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jpg" ContentType="image/jp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55199" y="473760"/>
            <a:ext cx="4108450" cy="619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535353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535353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535353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535353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535353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535353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AE0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49446" y="128168"/>
            <a:ext cx="5810250" cy="11927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535353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58756" y="1975802"/>
            <a:ext cx="5274487" cy="1571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535353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3.png"/><Relationship Id="rId9" Type="http://schemas.openxmlformats.org/officeDocument/2006/relationships/image" Target="../media/image71.png"/><Relationship Id="rId10" Type="http://schemas.openxmlformats.org/officeDocument/2006/relationships/image" Target="../media/image72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jpg"/><Relationship Id="rId9" Type="http://schemas.openxmlformats.org/officeDocument/2006/relationships/image" Target="../media/image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79.jp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jpg"/><Relationship Id="rId11" Type="http://schemas.openxmlformats.org/officeDocument/2006/relationships/image" Target="../media/image95.png"/><Relationship Id="rId12" Type="http://schemas.openxmlformats.org/officeDocument/2006/relationships/image" Target="../media/image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jpg"/><Relationship Id="rId10" Type="http://schemas.openxmlformats.org/officeDocument/2006/relationships/image" Target="../media/image103.png"/><Relationship Id="rId11" Type="http://schemas.openxmlformats.org/officeDocument/2006/relationships/image" Target="../media/image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jpg"/><Relationship Id="rId6" Type="http://schemas.openxmlformats.org/officeDocument/2006/relationships/image" Target="../media/image107.png"/><Relationship Id="rId7" Type="http://schemas.openxmlformats.org/officeDocument/2006/relationships/image" Target="../media/image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image" Target="../media/image126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7.png"/><Relationship Id="rId16" Type="http://schemas.openxmlformats.org/officeDocument/2006/relationships/image" Target="../media/image158.png"/><Relationship Id="rId17" Type="http://schemas.openxmlformats.org/officeDocument/2006/relationships/image" Target="../media/image159.png"/><Relationship Id="rId18" Type="http://schemas.openxmlformats.org/officeDocument/2006/relationships/image" Target="../media/image160.png"/><Relationship Id="rId19" Type="http://schemas.openxmlformats.org/officeDocument/2006/relationships/image" Target="../media/image161.png"/><Relationship Id="rId20" Type="http://schemas.openxmlformats.org/officeDocument/2006/relationships/image" Target="../media/image162.png"/><Relationship Id="rId21" Type="http://schemas.openxmlformats.org/officeDocument/2006/relationships/image" Target="../media/image163.png"/><Relationship Id="rId22" Type="http://schemas.openxmlformats.org/officeDocument/2006/relationships/image" Target="../media/image164.png"/><Relationship Id="rId23" Type="http://schemas.openxmlformats.org/officeDocument/2006/relationships/image" Target="../media/image165.png"/><Relationship Id="rId24" Type="http://schemas.openxmlformats.org/officeDocument/2006/relationships/image" Target="../media/image166.png"/><Relationship Id="rId25" Type="http://schemas.openxmlformats.org/officeDocument/2006/relationships/image" Target="../media/image167.png"/><Relationship Id="rId26" Type="http://schemas.openxmlformats.org/officeDocument/2006/relationships/image" Target="../media/image168.png"/><Relationship Id="rId27" Type="http://schemas.openxmlformats.org/officeDocument/2006/relationships/image" Target="../media/image169.png"/><Relationship Id="rId28" Type="http://schemas.openxmlformats.org/officeDocument/2006/relationships/image" Target="../media/image170.png"/><Relationship Id="rId29" Type="http://schemas.openxmlformats.org/officeDocument/2006/relationships/image" Target="../media/image171.png"/><Relationship Id="rId30" Type="http://schemas.openxmlformats.org/officeDocument/2006/relationships/image" Target="../media/image172.png"/><Relationship Id="rId31" Type="http://schemas.openxmlformats.org/officeDocument/2006/relationships/image" Target="../media/image173.png"/><Relationship Id="rId32" Type="http://schemas.openxmlformats.org/officeDocument/2006/relationships/image" Target="../media/image174.png"/><Relationship Id="rId33" Type="http://schemas.openxmlformats.org/officeDocument/2006/relationships/image" Target="../media/image175.png"/><Relationship Id="rId34" Type="http://schemas.openxmlformats.org/officeDocument/2006/relationships/image" Target="../media/image176.png"/><Relationship Id="rId35" Type="http://schemas.openxmlformats.org/officeDocument/2006/relationships/image" Target="../media/image177.png"/><Relationship Id="rId36" Type="http://schemas.openxmlformats.org/officeDocument/2006/relationships/image" Target="../media/image178.png"/><Relationship Id="rId37" Type="http://schemas.openxmlformats.org/officeDocument/2006/relationships/image" Target="../media/image179.png"/><Relationship Id="rId38" Type="http://schemas.openxmlformats.org/officeDocument/2006/relationships/image" Target="../media/image180.png"/><Relationship Id="rId39" Type="http://schemas.openxmlformats.org/officeDocument/2006/relationships/image" Target="../media/image181.png"/><Relationship Id="rId40" Type="http://schemas.openxmlformats.org/officeDocument/2006/relationships/image" Target="../media/image182.png"/><Relationship Id="rId41" Type="http://schemas.openxmlformats.org/officeDocument/2006/relationships/image" Target="../media/image183.png"/><Relationship Id="rId42" Type="http://schemas.openxmlformats.org/officeDocument/2006/relationships/image" Target="../media/image13.png"/><Relationship Id="rId43" Type="http://schemas.openxmlformats.org/officeDocument/2006/relationships/image" Target="../media/image184.png"/><Relationship Id="rId44" Type="http://schemas.openxmlformats.org/officeDocument/2006/relationships/image" Target="../media/image185.png"/><Relationship Id="rId45" Type="http://schemas.openxmlformats.org/officeDocument/2006/relationships/image" Target="../media/image186.png"/><Relationship Id="rId46" Type="http://schemas.openxmlformats.org/officeDocument/2006/relationships/image" Target="../media/image187.png"/><Relationship Id="rId47" Type="http://schemas.openxmlformats.org/officeDocument/2006/relationships/image" Target="../media/image188.png"/><Relationship Id="rId48" Type="http://schemas.openxmlformats.org/officeDocument/2006/relationships/image" Target="../media/image189.png"/><Relationship Id="rId49" Type="http://schemas.openxmlformats.org/officeDocument/2006/relationships/image" Target="../media/image190.png"/><Relationship Id="rId50" Type="http://schemas.openxmlformats.org/officeDocument/2006/relationships/image" Target="../media/image191.png"/><Relationship Id="rId51" Type="http://schemas.openxmlformats.org/officeDocument/2006/relationships/image" Target="../media/image192.png"/><Relationship Id="rId52" Type="http://schemas.openxmlformats.org/officeDocument/2006/relationships/image" Target="../media/image193.png"/><Relationship Id="rId53" Type="http://schemas.openxmlformats.org/officeDocument/2006/relationships/image" Target="../media/image194.png"/><Relationship Id="rId54" Type="http://schemas.openxmlformats.org/officeDocument/2006/relationships/image" Target="../media/image195.png"/><Relationship Id="rId55" Type="http://schemas.openxmlformats.org/officeDocument/2006/relationships/image" Target="../media/image196.png"/><Relationship Id="rId56" Type="http://schemas.openxmlformats.org/officeDocument/2006/relationships/image" Target="../media/image197.png"/><Relationship Id="rId57" Type="http://schemas.openxmlformats.org/officeDocument/2006/relationships/image" Target="../media/image198.png"/><Relationship Id="rId58" Type="http://schemas.openxmlformats.org/officeDocument/2006/relationships/image" Target="../media/image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Relationship Id="rId12" Type="http://schemas.openxmlformats.org/officeDocument/2006/relationships/image" Target="../media/image220.png"/><Relationship Id="rId13" Type="http://schemas.openxmlformats.org/officeDocument/2006/relationships/image" Target="../media/image221.png"/><Relationship Id="rId14" Type="http://schemas.openxmlformats.org/officeDocument/2006/relationships/image" Target="../media/image222.png"/><Relationship Id="rId15" Type="http://schemas.openxmlformats.org/officeDocument/2006/relationships/image" Target="../media/image223.png"/><Relationship Id="rId16" Type="http://schemas.openxmlformats.org/officeDocument/2006/relationships/image" Target="../media/image224.png"/><Relationship Id="rId17" Type="http://schemas.openxmlformats.org/officeDocument/2006/relationships/image" Target="../media/image225.png"/><Relationship Id="rId18" Type="http://schemas.openxmlformats.org/officeDocument/2006/relationships/image" Target="../media/image226.png"/><Relationship Id="rId19" Type="http://schemas.openxmlformats.org/officeDocument/2006/relationships/image" Target="../media/image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Relationship Id="rId10" Type="http://schemas.openxmlformats.org/officeDocument/2006/relationships/image" Target="../media/image239.png"/><Relationship Id="rId11" Type="http://schemas.openxmlformats.org/officeDocument/2006/relationships/image" Target="../media/image240.png"/><Relationship Id="rId12" Type="http://schemas.openxmlformats.org/officeDocument/2006/relationships/image" Target="../media/image241.png"/><Relationship Id="rId13" Type="http://schemas.openxmlformats.org/officeDocument/2006/relationships/image" Target="../media/image242.png"/><Relationship Id="rId14" Type="http://schemas.openxmlformats.org/officeDocument/2006/relationships/image" Target="../media/image243.png"/><Relationship Id="rId15" Type="http://schemas.openxmlformats.org/officeDocument/2006/relationships/image" Target="../media/image244.png"/><Relationship Id="rId16" Type="http://schemas.openxmlformats.org/officeDocument/2006/relationships/image" Target="../media/image245.png"/><Relationship Id="rId17" Type="http://schemas.openxmlformats.org/officeDocument/2006/relationships/image" Target="../media/image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Relationship Id="rId12" Type="http://schemas.openxmlformats.org/officeDocument/2006/relationships/image" Target="../media/image3.png"/><Relationship Id="rId13" Type="http://schemas.openxmlformats.org/officeDocument/2006/relationships/image" Target="../media/image255.png"/><Relationship Id="rId14" Type="http://schemas.openxmlformats.org/officeDocument/2006/relationships/image" Target="../media/image25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jpg"/><Relationship Id="rId11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1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277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Relationship Id="rId16" Type="http://schemas.openxmlformats.org/officeDocument/2006/relationships/image" Target="../media/image281.png"/><Relationship Id="rId17" Type="http://schemas.openxmlformats.org/officeDocument/2006/relationships/image" Target="../media/image3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Relationship Id="rId14" Type="http://schemas.openxmlformats.org/officeDocument/2006/relationships/image" Target="../media/image293.png"/><Relationship Id="rId15" Type="http://schemas.openxmlformats.org/officeDocument/2006/relationships/image" Target="../media/image294.png"/><Relationship Id="rId16" Type="http://schemas.openxmlformats.org/officeDocument/2006/relationships/image" Target="../media/image295.png"/><Relationship Id="rId17" Type="http://schemas.openxmlformats.org/officeDocument/2006/relationships/image" Target="../media/image296.png"/><Relationship Id="rId18" Type="http://schemas.openxmlformats.org/officeDocument/2006/relationships/image" Target="../media/image297.png"/><Relationship Id="rId19" Type="http://schemas.openxmlformats.org/officeDocument/2006/relationships/image" Target="../media/image298.png"/><Relationship Id="rId20" Type="http://schemas.openxmlformats.org/officeDocument/2006/relationships/image" Target="../media/image299.png"/><Relationship Id="rId21" Type="http://schemas.openxmlformats.org/officeDocument/2006/relationships/image" Target="../media/image300.png"/><Relationship Id="rId22" Type="http://schemas.openxmlformats.org/officeDocument/2006/relationships/image" Target="../media/image301.png"/><Relationship Id="rId23" Type="http://schemas.openxmlformats.org/officeDocument/2006/relationships/image" Target="../media/image302.png"/><Relationship Id="rId24" Type="http://schemas.openxmlformats.org/officeDocument/2006/relationships/image" Target="../media/image303.png"/><Relationship Id="rId25" Type="http://schemas.openxmlformats.org/officeDocument/2006/relationships/image" Target="../media/image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Relationship Id="rId7" Type="http://schemas.openxmlformats.org/officeDocument/2006/relationships/image" Target="../media/image309.png"/><Relationship Id="rId8" Type="http://schemas.openxmlformats.org/officeDocument/2006/relationships/image" Target="../media/image310.png"/><Relationship Id="rId9" Type="http://schemas.openxmlformats.org/officeDocument/2006/relationships/image" Target="../media/image311.png"/><Relationship Id="rId10" Type="http://schemas.openxmlformats.org/officeDocument/2006/relationships/image" Target="../media/image312.png"/><Relationship Id="rId11" Type="http://schemas.openxmlformats.org/officeDocument/2006/relationships/image" Target="../media/image313.png"/><Relationship Id="rId12" Type="http://schemas.openxmlformats.org/officeDocument/2006/relationships/image" Target="../media/image314.png"/><Relationship Id="rId13" Type="http://schemas.openxmlformats.org/officeDocument/2006/relationships/image" Target="../media/image315.png"/><Relationship Id="rId14" Type="http://schemas.openxmlformats.org/officeDocument/2006/relationships/image" Target="../media/image316.png"/><Relationship Id="rId15" Type="http://schemas.openxmlformats.org/officeDocument/2006/relationships/image" Target="../media/image317.png"/><Relationship Id="rId16" Type="http://schemas.openxmlformats.org/officeDocument/2006/relationships/image" Target="../media/image318.png"/><Relationship Id="rId17" Type="http://schemas.openxmlformats.org/officeDocument/2006/relationships/image" Target="../media/image319.png"/><Relationship Id="rId18" Type="http://schemas.openxmlformats.org/officeDocument/2006/relationships/image" Target="../media/image320.png"/><Relationship Id="rId19" Type="http://schemas.openxmlformats.org/officeDocument/2006/relationships/image" Target="../media/image321.png"/><Relationship Id="rId20" Type="http://schemas.openxmlformats.org/officeDocument/2006/relationships/image" Target="../media/image322.png"/><Relationship Id="rId21" Type="http://schemas.openxmlformats.org/officeDocument/2006/relationships/image" Target="../media/image323.png"/><Relationship Id="rId22" Type="http://schemas.openxmlformats.org/officeDocument/2006/relationships/image" Target="../media/image324.png"/><Relationship Id="rId23" Type="http://schemas.openxmlformats.org/officeDocument/2006/relationships/image" Target="../media/image325.png"/><Relationship Id="rId24" Type="http://schemas.openxmlformats.org/officeDocument/2006/relationships/image" Target="../media/image326.png"/><Relationship Id="rId25" Type="http://schemas.openxmlformats.org/officeDocument/2006/relationships/image" Target="../media/image327.png"/><Relationship Id="rId26" Type="http://schemas.openxmlformats.org/officeDocument/2006/relationships/image" Target="../media/image328.png"/><Relationship Id="rId27" Type="http://schemas.openxmlformats.org/officeDocument/2006/relationships/image" Target="../media/image329.png"/><Relationship Id="rId28" Type="http://schemas.openxmlformats.org/officeDocument/2006/relationships/image" Target="../media/image330.png"/><Relationship Id="rId29" Type="http://schemas.openxmlformats.org/officeDocument/2006/relationships/image" Target="../media/image331.png"/><Relationship Id="rId30" Type="http://schemas.openxmlformats.org/officeDocument/2006/relationships/image" Target="../media/image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image" Target="../media/image338.png"/><Relationship Id="rId9" Type="http://schemas.openxmlformats.org/officeDocument/2006/relationships/image" Target="../media/image339.png"/><Relationship Id="rId10" Type="http://schemas.openxmlformats.org/officeDocument/2006/relationships/image" Target="../media/image340.png"/><Relationship Id="rId11" Type="http://schemas.openxmlformats.org/officeDocument/2006/relationships/image" Target="../media/image341.png"/><Relationship Id="rId12" Type="http://schemas.openxmlformats.org/officeDocument/2006/relationships/image" Target="../media/image310.png"/><Relationship Id="rId13" Type="http://schemas.openxmlformats.org/officeDocument/2006/relationships/image" Target="../media/image342.png"/><Relationship Id="rId14" Type="http://schemas.openxmlformats.org/officeDocument/2006/relationships/image" Target="../media/image343.png"/><Relationship Id="rId15" Type="http://schemas.openxmlformats.org/officeDocument/2006/relationships/image" Target="../media/image344.png"/><Relationship Id="rId16" Type="http://schemas.openxmlformats.org/officeDocument/2006/relationships/image" Target="../media/image326.png"/><Relationship Id="rId17" Type="http://schemas.openxmlformats.org/officeDocument/2006/relationships/image" Target="../media/image345.png"/><Relationship Id="rId18" Type="http://schemas.openxmlformats.org/officeDocument/2006/relationships/image" Target="../media/image328.png"/><Relationship Id="rId19" Type="http://schemas.openxmlformats.org/officeDocument/2006/relationships/image" Target="../media/image346.png"/><Relationship Id="rId20" Type="http://schemas.openxmlformats.org/officeDocument/2006/relationships/image" Target="../media/image347.png"/><Relationship Id="rId21" Type="http://schemas.openxmlformats.org/officeDocument/2006/relationships/image" Target="../media/image348.png"/><Relationship Id="rId22" Type="http://schemas.openxmlformats.org/officeDocument/2006/relationships/image" Target="../media/image349.png"/><Relationship Id="rId23" Type="http://schemas.openxmlformats.org/officeDocument/2006/relationships/image" Target="../media/image350.png"/><Relationship Id="rId24" Type="http://schemas.openxmlformats.org/officeDocument/2006/relationships/image" Target="../media/image351.png"/><Relationship Id="rId25" Type="http://schemas.openxmlformats.org/officeDocument/2006/relationships/image" Target="../media/image352.png"/><Relationship Id="rId26" Type="http://schemas.openxmlformats.org/officeDocument/2006/relationships/image" Target="../media/image353.png"/><Relationship Id="rId27" Type="http://schemas.openxmlformats.org/officeDocument/2006/relationships/image" Target="../media/image354.png"/><Relationship Id="rId28" Type="http://schemas.openxmlformats.org/officeDocument/2006/relationships/image" Target="../media/image355.png"/><Relationship Id="rId29" Type="http://schemas.openxmlformats.org/officeDocument/2006/relationships/image" Target="../media/image356.png"/><Relationship Id="rId30" Type="http://schemas.openxmlformats.org/officeDocument/2006/relationships/image" Target="../media/image357.png"/><Relationship Id="rId31" Type="http://schemas.openxmlformats.org/officeDocument/2006/relationships/image" Target="../media/image358.png"/><Relationship Id="rId32" Type="http://schemas.openxmlformats.org/officeDocument/2006/relationships/image" Target="../media/image359.png"/><Relationship Id="rId33" Type="http://schemas.openxmlformats.org/officeDocument/2006/relationships/image" Target="../media/image360.png"/><Relationship Id="rId34" Type="http://schemas.openxmlformats.org/officeDocument/2006/relationships/image" Target="../media/image3.png"/><Relationship Id="rId35" Type="http://schemas.openxmlformats.org/officeDocument/2006/relationships/image" Target="../media/image361.png"/><Relationship Id="rId36" Type="http://schemas.openxmlformats.org/officeDocument/2006/relationships/image" Target="../media/image36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image" Target="../media/image366.png"/><Relationship Id="rId6" Type="http://schemas.openxmlformats.org/officeDocument/2006/relationships/image" Target="../media/image367.png"/><Relationship Id="rId7" Type="http://schemas.openxmlformats.org/officeDocument/2006/relationships/image" Target="../media/image368.jpg"/><Relationship Id="rId8" Type="http://schemas.openxmlformats.org/officeDocument/2006/relationships/image" Target="../media/image3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9.png"/><Relationship Id="rId3" Type="http://schemas.openxmlformats.org/officeDocument/2006/relationships/image" Target="../media/image370.png"/><Relationship Id="rId4" Type="http://schemas.openxmlformats.org/officeDocument/2006/relationships/image" Target="../media/image371.png"/><Relationship Id="rId5" Type="http://schemas.openxmlformats.org/officeDocument/2006/relationships/image" Target="../media/image372.png"/><Relationship Id="rId6" Type="http://schemas.openxmlformats.org/officeDocument/2006/relationships/image" Target="../media/image373.png"/><Relationship Id="rId7" Type="http://schemas.openxmlformats.org/officeDocument/2006/relationships/image" Target="../media/image374.png"/><Relationship Id="rId8" Type="http://schemas.openxmlformats.org/officeDocument/2006/relationships/image" Target="../media/image375.png"/><Relationship Id="rId9" Type="http://schemas.openxmlformats.org/officeDocument/2006/relationships/image" Target="../media/image376.png"/><Relationship Id="rId10" Type="http://schemas.openxmlformats.org/officeDocument/2006/relationships/image" Target="../media/image377.png"/><Relationship Id="rId11" Type="http://schemas.openxmlformats.org/officeDocument/2006/relationships/image" Target="../media/image378.png"/><Relationship Id="rId12" Type="http://schemas.openxmlformats.org/officeDocument/2006/relationships/image" Target="../media/image379.png"/><Relationship Id="rId13" Type="http://schemas.openxmlformats.org/officeDocument/2006/relationships/image" Target="../media/image380.png"/><Relationship Id="rId14" Type="http://schemas.openxmlformats.org/officeDocument/2006/relationships/image" Target="../media/image381.png"/><Relationship Id="rId15" Type="http://schemas.openxmlformats.org/officeDocument/2006/relationships/image" Target="../media/image382.png"/><Relationship Id="rId16" Type="http://schemas.openxmlformats.org/officeDocument/2006/relationships/image" Target="../media/image383.png"/><Relationship Id="rId17" Type="http://schemas.openxmlformats.org/officeDocument/2006/relationships/image" Target="../media/image384.png"/><Relationship Id="rId18" Type="http://schemas.openxmlformats.org/officeDocument/2006/relationships/image" Target="../media/image385.png"/><Relationship Id="rId19" Type="http://schemas.openxmlformats.org/officeDocument/2006/relationships/image" Target="../media/image3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6.png"/><Relationship Id="rId3" Type="http://schemas.openxmlformats.org/officeDocument/2006/relationships/image" Target="../media/image91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391.png"/><Relationship Id="rId9" Type="http://schemas.openxmlformats.org/officeDocument/2006/relationships/image" Target="../media/image392.png"/><Relationship Id="rId10" Type="http://schemas.openxmlformats.org/officeDocument/2006/relationships/image" Target="../media/image393.png"/><Relationship Id="rId11" Type="http://schemas.openxmlformats.org/officeDocument/2006/relationships/image" Target="../media/image394.png"/><Relationship Id="rId12" Type="http://schemas.openxmlformats.org/officeDocument/2006/relationships/image" Target="../media/image3.png"/><Relationship Id="rId13" Type="http://schemas.openxmlformats.org/officeDocument/2006/relationships/image" Target="../media/image395.png"/><Relationship Id="rId14" Type="http://schemas.openxmlformats.org/officeDocument/2006/relationships/image" Target="../media/image396.png"/><Relationship Id="rId15" Type="http://schemas.openxmlformats.org/officeDocument/2006/relationships/image" Target="../media/image397.png"/><Relationship Id="rId16" Type="http://schemas.openxmlformats.org/officeDocument/2006/relationships/image" Target="../media/image398.png"/><Relationship Id="rId17" Type="http://schemas.openxmlformats.org/officeDocument/2006/relationships/image" Target="../media/image399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png"/><Relationship Id="rId3" Type="http://schemas.openxmlformats.org/officeDocument/2006/relationships/image" Target="../media/image401.png"/><Relationship Id="rId4" Type="http://schemas.openxmlformats.org/officeDocument/2006/relationships/image" Target="../media/image402.png"/><Relationship Id="rId5" Type="http://schemas.openxmlformats.org/officeDocument/2006/relationships/image" Target="../media/image403.png"/><Relationship Id="rId6" Type="http://schemas.openxmlformats.org/officeDocument/2006/relationships/image" Target="../media/image404.png"/><Relationship Id="rId7" Type="http://schemas.openxmlformats.org/officeDocument/2006/relationships/image" Target="../media/image405.png"/><Relationship Id="rId8" Type="http://schemas.openxmlformats.org/officeDocument/2006/relationships/image" Target="../media/image54.png"/><Relationship Id="rId9" Type="http://schemas.openxmlformats.org/officeDocument/2006/relationships/image" Target="../media/image406.png"/><Relationship Id="rId10" Type="http://schemas.openxmlformats.org/officeDocument/2006/relationships/image" Target="../media/image407.png"/><Relationship Id="rId11" Type="http://schemas.openxmlformats.org/officeDocument/2006/relationships/image" Target="../media/image3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2.png"/><Relationship Id="rId3" Type="http://schemas.openxmlformats.org/officeDocument/2006/relationships/image" Target="../media/image408.png"/><Relationship Id="rId4" Type="http://schemas.openxmlformats.org/officeDocument/2006/relationships/image" Target="../media/image409.png"/><Relationship Id="rId5" Type="http://schemas.openxmlformats.org/officeDocument/2006/relationships/image" Target="../media/image91.png"/><Relationship Id="rId6" Type="http://schemas.openxmlformats.org/officeDocument/2006/relationships/image" Target="../media/image410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3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3.png"/><Relationship Id="rId3" Type="http://schemas.openxmlformats.org/officeDocument/2006/relationships/image" Target="../media/image414.png"/><Relationship Id="rId4" Type="http://schemas.openxmlformats.org/officeDocument/2006/relationships/image" Target="../media/image415.png"/><Relationship Id="rId5" Type="http://schemas.openxmlformats.org/officeDocument/2006/relationships/image" Target="../media/image416.jpg"/><Relationship Id="rId6" Type="http://schemas.openxmlformats.org/officeDocument/2006/relationships/image" Target="../media/image417.png"/><Relationship Id="rId7" Type="http://schemas.openxmlformats.org/officeDocument/2006/relationships/image" Target="../media/image418.png"/><Relationship Id="rId8" Type="http://schemas.openxmlformats.org/officeDocument/2006/relationships/image" Target="../media/image3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419.png"/><Relationship Id="rId4" Type="http://schemas.openxmlformats.org/officeDocument/2006/relationships/image" Target="../media/image420.png"/><Relationship Id="rId5" Type="http://schemas.openxmlformats.org/officeDocument/2006/relationships/image" Target="../media/image421.png"/><Relationship Id="rId6" Type="http://schemas.openxmlformats.org/officeDocument/2006/relationships/image" Target="../media/image422.png"/><Relationship Id="rId7" Type="http://schemas.openxmlformats.org/officeDocument/2006/relationships/image" Target="../media/image423.png"/><Relationship Id="rId8" Type="http://schemas.openxmlformats.org/officeDocument/2006/relationships/image" Target="../media/image424.png"/><Relationship Id="rId9" Type="http://schemas.openxmlformats.org/officeDocument/2006/relationships/image" Target="../media/image425.png"/><Relationship Id="rId10" Type="http://schemas.openxmlformats.org/officeDocument/2006/relationships/image" Target="../media/image426.png"/><Relationship Id="rId11" Type="http://schemas.openxmlformats.org/officeDocument/2006/relationships/image" Target="../media/image427.png"/><Relationship Id="rId12" Type="http://schemas.openxmlformats.org/officeDocument/2006/relationships/image" Target="../media/image428.png"/><Relationship Id="rId13" Type="http://schemas.openxmlformats.org/officeDocument/2006/relationships/image" Target="../media/image429.png"/><Relationship Id="rId14" Type="http://schemas.openxmlformats.org/officeDocument/2006/relationships/image" Target="../media/image430.png"/><Relationship Id="rId15" Type="http://schemas.openxmlformats.org/officeDocument/2006/relationships/image" Target="../media/image431.png"/><Relationship Id="rId16" Type="http://schemas.openxmlformats.org/officeDocument/2006/relationships/image" Target="../media/image432.png"/><Relationship Id="rId17" Type="http://schemas.openxmlformats.org/officeDocument/2006/relationships/image" Target="../media/image433.png"/><Relationship Id="rId18" Type="http://schemas.openxmlformats.org/officeDocument/2006/relationships/image" Target="../media/image434.png"/><Relationship Id="rId19" Type="http://schemas.openxmlformats.org/officeDocument/2006/relationships/image" Target="../media/image435.png"/><Relationship Id="rId20" Type="http://schemas.openxmlformats.org/officeDocument/2006/relationships/image" Target="../media/image436.png"/><Relationship Id="rId21" Type="http://schemas.openxmlformats.org/officeDocument/2006/relationships/image" Target="../media/image437.png"/><Relationship Id="rId22" Type="http://schemas.openxmlformats.org/officeDocument/2006/relationships/image" Target="../media/image438.png"/><Relationship Id="rId23" Type="http://schemas.openxmlformats.org/officeDocument/2006/relationships/image" Target="../media/image418.png"/><Relationship Id="rId24" Type="http://schemas.openxmlformats.org/officeDocument/2006/relationships/image" Target="../media/image3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9.png"/><Relationship Id="rId3" Type="http://schemas.openxmlformats.org/officeDocument/2006/relationships/image" Target="../media/image440.png"/><Relationship Id="rId4" Type="http://schemas.openxmlformats.org/officeDocument/2006/relationships/image" Target="../media/image441.png"/><Relationship Id="rId5" Type="http://schemas.openxmlformats.org/officeDocument/2006/relationships/image" Target="../media/image442.png"/><Relationship Id="rId6" Type="http://schemas.openxmlformats.org/officeDocument/2006/relationships/image" Target="../media/image443.png"/><Relationship Id="rId7" Type="http://schemas.openxmlformats.org/officeDocument/2006/relationships/image" Target="../media/image444.png"/><Relationship Id="rId8" Type="http://schemas.openxmlformats.org/officeDocument/2006/relationships/image" Target="../media/image3.png"/><Relationship Id="rId9" Type="http://schemas.openxmlformats.org/officeDocument/2006/relationships/image" Target="../media/image445.png"/><Relationship Id="rId10" Type="http://schemas.openxmlformats.org/officeDocument/2006/relationships/image" Target="../media/image446.png"/><Relationship Id="rId11" Type="http://schemas.openxmlformats.org/officeDocument/2006/relationships/image" Target="../media/image361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7.png"/><Relationship Id="rId3" Type="http://schemas.openxmlformats.org/officeDocument/2006/relationships/image" Target="../media/image448.png"/><Relationship Id="rId4" Type="http://schemas.openxmlformats.org/officeDocument/2006/relationships/image" Target="../media/image449.png"/><Relationship Id="rId5" Type="http://schemas.openxmlformats.org/officeDocument/2006/relationships/image" Target="../media/image450.png"/><Relationship Id="rId6" Type="http://schemas.openxmlformats.org/officeDocument/2006/relationships/image" Target="../media/image451.png"/><Relationship Id="rId7" Type="http://schemas.openxmlformats.org/officeDocument/2006/relationships/image" Target="../media/image452.png"/><Relationship Id="rId8" Type="http://schemas.openxmlformats.org/officeDocument/2006/relationships/image" Target="../media/image453.png"/><Relationship Id="rId9" Type="http://schemas.openxmlformats.org/officeDocument/2006/relationships/image" Target="../media/image454.png"/><Relationship Id="rId10" Type="http://schemas.openxmlformats.org/officeDocument/2006/relationships/image" Target="../media/image455.png"/><Relationship Id="rId11" Type="http://schemas.openxmlformats.org/officeDocument/2006/relationships/image" Target="../media/image456.png"/><Relationship Id="rId12" Type="http://schemas.openxmlformats.org/officeDocument/2006/relationships/image" Target="../media/image3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7.png"/><Relationship Id="rId3" Type="http://schemas.openxmlformats.org/officeDocument/2006/relationships/image" Target="../media/image458.png"/><Relationship Id="rId4" Type="http://schemas.openxmlformats.org/officeDocument/2006/relationships/image" Target="../media/image459.png"/><Relationship Id="rId5" Type="http://schemas.openxmlformats.org/officeDocument/2006/relationships/image" Target="../media/image460.png"/><Relationship Id="rId6" Type="http://schemas.openxmlformats.org/officeDocument/2006/relationships/image" Target="../media/image461.png"/><Relationship Id="rId7" Type="http://schemas.openxmlformats.org/officeDocument/2006/relationships/image" Target="../media/image462.png"/><Relationship Id="rId8" Type="http://schemas.openxmlformats.org/officeDocument/2006/relationships/image" Target="../media/image463.png"/><Relationship Id="rId9" Type="http://schemas.openxmlformats.org/officeDocument/2006/relationships/image" Target="../media/image464.png"/><Relationship Id="rId10" Type="http://schemas.openxmlformats.org/officeDocument/2006/relationships/image" Target="../media/image465.png"/><Relationship Id="rId11" Type="http://schemas.openxmlformats.org/officeDocument/2006/relationships/image" Target="../media/image466.png"/><Relationship Id="rId12" Type="http://schemas.openxmlformats.org/officeDocument/2006/relationships/image" Target="../media/image467.png"/><Relationship Id="rId13" Type="http://schemas.openxmlformats.org/officeDocument/2006/relationships/image" Target="../media/image468.png"/><Relationship Id="rId14" Type="http://schemas.openxmlformats.org/officeDocument/2006/relationships/image" Target="../media/image469.png"/><Relationship Id="rId15" Type="http://schemas.openxmlformats.org/officeDocument/2006/relationships/image" Target="../media/image470.png"/><Relationship Id="rId16" Type="http://schemas.openxmlformats.org/officeDocument/2006/relationships/image" Target="../media/image471.png"/><Relationship Id="rId17" Type="http://schemas.openxmlformats.org/officeDocument/2006/relationships/image" Target="../media/image3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2.png"/><Relationship Id="rId3" Type="http://schemas.openxmlformats.org/officeDocument/2006/relationships/image" Target="../media/image473.png"/><Relationship Id="rId4" Type="http://schemas.openxmlformats.org/officeDocument/2006/relationships/image" Target="../media/image474.png"/><Relationship Id="rId5" Type="http://schemas.openxmlformats.org/officeDocument/2006/relationships/image" Target="../media/image475.png"/><Relationship Id="rId6" Type="http://schemas.openxmlformats.org/officeDocument/2006/relationships/image" Target="../media/image476.png"/><Relationship Id="rId7" Type="http://schemas.openxmlformats.org/officeDocument/2006/relationships/image" Target="../media/image477.png"/><Relationship Id="rId8" Type="http://schemas.openxmlformats.org/officeDocument/2006/relationships/image" Target="../media/image478.png"/><Relationship Id="rId9" Type="http://schemas.openxmlformats.org/officeDocument/2006/relationships/image" Target="../media/image479.png"/><Relationship Id="rId10" Type="http://schemas.openxmlformats.org/officeDocument/2006/relationships/image" Target="../media/image480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481.png"/><Relationship Id="rId5" Type="http://schemas.openxmlformats.org/officeDocument/2006/relationships/image" Target="../media/image482.png"/><Relationship Id="rId6" Type="http://schemas.openxmlformats.org/officeDocument/2006/relationships/image" Target="../media/image11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3.png"/><Relationship Id="rId3" Type="http://schemas.openxmlformats.org/officeDocument/2006/relationships/image" Target="../media/image13.png"/><Relationship Id="rId4" Type="http://schemas.openxmlformats.org/officeDocument/2006/relationships/image" Target="../media/image484.png"/><Relationship Id="rId5" Type="http://schemas.openxmlformats.org/officeDocument/2006/relationships/image" Target="../media/image485.png"/><Relationship Id="rId6" Type="http://schemas.openxmlformats.org/officeDocument/2006/relationships/image" Target="../media/image486.png"/><Relationship Id="rId7" Type="http://schemas.openxmlformats.org/officeDocument/2006/relationships/image" Target="../media/image3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7.png"/><Relationship Id="rId3" Type="http://schemas.openxmlformats.org/officeDocument/2006/relationships/image" Target="../media/image488.png"/><Relationship Id="rId4" Type="http://schemas.openxmlformats.org/officeDocument/2006/relationships/image" Target="../media/image489.png"/><Relationship Id="rId5" Type="http://schemas.openxmlformats.org/officeDocument/2006/relationships/image" Target="../media/image490.png"/><Relationship Id="rId6" Type="http://schemas.openxmlformats.org/officeDocument/2006/relationships/image" Target="../media/image491.png"/><Relationship Id="rId7" Type="http://schemas.openxmlformats.org/officeDocument/2006/relationships/image" Target="../media/image492.png"/><Relationship Id="rId8" Type="http://schemas.openxmlformats.org/officeDocument/2006/relationships/image" Target="../media/image493.png"/><Relationship Id="rId9" Type="http://schemas.openxmlformats.org/officeDocument/2006/relationships/image" Target="../media/image494.png"/><Relationship Id="rId10" Type="http://schemas.openxmlformats.org/officeDocument/2006/relationships/image" Target="../media/image495.png"/><Relationship Id="rId11" Type="http://schemas.openxmlformats.org/officeDocument/2006/relationships/image" Target="../media/image44.png"/><Relationship Id="rId12" Type="http://schemas.openxmlformats.org/officeDocument/2006/relationships/image" Target="../media/image496.png"/><Relationship Id="rId13" Type="http://schemas.openxmlformats.org/officeDocument/2006/relationships/image" Target="../media/image497.png"/><Relationship Id="rId14" Type="http://schemas.openxmlformats.org/officeDocument/2006/relationships/image" Target="../media/image3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8.png"/><Relationship Id="rId3" Type="http://schemas.openxmlformats.org/officeDocument/2006/relationships/image" Target="../media/image499.png"/><Relationship Id="rId4" Type="http://schemas.openxmlformats.org/officeDocument/2006/relationships/image" Target="../media/image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image" Target="../media/image34.png"/><Relationship Id="rId21" Type="http://schemas.openxmlformats.org/officeDocument/2006/relationships/image" Target="../media/image35.png"/><Relationship Id="rId22" Type="http://schemas.openxmlformats.org/officeDocument/2006/relationships/image" Target="../media/image36.png"/><Relationship Id="rId23" Type="http://schemas.openxmlformats.org/officeDocument/2006/relationships/image" Target="../media/image37.png"/><Relationship Id="rId24" Type="http://schemas.openxmlformats.org/officeDocument/2006/relationships/image" Target="../media/image3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jpg"/><Relationship Id="rId3" Type="http://schemas.openxmlformats.org/officeDocument/2006/relationships/image" Target="../media/image501.png"/><Relationship Id="rId4" Type="http://schemas.openxmlformats.org/officeDocument/2006/relationships/image" Target="../media/image502.png"/><Relationship Id="rId5" Type="http://schemas.openxmlformats.org/officeDocument/2006/relationships/image" Target="../media/image503.png"/><Relationship Id="rId6" Type="http://schemas.openxmlformats.org/officeDocument/2006/relationships/image" Target="../media/image504.png"/><Relationship Id="rId7" Type="http://schemas.openxmlformats.org/officeDocument/2006/relationships/image" Target="../media/image505.png"/><Relationship Id="rId8" Type="http://schemas.openxmlformats.org/officeDocument/2006/relationships/image" Target="../media/image506.png"/><Relationship Id="rId9" Type="http://schemas.openxmlformats.org/officeDocument/2006/relationships/image" Target="../media/image507.png"/><Relationship Id="rId10" Type="http://schemas.openxmlformats.org/officeDocument/2006/relationships/image" Target="../media/image508.png"/><Relationship Id="rId11" Type="http://schemas.openxmlformats.org/officeDocument/2006/relationships/image" Target="../media/image509.png"/><Relationship Id="rId12" Type="http://schemas.openxmlformats.org/officeDocument/2006/relationships/image" Target="../media/image510.png"/><Relationship Id="rId13" Type="http://schemas.openxmlformats.org/officeDocument/2006/relationships/image" Target="../media/image3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511.png"/><Relationship Id="rId4" Type="http://schemas.openxmlformats.org/officeDocument/2006/relationships/image" Target="../media/image512.png"/><Relationship Id="rId5" Type="http://schemas.openxmlformats.org/officeDocument/2006/relationships/image" Target="../media/image3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3.png"/><Relationship Id="rId3" Type="http://schemas.openxmlformats.org/officeDocument/2006/relationships/image" Target="../media/image13.png"/><Relationship Id="rId4" Type="http://schemas.openxmlformats.org/officeDocument/2006/relationships/image" Target="../media/image513.png"/><Relationship Id="rId5" Type="http://schemas.openxmlformats.org/officeDocument/2006/relationships/image" Target="../media/image514.png"/><Relationship Id="rId6" Type="http://schemas.openxmlformats.org/officeDocument/2006/relationships/image" Target="../media/image515.png"/><Relationship Id="rId7" Type="http://schemas.openxmlformats.org/officeDocument/2006/relationships/image" Target="../media/image516.png"/><Relationship Id="rId8" Type="http://schemas.openxmlformats.org/officeDocument/2006/relationships/image" Target="../media/image3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7.jpg"/><Relationship Id="rId3" Type="http://schemas.openxmlformats.org/officeDocument/2006/relationships/image" Target="../media/image518.png"/><Relationship Id="rId4" Type="http://schemas.openxmlformats.org/officeDocument/2006/relationships/image" Target="../media/image519.png"/><Relationship Id="rId5" Type="http://schemas.openxmlformats.org/officeDocument/2006/relationships/image" Target="../media/image520.png"/><Relationship Id="rId6" Type="http://schemas.openxmlformats.org/officeDocument/2006/relationships/image" Target="../media/image521.png"/><Relationship Id="rId7" Type="http://schemas.openxmlformats.org/officeDocument/2006/relationships/image" Target="../media/image522.png"/><Relationship Id="rId8" Type="http://schemas.openxmlformats.org/officeDocument/2006/relationships/image" Target="../media/image523.png"/><Relationship Id="rId9" Type="http://schemas.openxmlformats.org/officeDocument/2006/relationships/image" Target="../media/image524.png"/><Relationship Id="rId10" Type="http://schemas.openxmlformats.org/officeDocument/2006/relationships/image" Target="../media/image525.png"/><Relationship Id="rId11" Type="http://schemas.openxmlformats.org/officeDocument/2006/relationships/image" Target="../media/image526.png"/><Relationship Id="rId12" Type="http://schemas.openxmlformats.org/officeDocument/2006/relationships/image" Target="../media/image3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7.png"/><Relationship Id="rId3" Type="http://schemas.openxmlformats.org/officeDocument/2006/relationships/image" Target="../media/image528.png"/><Relationship Id="rId4" Type="http://schemas.openxmlformats.org/officeDocument/2006/relationships/image" Target="../media/image529.png"/><Relationship Id="rId5" Type="http://schemas.openxmlformats.org/officeDocument/2006/relationships/image" Target="../media/image530.png"/><Relationship Id="rId6" Type="http://schemas.openxmlformats.org/officeDocument/2006/relationships/image" Target="../media/image531.png"/><Relationship Id="rId7" Type="http://schemas.openxmlformats.org/officeDocument/2006/relationships/image" Target="../media/image532.png"/><Relationship Id="rId8" Type="http://schemas.openxmlformats.org/officeDocument/2006/relationships/image" Target="../media/image3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3.png"/><Relationship Id="rId3" Type="http://schemas.openxmlformats.org/officeDocument/2006/relationships/image" Target="../media/image534.png"/><Relationship Id="rId4" Type="http://schemas.openxmlformats.org/officeDocument/2006/relationships/image" Target="../media/image535.jpg"/><Relationship Id="rId5" Type="http://schemas.openxmlformats.org/officeDocument/2006/relationships/image" Target="../media/image536.png"/><Relationship Id="rId6" Type="http://schemas.openxmlformats.org/officeDocument/2006/relationships/image" Target="../media/image537.png"/><Relationship Id="rId7" Type="http://schemas.openxmlformats.org/officeDocument/2006/relationships/image" Target="../media/image538.jpg"/><Relationship Id="rId8" Type="http://schemas.openxmlformats.org/officeDocument/2006/relationships/image" Target="../media/image3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539.png"/><Relationship Id="rId4" Type="http://schemas.openxmlformats.org/officeDocument/2006/relationships/image" Target="../media/image540.png"/><Relationship Id="rId5" Type="http://schemas.openxmlformats.org/officeDocument/2006/relationships/image" Target="../media/image541.png"/><Relationship Id="rId6" Type="http://schemas.openxmlformats.org/officeDocument/2006/relationships/image" Target="../media/image542.png"/><Relationship Id="rId7" Type="http://schemas.openxmlformats.org/officeDocument/2006/relationships/image" Target="../media/image533.png"/><Relationship Id="rId8" Type="http://schemas.openxmlformats.org/officeDocument/2006/relationships/image" Target="../media/image534.png"/><Relationship Id="rId9" Type="http://schemas.openxmlformats.org/officeDocument/2006/relationships/image" Target="../media/image3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3.png"/><Relationship Id="rId3" Type="http://schemas.openxmlformats.org/officeDocument/2006/relationships/image" Target="../media/image13.png"/><Relationship Id="rId4" Type="http://schemas.openxmlformats.org/officeDocument/2006/relationships/image" Target="../media/image543.png"/><Relationship Id="rId5" Type="http://schemas.openxmlformats.org/officeDocument/2006/relationships/image" Target="../media/image544.png"/><Relationship Id="rId6" Type="http://schemas.openxmlformats.org/officeDocument/2006/relationships/image" Target="../media/image545.png"/><Relationship Id="rId7" Type="http://schemas.openxmlformats.org/officeDocument/2006/relationships/image" Target="../media/image546.png"/><Relationship Id="rId8" Type="http://schemas.openxmlformats.org/officeDocument/2006/relationships/image" Target="../media/image3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7.png"/><Relationship Id="rId3" Type="http://schemas.openxmlformats.org/officeDocument/2006/relationships/image" Target="../media/image548.png"/><Relationship Id="rId4" Type="http://schemas.openxmlformats.org/officeDocument/2006/relationships/image" Target="../media/image549.png"/><Relationship Id="rId5" Type="http://schemas.openxmlformats.org/officeDocument/2006/relationships/image" Target="../media/image550.png"/><Relationship Id="rId6" Type="http://schemas.openxmlformats.org/officeDocument/2006/relationships/image" Target="../media/image551.png"/><Relationship Id="rId7" Type="http://schemas.openxmlformats.org/officeDocument/2006/relationships/image" Target="../media/image552.png"/><Relationship Id="rId8" Type="http://schemas.openxmlformats.org/officeDocument/2006/relationships/image" Target="../media/image553.png"/><Relationship Id="rId9" Type="http://schemas.openxmlformats.org/officeDocument/2006/relationships/image" Target="../media/image554.png"/><Relationship Id="rId10" Type="http://schemas.openxmlformats.org/officeDocument/2006/relationships/image" Target="../media/image3.png"/><Relationship Id="rId11" Type="http://schemas.openxmlformats.org/officeDocument/2006/relationships/image" Target="../media/image555.png"/><Relationship Id="rId12" Type="http://schemas.openxmlformats.org/officeDocument/2006/relationships/image" Target="../media/image556.png"/><Relationship Id="rId13" Type="http://schemas.openxmlformats.org/officeDocument/2006/relationships/image" Target="../media/image557.png"/><Relationship Id="rId14" Type="http://schemas.openxmlformats.org/officeDocument/2006/relationships/image" Target="../media/image558.png"/><Relationship Id="rId15" Type="http://schemas.openxmlformats.org/officeDocument/2006/relationships/image" Target="../media/image559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0.png"/><Relationship Id="rId3" Type="http://schemas.openxmlformats.org/officeDocument/2006/relationships/image" Target="../media/image561.png"/><Relationship Id="rId4" Type="http://schemas.openxmlformats.org/officeDocument/2006/relationships/image" Target="../media/image562.png"/><Relationship Id="rId5" Type="http://schemas.openxmlformats.org/officeDocument/2006/relationships/image" Target="../media/image563.png"/><Relationship Id="rId6" Type="http://schemas.openxmlformats.org/officeDocument/2006/relationships/image" Target="../media/image564.png"/><Relationship Id="rId7" Type="http://schemas.openxmlformats.org/officeDocument/2006/relationships/image" Target="../media/image565.png"/><Relationship Id="rId8" Type="http://schemas.openxmlformats.org/officeDocument/2006/relationships/image" Target="../media/image566.png"/><Relationship Id="rId9" Type="http://schemas.openxmlformats.org/officeDocument/2006/relationships/image" Target="../media/image567.png"/><Relationship Id="rId10" Type="http://schemas.openxmlformats.org/officeDocument/2006/relationships/image" Target="../media/image568.png"/><Relationship Id="rId11" Type="http://schemas.openxmlformats.org/officeDocument/2006/relationships/image" Target="../media/image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5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3.png"/><Relationship Id="rId15" Type="http://schemas.openxmlformats.org/officeDocument/2006/relationships/image" Target="../media/image48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9.png"/><Relationship Id="rId3" Type="http://schemas.openxmlformats.org/officeDocument/2006/relationships/image" Target="../media/image570.png"/><Relationship Id="rId4" Type="http://schemas.openxmlformats.org/officeDocument/2006/relationships/image" Target="../media/image571.png"/><Relationship Id="rId5" Type="http://schemas.openxmlformats.org/officeDocument/2006/relationships/image" Target="../media/image572.png"/><Relationship Id="rId6" Type="http://schemas.openxmlformats.org/officeDocument/2006/relationships/image" Target="../media/image573.png"/><Relationship Id="rId7" Type="http://schemas.openxmlformats.org/officeDocument/2006/relationships/image" Target="../media/image574.png"/><Relationship Id="rId8" Type="http://schemas.openxmlformats.org/officeDocument/2006/relationships/image" Target="../media/image575.png"/><Relationship Id="rId9" Type="http://schemas.openxmlformats.org/officeDocument/2006/relationships/image" Target="../media/image576.png"/><Relationship Id="rId10" Type="http://schemas.openxmlformats.org/officeDocument/2006/relationships/image" Target="../media/image577.png"/><Relationship Id="rId11" Type="http://schemas.openxmlformats.org/officeDocument/2006/relationships/image" Target="../media/image578.png"/><Relationship Id="rId12" Type="http://schemas.openxmlformats.org/officeDocument/2006/relationships/image" Target="../media/image579.png"/><Relationship Id="rId13" Type="http://schemas.openxmlformats.org/officeDocument/2006/relationships/image" Target="../media/image580.png"/><Relationship Id="rId14" Type="http://schemas.openxmlformats.org/officeDocument/2006/relationships/image" Target="../media/image581.png"/><Relationship Id="rId15" Type="http://schemas.openxmlformats.org/officeDocument/2006/relationships/image" Target="../media/image582.png"/><Relationship Id="rId16" Type="http://schemas.openxmlformats.org/officeDocument/2006/relationships/image" Target="../media/image583.png"/><Relationship Id="rId17" Type="http://schemas.openxmlformats.org/officeDocument/2006/relationships/image" Target="../media/image584.png"/><Relationship Id="rId18" Type="http://schemas.openxmlformats.org/officeDocument/2006/relationships/image" Target="../media/image585.png"/><Relationship Id="rId19" Type="http://schemas.openxmlformats.org/officeDocument/2006/relationships/image" Target="../media/image3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3.png"/><Relationship Id="rId3" Type="http://schemas.openxmlformats.org/officeDocument/2006/relationships/image" Target="../media/image13.png"/><Relationship Id="rId4" Type="http://schemas.openxmlformats.org/officeDocument/2006/relationships/image" Target="../media/image586.png"/><Relationship Id="rId5" Type="http://schemas.openxmlformats.org/officeDocument/2006/relationships/image" Target="../media/image587.png"/><Relationship Id="rId6" Type="http://schemas.openxmlformats.org/officeDocument/2006/relationships/image" Target="../media/image3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8.png"/><Relationship Id="rId3" Type="http://schemas.openxmlformats.org/officeDocument/2006/relationships/image" Target="../media/image589.png"/><Relationship Id="rId4" Type="http://schemas.openxmlformats.org/officeDocument/2006/relationships/image" Target="../media/image590.png"/><Relationship Id="rId5" Type="http://schemas.openxmlformats.org/officeDocument/2006/relationships/image" Target="../media/image591.png"/><Relationship Id="rId6" Type="http://schemas.openxmlformats.org/officeDocument/2006/relationships/image" Target="../media/image592.png"/><Relationship Id="rId7" Type="http://schemas.openxmlformats.org/officeDocument/2006/relationships/image" Target="../media/image593.png"/><Relationship Id="rId8" Type="http://schemas.openxmlformats.org/officeDocument/2006/relationships/image" Target="../media/image594.png"/><Relationship Id="rId9" Type="http://schemas.openxmlformats.org/officeDocument/2006/relationships/image" Target="../media/image595.png"/><Relationship Id="rId10" Type="http://schemas.openxmlformats.org/officeDocument/2006/relationships/image" Target="../media/image596.png"/><Relationship Id="rId11" Type="http://schemas.openxmlformats.org/officeDocument/2006/relationships/image" Target="../media/image597.png"/><Relationship Id="rId12" Type="http://schemas.openxmlformats.org/officeDocument/2006/relationships/image" Target="../media/image598.png"/><Relationship Id="rId13" Type="http://schemas.openxmlformats.org/officeDocument/2006/relationships/image" Target="../media/image599.png"/><Relationship Id="rId14" Type="http://schemas.openxmlformats.org/officeDocument/2006/relationships/image" Target="../media/image600.png"/><Relationship Id="rId15" Type="http://schemas.openxmlformats.org/officeDocument/2006/relationships/image" Target="../media/image601.png"/><Relationship Id="rId16" Type="http://schemas.openxmlformats.org/officeDocument/2006/relationships/image" Target="../media/image602.png"/><Relationship Id="rId17" Type="http://schemas.openxmlformats.org/officeDocument/2006/relationships/image" Target="../media/image603.png"/><Relationship Id="rId18" Type="http://schemas.openxmlformats.org/officeDocument/2006/relationships/image" Target="../media/image604.png"/><Relationship Id="rId19" Type="http://schemas.openxmlformats.org/officeDocument/2006/relationships/image" Target="../media/image605.png"/><Relationship Id="rId20" Type="http://schemas.openxmlformats.org/officeDocument/2006/relationships/image" Target="../media/image606.png"/><Relationship Id="rId21" Type="http://schemas.openxmlformats.org/officeDocument/2006/relationships/image" Target="../media/image607.png"/><Relationship Id="rId22" Type="http://schemas.openxmlformats.org/officeDocument/2006/relationships/image" Target="../media/image608.png"/><Relationship Id="rId23" Type="http://schemas.openxmlformats.org/officeDocument/2006/relationships/image" Target="../media/image609.png"/><Relationship Id="rId24" Type="http://schemas.openxmlformats.org/officeDocument/2006/relationships/image" Target="../media/image610.png"/><Relationship Id="rId25" Type="http://schemas.openxmlformats.org/officeDocument/2006/relationships/image" Target="../media/image611.png"/><Relationship Id="rId26" Type="http://schemas.openxmlformats.org/officeDocument/2006/relationships/image" Target="../media/image612.png"/><Relationship Id="rId27" Type="http://schemas.openxmlformats.org/officeDocument/2006/relationships/image" Target="../media/image3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3.png"/><Relationship Id="rId3" Type="http://schemas.openxmlformats.org/officeDocument/2006/relationships/image" Target="../media/image614.png"/><Relationship Id="rId4" Type="http://schemas.openxmlformats.org/officeDocument/2006/relationships/image" Target="../media/image615.png"/><Relationship Id="rId5" Type="http://schemas.openxmlformats.org/officeDocument/2006/relationships/image" Target="../media/image616.png"/><Relationship Id="rId6" Type="http://schemas.openxmlformats.org/officeDocument/2006/relationships/image" Target="../media/image617.png"/><Relationship Id="rId7" Type="http://schemas.openxmlformats.org/officeDocument/2006/relationships/image" Target="../media/image618.png"/><Relationship Id="rId8" Type="http://schemas.openxmlformats.org/officeDocument/2006/relationships/image" Target="../media/image619.png"/><Relationship Id="rId9" Type="http://schemas.openxmlformats.org/officeDocument/2006/relationships/image" Target="../media/image620.png"/><Relationship Id="rId10" Type="http://schemas.openxmlformats.org/officeDocument/2006/relationships/image" Target="../media/image621.png"/><Relationship Id="rId11" Type="http://schemas.openxmlformats.org/officeDocument/2006/relationships/image" Target="../media/image622.png"/><Relationship Id="rId12" Type="http://schemas.openxmlformats.org/officeDocument/2006/relationships/image" Target="../media/image623.png"/><Relationship Id="rId13" Type="http://schemas.openxmlformats.org/officeDocument/2006/relationships/image" Target="../media/image624.png"/><Relationship Id="rId14" Type="http://schemas.openxmlformats.org/officeDocument/2006/relationships/image" Target="../media/image625.png"/><Relationship Id="rId15" Type="http://schemas.openxmlformats.org/officeDocument/2006/relationships/image" Target="../media/image3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6.png"/><Relationship Id="rId3" Type="http://schemas.openxmlformats.org/officeDocument/2006/relationships/image" Target="../media/image627.png"/><Relationship Id="rId4" Type="http://schemas.openxmlformats.org/officeDocument/2006/relationships/image" Target="../media/image628.png"/><Relationship Id="rId5" Type="http://schemas.openxmlformats.org/officeDocument/2006/relationships/image" Target="../media/image629.png"/><Relationship Id="rId6" Type="http://schemas.openxmlformats.org/officeDocument/2006/relationships/image" Target="../media/image630.png"/><Relationship Id="rId7" Type="http://schemas.openxmlformats.org/officeDocument/2006/relationships/image" Target="../media/image631.png"/><Relationship Id="rId8" Type="http://schemas.openxmlformats.org/officeDocument/2006/relationships/image" Target="../media/image632.png"/><Relationship Id="rId9" Type="http://schemas.openxmlformats.org/officeDocument/2006/relationships/image" Target="../media/image633.png"/><Relationship Id="rId10" Type="http://schemas.openxmlformats.org/officeDocument/2006/relationships/image" Target="../media/image634.png"/><Relationship Id="rId11" Type="http://schemas.openxmlformats.org/officeDocument/2006/relationships/image" Target="../media/image635.png"/><Relationship Id="rId12" Type="http://schemas.openxmlformats.org/officeDocument/2006/relationships/image" Target="../media/image636.png"/><Relationship Id="rId13" Type="http://schemas.openxmlformats.org/officeDocument/2006/relationships/image" Target="../media/image637.png"/><Relationship Id="rId14" Type="http://schemas.openxmlformats.org/officeDocument/2006/relationships/image" Target="../media/image638.png"/><Relationship Id="rId15" Type="http://schemas.openxmlformats.org/officeDocument/2006/relationships/image" Target="../media/image3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3.png"/><Relationship Id="rId3" Type="http://schemas.openxmlformats.org/officeDocument/2006/relationships/image" Target="../media/image13.png"/><Relationship Id="rId4" Type="http://schemas.openxmlformats.org/officeDocument/2006/relationships/image" Target="../media/image639.png"/><Relationship Id="rId5" Type="http://schemas.openxmlformats.org/officeDocument/2006/relationships/image" Target="../media/image3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0.png"/><Relationship Id="rId3" Type="http://schemas.openxmlformats.org/officeDocument/2006/relationships/image" Target="../media/image641.png"/><Relationship Id="rId4" Type="http://schemas.openxmlformats.org/officeDocument/2006/relationships/image" Target="../media/image642.png"/><Relationship Id="rId5" Type="http://schemas.openxmlformats.org/officeDocument/2006/relationships/image" Target="../media/image643.png"/><Relationship Id="rId6" Type="http://schemas.openxmlformats.org/officeDocument/2006/relationships/image" Target="../media/image644.png"/><Relationship Id="rId7" Type="http://schemas.openxmlformats.org/officeDocument/2006/relationships/image" Target="../media/image645.png"/><Relationship Id="rId8" Type="http://schemas.openxmlformats.org/officeDocument/2006/relationships/image" Target="../media/image646.png"/><Relationship Id="rId9" Type="http://schemas.openxmlformats.org/officeDocument/2006/relationships/image" Target="../media/image647.png"/><Relationship Id="rId10" Type="http://schemas.openxmlformats.org/officeDocument/2006/relationships/image" Target="../media/image648.png"/><Relationship Id="rId11" Type="http://schemas.openxmlformats.org/officeDocument/2006/relationships/image" Target="../media/image649.png"/><Relationship Id="rId12" Type="http://schemas.openxmlformats.org/officeDocument/2006/relationships/image" Target="../media/image650.png"/><Relationship Id="rId13" Type="http://schemas.openxmlformats.org/officeDocument/2006/relationships/image" Target="../media/image651.jpg"/><Relationship Id="rId14" Type="http://schemas.openxmlformats.org/officeDocument/2006/relationships/image" Target="../media/image652.png"/><Relationship Id="rId15" Type="http://schemas.openxmlformats.org/officeDocument/2006/relationships/image" Target="../media/image653.png"/><Relationship Id="rId16" Type="http://schemas.openxmlformats.org/officeDocument/2006/relationships/image" Target="../media/image654.png"/><Relationship Id="rId17" Type="http://schemas.openxmlformats.org/officeDocument/2006/relationships/image" Target="../media/image655.png"/><Relationship Id="rId18" Type="http://schemas.openxmlformats.org/officeDocument/2006/relationships/image" Target="../media/image3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656.jpg"/><Relationship Id="rId5" Type="http://schemas.openxmlformats.org/officeDocument/2006/relationships/image" Target="../media/image657.png"/><Relationship Id="rId6" Type="http://schemas.openxmlformats.org/officeDocument/2006/relationships/image" Target="../media/image658.png"/><Relationship Id="rId7" Type="http://schemas.openxmlformats.org/officeDocument/2006/relationships/image" Target="../media/image659.png"/><Relationship Id="rId8" Type="http://schemas.openxmlformats.org/officeDocument/2006/relationships/image" Target="../media/image660.jpg"/><Relationship Id="rId9" Type="http://schemas.openxmlformats.org/officeDocument/2006/relationships/image" Target="../media/image559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1.png"/><Relationship Id="rId3" Type="http://schemas.openxmlformats.org/officeDocument/2006/relationships/image" Target="../media/image662.png"/><Relationship Id="rId4" Type="http://schemas.openxmlformats.org/officeDocument/2006/relationships/image" Target="../media/image663.png"/><Relationship Id="rId5" Type="http://schemas.openxmlformats.org/officeDocument/2006/relationships/image" Target="../media/image664.png"/><Relationship Id="rId6" Type="http://schemas.openxmlformats.org/officeDocument/2006/relationships/image" Target="../media/image665.png"/><Relationship Id="rId7" Type="http://schemas.openxmlformats.org/officeDocument/2006/relationships/image" Target="../media/image666.png"/><Relationship Id="rId8" Type="http://schemas.openxmlformats.org/officeDocument/2006/relationships/image" Target="../media/image667.png"/><Relationship Id="rId9" Type="http://schemas.openxmlformats.org/officeDocument/2006/relationships/image" Target="../media/image668.png"/><Relationship Id="rId10" Type="http://schemas.openxmlformats.org/officeDocument/2006/relationships/image" Target="../media/image669.png"/><Relationship Id="rId11" Type="http://schemas.openxmlformats.org/officeDocument/2006/relationships/image" Target="../media/image670.png"/><Relationship Id="rId12" Type="http://schemas.openxmlformats.org/officeDocument/2006/relationships/image" Target="../media/image671.png"/><Relationship Id="rId13" Type="http://schemas.openxmlformats.org/officeDocument/2006/relationships/image" Target="../media/image672.png"/><Relationship Id="rId14" Type="http://schemas.openxmlformats.org/officeDocument/2006/relationships/image" Target="../media/image673.png"/><Relationship Id="rId15" Type="http://schemas.openxmlformats.org/officeDocument/2006/relationships/image" Target="../media/image674.png"/><Relationship Id="rId16" Type="http://schemas.openxmlformats.org/officeDocument/2006/relationships/image" Target="../media/image675.jpg"/><Relationship Id="rId17" Type="http://schemas.openxmlformats.org/officeDocument/2006/relationships/image" Target="../media/image676.jpg"/><Relationship Id="rId18" Type="http://schemas.openxmlformats.org/officeDocument/2006/relationships/image" Target="../media/image3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7.png"/><Relationship Id="rId3" Type="http://schemas.openxmlformats.org/officeDocument/2006/relationships/image" Target="../media/image678.png"/><Relationship Id="rId4" Type="http://schemas.openxmlformats.org/officeDocument/2006/relationships/image" Target="../media/image679.png"/><Relationship Id="rId5" Type="http://schemas.openxmlformats.org/officeDocument/2006/relationships/image" Target="../media/image680.png"/><Relationship Id="rId6" Type="http://schemas.openxmlformats.org/officeDocument/2006/relationships/image" Target="../media/image681.png"/><Relationship Id="rId7" Type="http://schemas.openxmlformats.org/officeDocument/2006/relationships/image" Target="../media/image682.png"/><Relationship Id="rId8" Type="http://schemas.openxmlformats.org/officeDocument/2006/relationships/image" Target="../media/image683.png"/><Relationship Id="rId9" Type="http://schemas.openxmlformats.org/officeDocument/2006/relationships/image" Target="../media/image684.png"/><Relationship Id="rId10" Type="http://schemas.openxmlformats.org/officeDocument/2006/relationships/image" Target="../media/image685.png"/><Relationship Id="rId11" Type="http://schemas.openxmlformats.org/officeDocument/2006/relationships/image" Target="../media/image686.png"/><Relationship Id="rId12" Type="http://schemas.openxmlformats.org/officeDocument/2006/relationships/image" Target="../media/image687.png"/><Relationship Id="rId13" Type="http://schemas.openxmlformats.org/officeDocument/2006/relationships/image" Target="../media/image688.png"/><Relationship Id="rId14" Type="http://schemas.openxmlformats.org/officeDocument/2006/relationships/image" Target="../media/image689.png"/><Relationship Id="rId15" Type="http://schemas.openxmlformats.org/officeDocument/2006/relationships/image" Target="../media/image690.png"/><Relationship Id="rId16" Type="http://schemas.openxmlformats.org/officeDocument/2006/relationships/image" Target="../media/image691.png"/><Relationship Id="rId17" Type="http://schemas.openxmlformats.org/officeDocument/2006/relationships/image" Target="../media/image3.png"/><Relationship Id="rId18" Type="http://schemas.openxmlformats.org/officeDocument/2006/relationships/image" Target="../media/image65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jpg"/><Relationship Id="rId3" Type="http://schemas.openxmlformats.org/officeDocument/2006/relationships/image" Target="../media/image3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692.png"/><Relationship Id="rId4" Type="http://schemas.openxmlformats.org/officeDocument/2006/relationships/image" Target="../media/image693.png"/><Relationship Id="rId5" Type="http://schemas.openxmlformats.org/officeDocument/2006/relationships/image" Target="../media/image694.png"/><Relationship Id="rId6" Type="http://schemas.openxmlformats.org/officeDocument/2006/relationships/image" Target="../media/image695.png"/><Relationship Id="rId7" Type="http://schemas.openxmlformats.org/officeDocument/2006/relationships/image" Target="../media/image696.png"/><Relationship Id="rId8" Type="http://schemas.openxmlformats.org/officeDocument/2006/relationships/image" Target="../media/image697.png"/><Relationship Id="rId9" Type="http://schemas.openxmlformats.org/officeDocument/2006/relationships/image" Target="../media/image3.png"/><Relationship Id="rId10" Type="http://schemas.openxmlformats.org/officeDocument/2006/relationships/image" Target="../media/image654.png"/><Relationship Id="rId11" Type="http://schemas.openxmlformats.org/officeDocument/2006/relationships/image" Target="../media/image698.png"/><Relationship Id="rId12" Type="http://schemas.openxmlformats.org/officeDocument/2006/relationships/image" Target="../media/image699.png"/><Relationship Id="rId13" Type="http://schemas.openxmlformats.org/officeDocument/2006/relationships/image" Target="../media/image700.png"/><Relationship Id="rId14" Type="http://schemas.openxmlformats.org/officeDocument/2006/relationships/image" Target="../media/image256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700.png"/><Relationship Id="rId5" Type="http://schemas.openxmlformats.org/officeDocument/2006/relationships/image" Target="../media/image256.png"/><Relationship Id="rId6" Type="http://schemas.openxmlformats.org/officeDocument/2006/relationships/image" Target="../media/image654.png"/><Relationship Id="rId7" Type="http://schemas.openxmlformats.org/officeDocument/2006/relationships/image" Target="../media/image701.png"/><Relationship Id="rId8" Type="http://schemas.openxmlformats.org/officeDocument/2006/relationships/image" Target="../media/image702.png"/><Relationship Id="rId9" Type="http://schemas.openxmlformats.org/officeDocument/2006/relationships/image" Target="../media/image652.png"/><Relationship Id="rId10" Type="http://schemas.openxmlformats.org/officeDocument/2006/relationships/image" Target="../media/image703.png"/><Relationship Id="rId11" Type="http://schemas.openxmlformats.org/officeDocument/2006/relationships/image" Target="../media/image704.png"/><Relationship Id="rId12" Type="http://schemas.openxmlformats.org/officeDocument/2006/relationships/image" Target="../media/image705.png"/><Relationship Id="rId13" Type="http://schemas.openxmlformats.org/officeDocument/2006/relationships/image" Target="../media/image706.png"/><Relationship Id="rId14" Type="http://schemas.openxmlformats.org/officeDocument/2006/relationships/image" Target="../media/image707.png"/><Relationship Id="rId15" Type="http://schemas.openxmlformats.org/officeDocument/2006/relationships/image" Target="../media/image708.png"/><Relationship Id="rId16" Type="http://schemas.openxmlformats.org/officeDocument/2006/relationships/image" Target="../media/image709.png"/><Relationship Id="rId17" Type="http://schemas.openxmlformats.org/officeDocument/2006/relationships/image" Target="../media/image710.jpg"/><Relationship Id="rId18" Type="http://schemas.openxmlformats.org/officeDocument/2006/relationships/image" Target="../media/image711.jp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712.png"/><Relationship Id="rId4" Type="http://schemas.openxmlformats.org/officeDocument/2006/relationships/image" Target="../media/image713.png"/><Relationship Id="rId5" Type="http://schemas.openxmlformats.org/officeDocument/2006/relationships/image" Target="../media/image714.png"/><Relationship Id="rId6" Type="http://schemas.openxmlformats.org/officeDocument/2006/relationships/image" Target="../media/image715.png"/><Relationship Id="rId7" Type="http://schemas.openxmlformats.org/officeDocument/2006/relationships/image" Target="../media/image716.png"/><Relationship Id="rId8" Type="http://schemas.openxmlformats.org/officeDocument/2006/relationships/image" Target="../media/image717.png"/><Relationship Id="rId9" Type="http://schemas.openxmlformats.org/officeDocument/2006/relationships/image" Target="../media/image3.png"/><Relationship Id="rId10" Type="http://schemas.openxmlformats.org/officeDocument/2006/relationships/image" Target="../media/image654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3.png"/><Relationship Id="rId3" Type="http://schemas.openxmlformats.org/officeDocument/2006/relationships/image" Target="../media/image13.png"/><Relationship Id="rId4" Type="http://schemas.openxmlformats.org/officeDocument/2006/relationships/image" Target="../media/image718.png"/><Relationship Id="rId5" Type="http://schemas.openxmlformats.org/officeDocument/2006/relationships/image" Target="../media/image719.png"/><Relationship Id="rId6" Type="http://schemas.openxmlformats.org/officeDocument/2006/relationships/image" Target="../media/image720.png"/><Relationship Id="rId7" Type="http://schemas.openxmlformats.org/officeDocument/2006/relationships/image" Target="../media/image721.png"/><Relationship Id="rId8" Type="http://schemas.openxmlformats.org/officeDocument/2006/relationships/image" Target="../media/image3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2.png"/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13.png"/><Relationship Id="rId6" Type="http://schemas.openxmlformats.org/officeDocument/2006/relationships/image" Target="../media/image723.png"/><Relationship Id="rId7" Type="http://schemas.openxmlformats.org/officeDocument/2006/relationships/image" Target="../media/image724.png"/><Relationship Id="rId8" Type="http://schemas.openxmlformats.org/officeDocument/2006/relationships/image" Target="../media/image725.png"/><Relationship Id="rId9" Type="http://schemas.openxmlformats.org/officeDocument/2006/relationships/image" Target="../media/image726.png"/><Relationship Id="rId10" Type="http://schemas.openxmlformats.org/officeDocument/2006/relationships/image" Target="../media/image727.png"/><Relationship Id="rId11" Type="http://schemas.openxmlformats.org/officeDocument/2006/relationships/image" Target="../media/image728.png"/><Relationship Id="rId12" Type="http://schemas.openxmlformats.org/officeDocument/2006/relationships/image" Target="../media/image729.png"/><Relationship Id="rId13" Type="http://schemas.openxmlformats.org/officeDocument/2006/relationships/image" Target="../media/image730.png"/><Relationship Id="rId14" Type="http://schemas.openxmlformats.org/officeDocument/2006/relationships/image" Target="../media/image731.png"/><Relationship Id="rId15" Type="http://schemas.openxmlformats.org/officeDocument/2006/relationships/image" Target="../media/image732.png"/><Relationship Id="rId16" Type="http://schemas.openxmlformats.org/officeDocument/2006/relationships/image" Target="../media/image733.png"/><Relationship Id="rId17" Type="http://schemas.openxmlformats.org/officeDocument/2006/relationships/image" Target="../media/image734.png"/><Relationship Id="rId18" Type="http://schemas.openxmlformats.org/officeDocument/2006/relationships/image" Target="../media/image735.png"/><Relationship Id="rId19" Type="http://schemas.openxmlformats.org/officeDocument/2006/relationships/image" Target="../media/image736.png"/><Relationship Id="rId20" Type="http://schemas.openxmlformats.org/officeDocument/2006/relationships/image" Target="../media/image737.png"/><Relationship Id="rId21" Type="http://schemas.openxmlformats.org/officeDocument/2006/relationships/image" Target="../media/image738.png"/><Relationship Id="rId22" Type="http://schemas.openxmlformats.org/officeDocument/2006/relationships/image" Target="../media/image739.png"/><Relationship Id="rId23" Type="http://schemas.openxmlformats.org/officeDocument/2006/relationships/image" Target="../media/image740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1.png"/><Relationship Id="rId3" Type="http://schemas.openxmlformats.org/officeDocument/2006/relationships/image" Target="../media/image742.png"/><Relationship Id="rId4" Type="http://schemas.openxmlformats.org/officeDocument/2006/relationships/image" Target="../media/image743.png"/><Relationship Id="rId5" Type="http://schemas.openxmlformats.org/officeDocument/2006/relationships/image" Target="../media/image744.png"/><Relationship Id="rId6" Type="http://schemas.openxmlformats.org/officeDocument/2006/relationships/image" Target="../media/image745.png"/><Relationship Id="rId7" Type="http://schemas.openxmlformats.org/officeDocument/2006/relationships/image" Target="../media/image746.png"/><Relationship Id="rId8" Type="http://schemas.openxmlformats.org/officeDocument/2006/relationships/image" Target="../media/image747.png"/><Relationship Id="rId9" Type="http://schemas.openxmlformats.org/officeDocument/2006/relationships/image" Target="../media/image748.png"/><Relationship Id="rId10" Type="http://schemas.openxmlformats.org/officeDocument/2006/relationships/image" Target="../media/image749.png"/><Relationship Id="rId11" Type="http://schemas.openxmlformats.org/officeDocument/2006/relationships/image" Target="../media/image750.png"/><Relationship Id="rId12" Type="http://schemas.openxmlformats.org/officeDocument/2006/relationships/image" Target="../media/image751.png"/><Relationship Id="rId13" Type="http://schemas.openxmlformats.org/officeDocument/2006/relationships/image" Target="../media/image722.png"/><Relationship Id="rId14" Type="http://schemas.openxmlformats.org/officeDocument/2006/relationships/image" Target="../media/image3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2.png"/><Relationship Id="rId3" Type="http://schemas.openxmlformats.org/officeDocument/2006/relationships/image" Target="../media/image722.png"/><Relationship Id="rId4" Type="http://schemas.openxmlformats.org/officeDocument/2006/relationships/image" Target="../media/image3.png"/><Relationship Id="rId5" Type="http://schemas.openxmlformats.org/officeDocument/2006/relationships/image" Target="../media/image753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4.png"/><Relationship Id="rId3" Type="http://schemas.openxmlformats.org/officeDocument/2006/relationships/image" Target="../media/image722.png"/><Relationship Id="rId4" Type="http://schemas.openxmlformats.org/officeDocument/2006/relationships/image" Target="../media/image3.png"/><Relationship Id="rId5" Type="http://schemas.openxmlformats.org/officeDocument/2006/relationships/image" Target="../media/image753.png"/><Relationship Id="rId6" Type="http://schemas.openxmlformats.org/officeDocument/2006/relationships/image" Target="../media/image13.png"/><Relationship Id="rId7" Type="http://schemas.openxmlformats.org/officeDocument/2006/relationships/image" Target="../media/image755.png"/><Relationship Id="rId8" Type="http://schemas.openxmlformats.org/officeDocument/2006/relationships/image" Target="../media/image756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7.png"/><Relationship Id="rId3" Type="http://schemas.openxmlformats.org/officeDocument/2006/relationships/image" Target="../media/image758.png"/><Relationship Id="rId4" Type="http://schemas.openxmlformats.org/officeDocument/2006/relationships/image" Target="../media/image3.png"/><Relationship Id="rId5" Type="http://schemas.openxmlformats.org/officeDocument/2006/relationships/image" Target="../media/image759.png"/><Relationship Id="rId6" Type="http://schemas.openxmlformats.org/officeDocument/2006/relationships/image" Target="../media/image760.png"/><Relationship Id="rId7" Type="http://schemas.openxmlformats.org/officeDocument/2006/relationships/image" Target="../media/image761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2.png"/><Relationship Id="rId3" Type="http://schemas.openxmlformats.org/officeDocument/2006/relationships/image" Target="../media/image722.png"/><Relationship Id="rId4" Type="http://schemas.openxmlformats.org/officeDocument/2006/relationships/image" Target="../media/image3.png"/><Relationship Id="rId5" Type="http://schemas.openxmlformats.org/officeDocument/2006/relationships/image" Target="../media/image763.png"/><Relationship Id="rId6" Type="http://schemas.openxmlformats.org/officeDocument/2006/relationships/image" Target="../media/image764.png"/><Relationship Id="rId7" Type="http://schemas.openxmlformats.org/officeDocument/2006/relationships/image" Target="../media/image765.png"/><Relationship Id="rId8" Type="http://schemas.openxmlformats.org/officeDocument/2006/relationships/image" Target="../media/image766.png"/><Relationship Id="rId9" Type="http://schemas.openxmlformats.org/officeDocument/2006/relationships/image" Target="../media/image767.png"/><Relationship Id="rId10" Type="http://schemas.openxmlformats.org/officeDocument/2006/relationships/image" Target="../media/image768.png"/><Relationship Id="rId11" Type="http://schemas.openxmlformats.org/officeDocument/2006/relationships/image" Target="../media/image769.png"/><Relationship Id="rId12" Type="http://schemas.openxmlformats.org/officeDocument/2006/relationships/image" Target="../media/image770.png"/><Relationship Id="rId13" Type="http://schemas.openxmlformats.org/officeDocument/2006/relationships/image" Target="../media/image771.png"/><Relationship Id="rId14" Type="http://schemas.openxmlformats.org/officeDocument/2006/relationships/image" Target="../media/image772.png"/><Relationship Id="rId15" Type="http://schemas.openxmlformats.org/officeDocument/2006/relationships/image" Target="../media/image773.png"/><Relationship Id="rId16" Type="http://schemas.openxmlformats.org/officeDocument/2006/relationships/image" Target="../media/image13.png"/><Relationship Id="rId17" Type="http://schemas.openxmlformats.org/officeDocument/2006/relationships/image" Target="../media/image774.png"/><Relationship Id="rId18" Type="http://schemas.openxmlformats.org/officeDocument/2006/relationships/image" Target="../media/image775.png"/><Relationship Id="rId19" Type="http://schemas.openxmlformats.org/officeDocument/2006/relationships/image" Target="../media/image776.png"/><Relationship Id="rId20" Type="http://schemas.openxmlformats.org/officeDocument/2006/relationships/image" Target="../media/image77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30.png"/><Relationship Id="rId8" Type="http://schemas.openxmlformats.org/officeDocument/2006/relationships/image" Target="../media/image35.png"/><Relationship Id="rId9" Type="http://schemas.openxmlformats.org/officeDocument/2006/relationships/image" Target="../media/image3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8.png"/><Relationship Id="rId3" Type="http://schemas.openxmlformats.org/officeDocument/2006/relationships/image" Target="../media/image779.png"/><Relationship Id="rId4" Type="http://schemas.openxmlformats.org/officeDocument/2006/relationships/image" Target="../media/image780.png"/><Relationship Id="rId5" Type="http://schemas.openxmlformats.org/officeDocument/2006/relationships/image" Target="../media/image781.png"/><Relationship Id="rId6" Type="http://schemas.openxmlformats.org/officeDocument/2006/relationships/image" Target="../media/image782.png"/><Relationship Id="rId7" Type="http://schemas.openxmlformats.org/officeDocument/2006/relationships/image" Target="../media/image783.png"/><Relationship Id="rId8" Type="http://schemas.openxmlformats.org/officeDocument/2006/relationships/image" Target="../media/image784.png"/><Relationship Id="rId9" Type="http://schemas.openxmlformats.org/officeDocument/2006/relationships/image" Target="../media/image483.png"/><Relationship Id="rId10" Type="http://schemas.openxmlformats.org/officeDocument/2006/relationships/image" Target="../media/image13.png"/><Relationship Id="rId11" Type="http://schemas.openxmlformats.org/officeDocument/2006/relationships/image" Target="../media/image785.png"/><Relationship Id="rId12" Type="http://schemas.openxmlformats.org/officeDocument/2006/relationships/image" Target="../media/image786.png"/><Relationship Id="rId13" Type="http://schemas.openxmlformats.org/officeDocument/2006/relationships/image" Target="../media/image787.png"/><Relationship Id="rId14" Type="http://schemas.openxmlformats.org/officeDocument/2006/relationships/image" Target="../media/image788.png"/><Relationship Id="rId15" Type="http://schemas.openxmlformats.org/officeDocument/2006/relationships/image" Target="../media/image789.png"/><Relationship Id="rId16" Type="http://schemas.openxmlformats.org/officeDocument/2006/relationships/image" Target="../media/image790.png"/><Relationship Id="rId17" Type="http://schemas.openxmlformats.org/officeDocument/2006/relationships/image" Target="../media/image3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791.png"/><Relationship Id="rId4" Type="http://schemas.openxmlformats.org/officeDocument/2006/relationships/image" Target="../media/image792.png"/><Relationship Id="rId5" Type="http://schemas.openxmlformats.org/officeDocument/2006/relationships/image" Target="../media/image793.png"/><Relationship Id="rId6" Type="http://schemas.openxmlformats.org/officeDocument/2006/relationships/image" Target="../media/image794.png"/><Relationship Id="rId7" Type="http://schemas.openxmlformats.org/officeDocument/2006/relationships/image" Target="../media/image795.png"/><Relationship Id="rId8" Type="http://schemas.openxmlformats.org/officeDocument/2006/relationships/image" Target="../media/image796.jpg"/><Relationship Id="rId9" Type="http://schemas.openxmlformats.org/officeDocument/2006/relationships/image" Target="../media/image3.png"/><Relationship Id="rId10" Type="http://schemas.openxmlformats.org/officeDocument/2006/relationships/image" Target="../media/image797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8.png"/><Relationship Id="rId3" Type="http://schemas.openxmlformats.org/officeDocument/2006/relationships/image" Target="../media/image799.png"/><Relationship Id="rId4" Type="http://schemas.openxmlformats.org/officeDocument/2006/relationships/image" Target="../media/image574.png"/><Relationship Id="rId5" Type="http://schemas.openxmlformats.org/officeDocument/2006/relationships/image" Target="../media/image800.png"/><Relationship Id="rId6" Type="http://schemas.openxmlformats.org/officeDocument/2006/relationships/image" Target="../media/image701.png"/><Relationship Id="rId7" Type="http://schemas.openxmlformats.org/officeDocument/2006/relationships/image" Target="../media/image13.png"/><Relationship Id="rId8" Type="http://schemas.openxmlformats.org/officeDocument/2006/relationships/image" Target="../media/image801.png"/><Relationship Id="rId9" Type="http://schemas.openxmlformats.org/officeDocument/2006/relationships/image" Target="../media/image3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802.png"/><Relationship Id="rId4" Type="http://schemas.openxmlformats.org/officeDocument/2006/relationships/image" Target="../media/image803.png"/><Relationship Id="rId5" Type="http://schemas.openxmlformats.org/officeDocument/2006/relationships/image" Target="../media/image804.png"/><Relationship Id="rId6" Type="http://schemas.openxmlformats.org/officeDocument/2006/relationships/image" Target="../media/image805.png"/><Relationship Id="rId7" Type="http://schemas.openxmlformats.org/officeDocument/2006/relationships/image" Target="../media/image3.pn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6.png"/><Relationship Id="rId3" Type="http://schemas.openxmlformats.org/officeDocument/2006/relationships/image" Target="../media/image807.png"/><Relationship Id="rId4" Type="http://schemas.openxmlformats.org/officeDocument/2006/relationships/image" Target="../media/image808.png"/><Relationship Id="rId5" Type="http://schemas.openxmlformats.org/officeDocument/2006/relationships/image" Target="../media/image809.png"/><Relationship Id="rId6" Type="http://schemas.openxmlformats.org/officeDocument/2006/relationships/image" Target="../media/image722.png"/><Relationship Id="rId7" Type="http://schemas.openxmlformats.org/officeDocument/2006/relationships/image" Target="../media/image810.png"/><Relationship Id="rId8" Type="http://schemas.openxmlformats.org/officeDocument/2006/relationships/image" Target="../media/image811.png"/><Relationship Id="rId9" Type="http://schemas.openxmlformats.org/officeDocument/2006/relationships/image" Target="../media/image812.png"/><Relationship Id="rId10" Type="http://schemas.openxmlformats.org/officeDocument/2006/relationships/image" Target="../media/image3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3.png"/><Relationship Id="rId3" Type="http://schemas.openxmlformats.org/officeDocument/2006/relationships/image" Target="../media/image814.png"/><Relationship Id="rId4" Type="http://schemas.openxmlformats.org/officeDocument/2006/relationships/image" Target="../media/image815.png"/><Relationship Id="rId5" Type="http://schemas.openxmlformats.org/officeDocument/2006/relationships/image" Target="../media/image816.png"/><Relationship Id="rId6" Type="http://schemas.openxmlformats.org/officeDocument/2006/relationships/image" Target="../media/image817.png"/><Relationship Id="rId7" Type="http://schemas.openxmlformats.org/officeDocument/2006/relationships/image" Target="../media/image818.png"/><Relationship Id="rId8" Type="http://schemas.openxmlformats.org/officeDocument/2006/relationships/image" Target="../media/image722.png"/><Relationship Id="rId9" Type="http://schemas.openxmlformats.org/officeDocument/2006/relationships/image" Target="../media/image819.png"/><Relationship Id="rId10" Type="http://schemas.openxmlformats.org/officeDocument/2006/relationships/image" Target="../media/image3.pn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0.png"/><Relationship Id="rId3" Type="http://schemas.openxmlformats.org/officeDocument/2006/relationships/image" Target="../media/image821.pn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2.png"/><Relationship Id="rId3" Type="http://schemas.openxmlformats.org/officeDocument/2006/relationships/image" Target="../media/image823.png"/><Relationship Id="rId4" Type="http://schemas.openxmlformats.org/officeDocument/2006/relationships/image" Target="../media/image824.png"/><Relationship Id="rId5" Type="http://schemas.openxmlformats.org/officeDocument/2006/relationships/image" Target="../media/image825.png"/><Relationship Id="rId6" Type="http://schemas.openxmlformats.org/officeDocument/2006/relationships/image" Target="../media/image826.png"/><Relationship Id="rId7" Type="http://schemas.openxmlformats.org/officeDocument/2006/relationships/image" Target="../media/image827.png"/><Relationship Id="rId8" Type="http://schemas.openxmlformats.org/officeDocument/2006/relationships/image" Target="../media/image828.jpg"/><Relationship Id="rId9" Type="http://schemas.openxmlformats.org/officeDocument/2006/relationships/image" Target="../media/image3.pn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9.png"/><Relationship Id="rId3" Type="http://schemas.openxmlformats.org/officeDocument/2006/relationships/image" Target="../media/image3.png"/><Relationship Id="rId4" Type="http://schemas.openxmlformats.org/officeDocument/2006/relationships/image" Target="../media/image830.png"/><Relationship Id="rId5" Type="http://schemas.openxmlformats.org/officeDocument/2006/relationships/image" Target="../media/image831.png"/><Relationship Id="rId6" Type="http://schemas.openxmlformats.org/officeDocument/2006/relationships/image" Target="../media/image832.png"/><Relationship Id="rId7" Type="http://schemas.openxmlformats.org/officeDocument/2006/relationships/image" Target="../media/image833.png"/><Relationship Id="rId8" Type="http://schemas.openxmlformats.org/officeDocument/2006/relationships/image" Target="../media/image256.png"/><Relationship Id="rId9" Type="http://schemas.openxmlformats.org/officeDocument/2006/relationships/image" Target="../media/image834.png"/><Relationship Id="rId10" Type="http://schemas.openxmlformats.org/officeDocument/2006/relationships/image" Target="../media/image654.png"/><Relationship Id="rId11" Type="http://schemas.openxmlformats.org/officeDocument/2006/relationships/image" Target="../media/image700.png"/><Relationship Id="rId12" Type="http://schemas.openxmlformats.org/officeDocument/2006/relationships/image" Target="../media/image36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30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35.png"/><Relationship Id="rId13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0100" y="2395563"/>
            <a:ext cx="55118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">
                <a:latin typeface="Microsoft YaHei"/>
                <a:cs typeface="Microsoft YaHei"/>
              </a:rPr>
              <a:t>⽹络编程的那些事⼉</a:t>
            </a:r>
            <a:endParaRPr sz="4800">
              <a:latin typeface="Microsoft YaHei"/>
              <a:cs typeface="Microsoft YaHe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710684" y="4250270"/>
            <a:ext cx="2771140" cy="1301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200" spc="980">
                <a:solidFill>
                  <a:srgbClr val="5A5A5A"/>
                </a:solidFill>
                <a:latin typeface="Trebuchet MS"/>
                <a:cs typeface="Trebuchet MS"/>
              </a:rPr>
              <a:t>*</a:t>
            </a:r>
            <a:r>
              <a:rPr dirty="0" sz="2200" spc="-15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5A5A5A"/>
                </a:solidFill>
                <a:latin typeface="Microsoft YaHei"/>
                <a:cs typeface="Microsoft YaHei"/>
              </a:rPr>
              <a:t>芮峰云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22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200" spc="-50">
                <a:solidFill>
                  <a:srgbClr val="5A5A5A"/>
                </a:solidFill>
                <a:latin typeface="Trebuchet MS"/>
                <a:cs typeface="Trebuchet MS"/>
              </a:rPr>
              <a:t>github.com/rfyiamcool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80091" y="5291578"/>
            <a:ext cx="1715846" cy="111100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588" y="5484664"/>
            <a:ext cx="2983941" cy="111100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9053004" y="2288946"/>
            <a:ext cx="2622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7D65"/>
                </a:solidFill>
                <a:latin typeface="Trebuchet MS"/>
                <a:cs typeface="Trebuchet MS"/>
              </a:rPr>
              <a:t>v1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329495" y="346417"/>
            <a:ext cx="697230" cy="701040"/>
            <a:chOff x="329495" y="346417"/>
            <a:chExt cx="697230" cy="701040"/>
          </a:xfrm>
        </p:grpSpPr>
        <p:sp>
          <p:nvSpPr>
            <p:cNvPr id="9" name="object 9" descr=""/>
            <p:cNvSpPr/>
            <p:nvPr/>
          </p:nvSpPr>
          <p:spPr>
            <a:xfrm>
              <a:off x="348545" y="365467"/>
              <a:ext cx="659130" cy="662940"/>
            </a:xfrm>
            <a:custGeom>
              <a:avLst/>
              <a:gdLst/>
              <a:ahLst/>
              <a:cxnLst/>
              <a:rect l="l" t="t" r="r" b="b"/>
              <a:pathLst>
                <a:path w="659130" h="662940">
                  <a:moveTo>
                    <a:pt x="0" y="275704"/>
                  </a:moveTo>
                  <a:lnTo>
                    <a:pt x="58598" y="310936"/>
                  </a:lnTo>
                  <a:lnTo>
                    <a:pt x="91780" y="335467"/>
                  </a:lnTo>
                  <a:lnTo>
                    <a:pt x="125307" y="363859"/>
                  </a:lnTo>
                  <a:lnTo>
                    <a:pt x="157499" y="395547"/>
                  </a:lnTo>
                  <a:lnTo>
                    <a:pt x="186673" y="429971"/>
                  </a:lnTo>
                  <a:lnTo>
                    <a:pt x="211148" y="466566"/>
                  </a:lnTo>
                  <a:lnTo>
                    <a:pt x="229242" y="504769"/>
                  </a:lnTo>
                  <a:lnTo>
                    <a:pt x="239273" y="544019"/>
                  </a:lnTo>
                  <a:lnTo>
                    <a:pt x="239560" y="583753"/>
                  </a:lnTo>
                  <a:lnTo>
                    <a:pt x="228421" y="623407"/>
                  </a:lnTo>
                  <a:lnTo>
                    <a:pt x="204174" y="662419"/>
                  </a:lnTo>
                  <a:lnTo>
                    <a:pt x="246984" y="613134"/>
                  </a:lnTo>
                  <a:lnTo>
                    <a:pt x="285370" y="575802"/>
                  </a:lnTo>
                  <a:lnTo>
                    <a:pt x="320392" y="549066"/>
                  </a:lnTo>
                  <a:lnTo>
                    <a:pt x="384586" y="521946"/>
                  </a:lnTo>
                  <a:lnTo>
                    <a:pt x="415877" y="518845"/>
                  </a:lnTo>
                  <a:lnTo>
                    <a:pt x="630127" y="518845"/>
                  </a:lnTo>
                  <a:lnTo>
                    <a:pt x="629397" y="517782"/>
                  </a:lnTo>
                  <a:lnTo>
                    <a:pt x="607249" y="473513"/>
                  </a:lnTo>
                  <a:lnTo>
                    <a:pt x="592396" y="428463"/>
                  </a:lnTo>
                  <a:lnTo>
                    <a:pt x="584565" y="382813"/>
                  </a:lnTo>
                  <a:lnTo>
                    <a:pt x="583480" y="336746"/>
                  </a:lnTo>
                  <a:lnTo>
                    <a:pt x="588823" y="290827"/>
                  </a:lnTo>
                  <a:lnTo>
                    <a:pt x="588867" y="290445"/>
                  </a:lnTo>
                  <a:lnTo>
                    <a:pt x="589085" y="289574"/>
                  </a:lnTo>
                  <a:lnTo>
                    <a:pt x="81406" y="289574"/>
                  </a:lnTo>
                  <a:lnTo>
                    <a:pt x="41152" y="289165"/>
                  </a:lnTo>
                  <a:lnTo>
                    <a:pt x="0" y="275704"/>
                  </a:lnTo>
                  <a:close/>
                </a:path>
                <a:path w="659130" h="662940">
                  <a:moveTo>
                    <a:pt x="630127" y="518845"/>
                  </a:moveTo>
                  <a:lnTo>
                    <a:pt x="415877" y="518845"/>
                  </a:lnTo>
                  <a:lnTo>
                    <a:pt x="448043" y="520906"/>
                  </a:lnTo>
                  <a:lnTo>
                    <a:pt x="482146" y="526770"/>
                  </a:lnTo>
                  <a:lnTo>
                    <a:pt x="560400" y="544472"/>
                  </a:lnTo>
                  <a:lnTo>
                    <a:pt x="606670" y="553594"/>
                  </a:lnTo>
                  <a:lnTo>
                    <a:pt x="659117" y="561086"/>
                  </a:lnTo>
                  <a:lnTo>
                    <a:pt x="630127" y="518845"/>
                  </a:lnTo>
                  <a:close/>
                </a:path>
                <a:path w="659130" h="662940">
                  <a:moveTo>
                    <a:pt x="308442" y="0"/>
                  </a:moveTo>
                  <a:lnTo>
                    <a:pt x="289747" y="76700"/>
                  </a:lnTo>
                  <a:lnTo>
                    <a:pt x="271872" y="117750"/>
                  </a:lnTo>
                  <a:lnTo>
                    <a:pt x="249077" y="158224"/>
                  </a:lnTo>
                  <a:lnTo>
                    <a:pt x="221936" y="196340"/>
                  </a:lnTo>
                  <a:lnTo>
                    <a:pt x="191024" y="230315"/>
                  </a:lnTo>
                  <a:lnTo>
                    <a:pt x="156916" y="258367"/>
                  </a:lnTo>
                  <a:lnTo>
                    <a:pt x="120185" y="278714"/>
                  </a:lnTo>
                  <a:lnTo>
                    <a:pt x="81406" y="289574"/>
                  </a:lnTo>
                  <a:lnTo>
                    <a:pt x="589085" y="289574"/>
                  </a:lnTo>
                  <a:lnTo>
                    <a:pt x="600452" y="244091"/>
                  </a:lnTo>
                  <a:lnTo>
                    <a:pt x="617959" y="197867"/>
                  </a:lnTo>
                  <a:lnTo>
                    <a:pt x="633317" y="167414"/>
                  </a:lnTo>
                  <a:lnTo>
                    <a:pt x="549822" y="167414"/>
                  </a:lnTo>
                  <a:lnTo>
                    <a:pt x="506794" y="164705"/>
                  </a:lnTo>
                  <a:lnTo>
                    <a:pt x="466002" y="154989"/>
                  </a:lnTo>
                  <a:lnTo>
                    <a:pt x="427813" y="138227"/>
                  </a:lnTo>
                  <a:lnTo>
                    <a:pt x="392595" y="114385"/>
                  </a:lnTo>
                  <a:lnTo>
                    <a:pt x="360715" y="83424"/>
                  </a:lnTo>
                  <a:lnTo>
                    <a:pt x="332541" y="45307"/>
                  </a:lnTo>
                  <a:lnTo>
                    <a:pt x="308442" y="0"/>
                  </a:lnTo>
                  <a:close/>
                </a:path>
                <a:path w="659130" h="662940">
                  <a:moveTo>
                    <a:pt x="641113" y="151955"/>
                  </a:moveTo>
                  <a:lnTo>
                    <a:pt x="594717" y="163152"/>
                  </a:lnTo>
                  <a:lnTo>
                    <a:pt x="549822" y="167414"/>
                  </a:lnTo>
                  <a:lnTo>
                    <a:pt x="633317" y="167414"/>
                  </a:lnTo>
                  <a:lnTo>
                    <a:pt x="641113" y="15195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48545" y="365467"/>
              <a:ext cx="659130" cy="662940"/>
            </a:xfrm>
            <a:custGeom>
              <a:avLst/>
              <a:gdLst/>
              <a:ahLst/>
              <a:cxnLst/>
              <a:rect l="l" t="t" r="r" b="b"/>
              <a:pathLst>
                <a:path w="659130" h="662940">
                  <a:moveTo>
                    <a:pt x="641113" y="151955"/>
                  </a:moveTo>
                  <a:lnTo>
                    <a:pt x="617959" y="197866"/>
                  </a:lnTo>
                  <a:lnTo>
                    <a:pt x="600452" y="244090"/>
                  </a:lnTo>
                  <a:lnTo>
                    <a:pt x="588868" y="290445"/>
                  </a:lnTo>
                  <a:lnTo>
                    <a:pt x="583481" y="336747"/>
                  </a:lnTo>
                  <a:lnTo>
                    <a:pt x="584565" y="382814"/>
                  </a:lnTo>
                  <a:lnTo>
                    <a:pt x="592396" y="428464"/>
                  </a:lnTo>
                  <a:lnTo>
                    <a:pt x="607249" y="473515"/>
                  </a:lnTo>
                  <a:lnTo>
                    <a:pt x="629397" y="517783"/>
                  </a:lnTo>
                  <a:lnTo>
                    <a:pt x="659117" y="561087"/>
                  </a:lnTo>
                  <a:lnTo>
                    <a:pt x="606670" y="553593"/>
                  </a:lnTo>
                  <a:lnTo>
                    <a:pt x="560400" y="544469"/>
                  </a:lnTo>
                  <a:lnTo>
                    <a:pt x="519245" y="535074"/>
                  </a:lnTo>
                  <a:lnTo>
                    <a:pt x="482146" y="526764"/>
                  </a:lnTo>
                  <a:lnTo>
                    <a:pt x="448043" y="520900"/>
                  </a:lnTo>
                  <a:lnTo>
                    <a:pt x="415877" y="518839"/>
                  </a:lnTo>
                  <a:lnTo>
                    <a:pt x="384586" y="521939"/>
                  </a:lnTo>
                  <a:lnTo>
                    <a:pt x="320392" y="549059"/>
                  </a:lnTo>
                  <a:lnTo>
                    <a:pt x="285370" y="575795"/>
                  </a:lnTo>
                  <a:lnTo>
                    <a:pt x="246984" y="613126"/>
                  </a:lnTo>
                  <a:lnTo>
                    <a:pt x="204174" y="662411"/>
                  </a:lnTo>
                  <a:lnTo>
                    <a:pt x="228421" y="623400"/>
                  </a:lnTo>
                  <a:lnTo>
                    <a:pt x="239560" y="583746"/>
                  </a:lnTo>
                  <a:lnTo>
                    <a:pt x="239273" y="544013"/>
                  </a:lnTo>
                  <a:lnTo>
                    <a:pt x="229242" y="504764"/>
                  </a:lnTo>
                  <a:lnTo>
                    <a:pt x="211148" y="466560"/>
                  </a:lnTo>
                  <a:lnTo>
                    <a:pt x="186673" y="429965"/>
                  </a:lnTo>
                  <a:lnTo>
                    <a:pt x="157499" y="395542"/>
                  </a:lnTo>
                  <a:lnTo>
                    <a:pt x="125307" y="363853"/>
                  </a:lnTo>
                  <a:lnTo>
                    <a:pt x="91780" y="335462"/>
                  </a:lnTo>
                  <a:lnTo>
                    <a:pt x="58598" y="310930"/>
                  </a:lnTo>
                  <a:lnTo>
                    <a:pt x="0" y="275697"/>
                  </a:lnTo>
                  <a:lnTo>
                    <a:pt x="41152" y="289161"/>
                  </a:lnTo>
                  <a:lnTo>
                    <a:pt x="81406" y="289572"/>
                  </a:lnTo>
                  <a:lnTo>
                    <a:pt x="120185" y="278713"/>
                  </a:lnTo>
                  <a:lnTo>
                    <a:pt x="156916" y="258367"/>
                  </a:lnTo>
                  <a:lnTo>
                    <a:pt x="191024" y="230315"/>
                  </a:lnTo>
                  <a:lnTo>
                    <a:pt x="221936" y="196341"/>
                  </a:lnTo>
                  <a:lnTo>
                    <a:pt x="249077" y="158225"/>
                  </a:lnTo>
                  <a:lnTo>
                    <a:pt x="271872" y="117751"/>
                  </a:lnTo>
                  <a:lnTo>
                    <a:pt x="289747" y="76701"/>
                  </a:lnTo>
                  <a:lnTo>
                    <a:pt x="302129" y="36856"/>
                  </a:lnTo>
                  <a:lnTo>
                    <a:pt x="308442" y="0"/>
                  </a:lnTo>
                  <a:lnTo>
                    <a:pt x="332541" y="45306"/>
                  </a:lnTo>
                  <a:lnTo>
                    <a:pt x="360715" y="83420"/>
                  </a:lnTo>
                  <a:lnTo>
                    <a:pt x="392595" y="114380"/>
                  </a:lnTo>
                  <a:lnTo>
                    <a:pt x="427813" y="138222"/>
                  </a:lnTo>
                  <a:lnTo>
                    <a:pt x="466002" y="154983"/>
                  </a:lnTo>
                  <a:lnTo>
                    <a:pt x="506795" y="164701"/>
                  </a:lnTo>
                  <a:lnTo>
                    <a:pt x="549822" y="167410"/>
                  </a:lnTo>
                  <a:lnTo>
                    <a:pt x="594718" y="163149"/>
                  </a:lnTo>
                  <a:lnTo>
                    <a:pt x="641113" y="151955"/>
                  </a:lnTo>
                  <a:close/>
                </a:path>
              </a:pathLst>
            </a:custGeom>
            <a:ln w="38100">
              <a:solidFill>
                <a:srgbClr val="46537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5314" y="2389328"/>
            <a:ext cx="1960486" cy="102925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93554" y="2285048"/>
            <a:ext cx="1960486" cy="10292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8203" y="356514"/>
            <a:ext cx="147320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20">
                <a:latin typeface="Microsoft YaHei"/>
                <a:cs typeface="Microsoft YaHei"/>
              </a:rPr>
              <a:t>两阶段</a:t>
            </a:r>
            <a:endParaRPr sz="38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556" y="5866447"/>
            <a:ext cx="1178024" cy="8340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53703" y="5329677"/>
            <a:ext cx="3175076" cy="152832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003800" y="2133600"/>
            <a:ext cx="2110740" cy="561340"/>
          </a:xfrm>
          <a:prstGeom prst="rect">
            <a:avLst/>
          </a:prstGeom>
          <a:solidFill>
            <a:srgbClr val="BBFFC1"/>
          </a:solidFill>
          <a:ln w="25400">
            <a:solidFill>
              <a:srgbClr val="5E5E5E"/>
            </a:solidFill>
          </a:ln>
        </p:spPr>
        <p:txBody>
          <a:bodyPr wrap="square" lIns="0" tIns="163830" rIns="0" bIns="0" rtlCol="0" vert="horz">
            <a:spAutoFit/>
          </a:bodyPr>
          <a:lstStyle/>
          <a:p>
            <a:pPr marL="673735">
              <a:lnSpc>
                <a:spcPct val="100000"/>
              </a:lnSpc>
              <a:spcBef>
                <a:spcPts val="1290"/>
              </a:spcBef>
            </a:pPr>
            <a:r>
              <a:rPr dirty="0" sz="1500" spc="-15">
                <a:solidFill>
                  <a:srgbClr val="5E5E5E"/>
                </a:solidFill>
                <a:latin typeface="Microsoft JhengHei UI"/>
                <a:cs typeface="Microsoft JhengHei UI"/>
              </a:rPr>
              <a:t>硬件⽹卡</a:t>
            </a:r>
            <a:endParaRPr sz="1500">
              <a:latin typeface="Microsoft JhengHei UI"/>
              <a:cs typeface="Microsoft JhengHei U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754746" y="2745943"/>
            <a:ext cx="16478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35353"/>
                </a:solidFill>
                <a:latin typeface="Microsoft YaHei"/>
                <a:cs typeface="Microsoft YaHei"/>
              </a:rPr>
              <a:t>阻塞</a:t>
            </a:r>
            <a:r>
              <a:rPr dirty="0" sz="1800">
                <a:solidFill>
                  <a:srgbClr val="535353"/>
                </a:solidFill>
                <a:latin typeface="Trebuchet MS"/>
                <a:cs typeface="Trebuchet MS"/>
              </a:rPr>
              <a:t>/</a:t>
            </a:r>
            <a:r>
              <a:rPr dirty="0" sz="1800" spc="45">
                <a:solidFill>
                  <a:srgbClr val="535353"/>
                </a:solidFill>
                <a:latin typeface="Microsoft YaHei"/>
                <a:cs typeface="Microsoft YaHei"/>
              </a:rPr>
              <a:t>⾮阻塞 </a:t>
            </a:r>
            <a:r>
              <a:rPr dirty="0" sz="1800" spc="150">
                <a:solidFill>
                  <a:srgbClr val="535353"/>
                </a:solidFill>
                <a:latin typeface="Trebuchet MS"/>
                <a:cs typeface="Trebuchet MS"/>
              </a:rPr>
              <a:t>IO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763877" y="4213847"/>
            <a:ext cx="14192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35353"/>
                </a:solidFill>
                <a:latin typeface="Microsoft YaHei"/>
                <a:cs typeface="Microsoft YaHei"/>
              </a:rPr>
              <a:t>同步</a:t>
            </a:r>
            <a:r>
              <a:rPr dirty="0" sz="1800">
                <a:solidFill>
                  <a:srgbClr val="535353"/>
                </a:solidFill>
                <a:latin typeface="Trebuchet MS"/>
                <a:cs typeface="Trebuchet MS"/>
              </a:rPr>
              <a:t>/</a:t>
            </a:r>
            <a:r>
              <a:rPr dirty="0" sz="1800" spc="60">
                <a:solidFill>
                  <a:srgbClr val="535353"/>
                </a:solidFill>
                <a:latin typeface="Microsoft YaHei"/>
                <a:cs typeface="Microsoft YaHei"/>
              </a:rPr>
              <a:t>异步 </a:t>
            </a:r>
            <a:r>
              <a:rPr dirty="0" sz="1800" spc="160">
                <a:solidFill>
                  <a:srgbClr val="535353"/>
                </a:solidFill>
                <a:latin typeface="Trebuchet MS"/>
                <a:cs typeface="Trebuchet MS"/>
              </a:rPr>
              <a:t>IO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328876" y="2725940"/>
            <a:ext cx="10414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5">
                <a:solidFill>
                  <a:srgbClr val="535353"/>
                </a:solidFill>
                <a:latin typeface="Microsoft YaHei"/>
                <a:cs typeface="Microsoft YaHei"/>
              </a:rPr>
              <a:t>第⼀阶段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328876" y="4193844"/>
            <a:ext cx="10414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5">
                <a:solidFill>
                  <a:srgbClr val="535353"/>
                </a:solidFill>
                <a:latin typeface="Microsoft YaHei"/>
                <a:cs typeface="Microsoft YaHei"/>
              </a:rPr>
              <a:t>第⼆阶段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003800" y="3492500"/>
            <a:ext cx="2110740" cy="561340"/>
          </a:xfrm>
          <a:prstGeom prst="rect">
            <a:avLst/>
          </a:prstGeom>
          <a:solidFill>
            <a:srgbClr val="AEFFF3"/>
          </a:solidFill>
          <a:ln w="25400">
            <a:solidFill>
              <a:srgbClr val="5E5E5E"/>
            </a:solidFill>
          </a:ln>
        </p:spPr>
        <p:txBody>
          <a:bodyPr wrap="square" lIns="0" tIns="163830" rIns="0" bIns="0" rtlCol="0" vert="horz">
            <a:spAutoFit/>
          </a:bodyPr>
          <a:lstStyle/>
          <a:p>
            <a:pPr marL="673735">
              <a:lnSpc>
                <a:spcPct val="100000"/>
              </a:lnSpc>
              <a:spcBef>
                <a:spcPts val="1290"/>
              </a:spcBef>
            </a:pPr>
            <a:r>
              <a:rPr dirty="0" sz="1500" spc="-15">
                <a:solidFill>
                  <a:srgbClr val="5E5E5E"/>
                </a:solidFill>
                <a:latin typeface="Microsoft JhengHei UI"/>
                <a:cs typeface="Microsoft JhengHei UI"/>
              </a:rPr>
              <a:t>内核空间</a:t>
            </a:r>
            <a:endParaRPr sz="1500">
              <a:latin typeface="Microsoft JhengHei UI"/>
              <a:cs typeface="Microsoft JhengHei U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003800" y="4826000"/>
            <a:ext cx="2110740" cy="561340"/>
          </a:xfrm>
          <a:prstGeom prst="rect">
            <a:avLst/>
          </a:prstGeom>
          <a:solidFill>
            <a:srgbClr val="FFD0AF"/>
          </a:solidFill>
          <a:ln w="25400">
            <a:solidFill>
              <a:srgbClr val="5E5E5E"/>
            </a:solidFill>
          </a:ln>
        </p:spPr>
        <p:txBody>
          <a:bodyPr wrap="square" lIns="0" tIns="163830" rIns="0" bIns="0" rtlCol="0" vert="horz">
            <a:spAutoFit/>
          </a:bodyPr>
          <a:lstStyle/>
          <a:p>
            <a:pPr marL="673735">
              <a:lnSpc>
                <a:spcPct val="100000"/>
              </a:lnSpc>
              <a:spcBef>
                <a:spcPts val="1290"/>
              </a:spcBef>
            </a:pPr>
            <a:r>
              <a:rPr dirty="0" sz="1500" spc="-15">
                <a:solidFill>
                  <a:srgbClr val="5E5E5E"/>
                </a:solidFill>
                <a:latin typeface="Microsoft JhengHei UI"/>
                <a:cs typeface="Microsoft JhengHei UI"/>
              </a:rPr>
              <a:t>⽤户空间</a:t>
            </a:r>
            <a:endParaRPr sz="1500">
              <a:latin typeface="Microsoft JhengHei UI"/>
              <a:cs typeface="Microsoft JhengHei U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7407" y="297205"/>
            <a:ext cx="275780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05">
                <a:latin typeface="Microsoft YaHei"/>
                <a:cs typeface="Microsoft YaHei"/>
              </a:rPr>
              <a:t>同步 </a:t>
            </a:r>
            <a:r>
              <a:rPr dirty="0" sz="3800"/>
              <a:t>vs</a:t>
            </a:r>
            <a:r>
              <a:rPr dirty="0" sz="3800" spc="305"/>
              <a:t> </a:t>
            </a:r>
            <a:r>
              <a:rPr dirty="0" sz="3800" spc="-25">
                <a:latin typeface="Microsoft YaHei"/>
                <a:cs typeface="Microsoft YaHei"/>
              </a:rPr>
              <a:t>异步</a:t>
            </a:r>
            <a:endParaRPr sz="38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556" y="5866447"/>
            <a:ext cx="1178024" cy="8340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3513" y="2319731"/>
            <a:ext cx="131165" cy="12232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08013" y="2804464"/>
            <a:ext cx="131165" cy="12232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63513" y="3690327"/>
            <a:ext cx="131165" cy="12232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08013" y="4175061"/>
            <a:ext cx="131165" cy="12232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365862" y="2250427"/>
            <a:ext cx="4813935" cy="2338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7155">
              <a:lnSpc>
                <a:spcPct val="100000"/>
              </a:lnSpc>
              <a:spcBef>
                <a:spcPts val="100"/>
              </a:spcBef>
            </a:pPr>
            <a:r>
              <a:rPr dirty="0" sz="1450" spc="-25">
                <a:solidFill>
                  <a:srgbClr val="5A554C"/>
                </a:solidFill>
                <a:latin typeface="Microsoft YaHei"/>
                <a:cs typeface="Microsoft YaHei"/>
              </a:rPr>
              <a:t>同步</a:t>
            </a:r>
            <a:endParaRPr sz="1450">
              <a:latin typeface="Microsoft YaHei"/>
              <a:cs typeface="Microsoft YaHei"/>
            </a:endParaRPr>
          </a:p>
          <a:p>
            <a:pPr marL="457200" marR="5080">
              <a:lnSpc>
                <a:spcPts val="1610"/>
              </a:lnSpc>
              <a:spcBef>
                <a:spcPts val="2290"/>
              </a:spcBef>
            </a:pPr>
            <a:r>
              <a:rPr dirty="0" sz="1450">
                <a:solidFill>
                  <a:srgbClr val="5A554C"/>
                </a:solidFill>
                <a:latin typeface="Microsoft YaHei"/>
                <a:cs typeface="Microsoft YaHei"/>
              </a:rPr>
              <a:t>应⽤进程主动将 </a:t>
            </a: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socket </a:t>
            </a:r>
            <a:r>
              <a:rPr dirty="0" sz="1450" spc="-5">
                <a:solidFill>
                  <a:srgbClr val="5A554C"/>
                </a:solidFill>
                <a:latin typeface="Microsoft YaHei"/>
                <a:cs typeface="Microsoft YaHei"/>
              </a:rPr>
              <a:t>读缓存中的数据读到应⽤进程内存中，这个过程是同步的</a:t>
            </a:r>
            <a:endParaRPr sz="14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65"/>
              </a:spcBef>
            </a:pPr>
            <a:endParaRPr sz="14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50" spc="-25">
                <a:solidFill>
                  <a:srgbClr val="5A554C"/>
                </a:solidFill>
                <a:latin typeface="Microsoft YaHei"/>
                <a:cs typeface="Microsoft YaHei"/>
              </a:rPr>
              <a:t>异步</a:t>
            </a:r>
            <a:endParaRPr sz="1450">
              <a:latin typeface="Microsoft YaHei"/>
              <a:cs typeface="Microsoft YaHei"/>
            </a:endParaRPr>
          </a:p>
          <a:p>
            <a:pPr marL="457200" marR="69215">
              <a:lnSpc>
                <a:spcPct val="104200"/>
              </a:lnSpc>
              <a:spcBef>
                <a:spcPts val="2055"/>
              </a:spcBef>
            </a:pPr>
            <a:r>
              <a:rPr dirty="0" sz="1450">
                <a:solidFill>
                  <a:srgbClr val="5A554C"/>
                </a:solidFill>
                <a:latin typeface="Microsoft YaHei"/>
                <a:cs typeface="Microsoft YaHei"/>
              </a:rPr>
              <a:t>⽆需主动读写数据，由操作系统内核完成数据的读写</a:t>
            </a:r>
            <a:r>
              <a:rPr dirty="0" sz="1450" spc="-235">
                <a:solidFill>
                  <a:srgbClr val="5A554C"/>
                </a:solidFill>
                <a:latin typeface="Trebuchet MS"/>
                <a:cs typeface="Trebuchet MS"/>
              </a:rPr>
              <a:t>,</a:t>
            </a:r>
            <a:r>
              <a:rPr dirty="0" sz="1450" spc="-10">
                <a:solidFill>
                  <a:srgbClr val="5A554C"/>
                </a:solidFill>
                <a:latin typeface="Microsoft YaHei"/>
                <a:cs typeface="Microsoft YaHei"/>
              </a:rPr>
              <a:t>等待完成通知</a:t>
            </a:r>
            <a:endParaRPr sz="1450">
              <a:latin typeface="Microsoft YaHei"/>
              <a:cs typeface="Microsoft YaHe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49510" y="5684979"/>
            <a:ext cx="2043049" cy="104195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1295666" y="2031873"/>
            <a:ext cx="5591175" cy="4811395"/>
            <a:chOff x="1295666" y="2031873"/>
            <a:chExt cx="5591175" cy="4811395"/>
          </a:xfrm>
        </p:grpSpPr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98326" y="4854810"/>
              <a:ext cx="1988146" cy="198814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5666" y="2031873"/>
              <a:ext cx="3582644" cy="3265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32997" y="621296"/>
            <a:ext cx="281368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100">
                <a:latin typeface="Microsoft YaHei"/>
                <a:cs typeface="Microsoft YaHei"/>
              </a:rPr>
              <a:t>五种 </a:t>
            </a:r>
            <a:r>
              <a:rPr dirty="0" sz="3700" spc="385"/>
              <a:t>IO</a:t>
            </a:r>
            <a:r>
              <a:rPr dirty="0" sz="3700" spc="300"/>
              <a:t> </a:t>
            </a:r>
            <a:r>
              <a:rPr dirty="0" sz="3700" spc="-25">
                <a:latin typeface="Microsoft YaHei"/>
                <a:cs typeface="Microsoft YaHei"/>
              </a:rPr>
              <a:t>模型</a:t>
            </a:r>
            <a:endParaRPr sz="37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556" y="5866447"/>
            <a:ext cx="1178024" cy="8340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13193" y="2162441"/>
            <a:ext cx="174155" cy="16243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13193" y="2838221"/>
            <a:ext cx="174155" cy="16242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13193" y="3513988"/>
            <a:ext cx="174155" cy="16243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13193" y="4189755"/>
            <a:ext cx="174155" cy="16243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13193" y="4865535"/>
            <a:ext cx="174155" cy="16242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862773" y="2083307"/>
            <a:ext cx="1777364" cy="30219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00">
                <a:solidFill>
                  <a:srgbClr val="5A554C"/>
                </a:solidFill>
                <a:latin typeface="Microsoft YaHei"/>
                <a:cs typeface="Microsoft YaHei"/>
              </a:rPr>
              <a:t>阻塞</a:t>
            </a:r>
            <a:r>
              <a:rPr dirty="0" sz="1900" spc="-90">
                <a:solidFill>
                  <a:srgbClr val="5A554C"/>
                </a:solidFill>
                <a:latin typeface="Trebuchet MS"/>
                <a:cs typeface="Trebuchet MS"/>
              </a:rPr>
              <a:t>io</a:t>
            </a:r>
            <a:r>
              <a:rPr dirty="0" sz="1900" spc="-25">
                <a:solidFill>
                  <a:srgbClr val="5A554C"/>
                </a:solidFill>
                <a:latin typeface="Microsoft YaHei"/>
                <a:cs typeface="Microsoft YaHei"/>
              </a:rPr>
              <a:t>模型</a:t>
            </a: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040"/>
              </a:spcBef>
            </a:pPr>
            <a:r>
              <a:rPr dirty="0" sz="1900">
                <a:solidFill>
                  <a:srgbClr val="5A554C"/>
                </a:solidFill>
                <a:latin typeface="Microsoft YaHei"/>
                <a:cs typeface="Microsoft YaHei"/>
              </a:rPr>
              <a:t>⾮阻塞</a:t>
            </a:r>
            <a:r>
              <a:rPr dirty="0" sz="1900" spc="-90">
                <a:solidFill>
                  <a:srgbClr val="5A554C"/>
                </a:solidFill>
                <a:latin typeface="Trebuchet MS"/>
                <a:cs typeface="Trebuchet MS"/>
              </a:rPr>
              <a:t>io</a:t>
            </a:r>
            <a:r>
              <a:rPr dirty="0" sz="1900" spc="-25">
                <a:solidFill>
                  <a:srgbClr val="5A554C"/>
                </a:solidFill>
                <a:latin typeface="Microsoft YaHei"/>
                <a:cs typeface="Microsoft YaHei"/>
              </a:rPr>
              <a:t>模型</a:t>
            </a:r>
            <a:endParaRPr sz="1900">
              <a:latin typeface="Microsoft YaHei"/>
              <a:cs typeface="Microsoft YaHei"/>
            </a:endParaRPr>
          </a:p>
          <a:p>
            <a:pPr marL="12700" marR="5080">
              <a:lnSpc>
                <a:spcPct val="233400"/>
              </a:lnSpc>
            </a:pPr>
            <a:r>
              <a:rPr dirty="0" sz="1900" spc="-90">
                <a:solidFill>
                  <a:srgbClr val="5A554C"/>
                </a:solidFill>
                <a:latin typeface="Trebuchet MS"/>
                <a:cs typeface="Trebuchet MS"/>
              </a:rPr>
              <a:t>io</a:t>
            </a:r>
            <a:r>
              <a:rPr dirty="0" sz="1900" spc="-10">
                <a:solidFill>
                  <a:srgbClr val="5A554C"/>
                </a:solidFill>
                <a:latin typeface="Microsoft YaHei"/>
                <a:cs typeface="Microsoft YaHei"/>
              </a:rPr>
              <a:t>多路复⽤模型</a:t>
            </a:r>
            <a:r>
              <a:rPr dirty="0" sz="1900">
                <a:solidFill>
                  <a:srgbClr val="5A554C"/>
                </a:solidFill>
                <a:latin typeface="Microsoft YaHei"/>
                <a:cs typeface="Microsoft YaHei"/>
              </a:rPr>
              <a:t>信号驱动</a:t>
            </a:r>
            <a:r>
              <a:rPr dirty="0" sz="1900" spc="210">
                <a:solidFill>
                  <a:srgbClr val="5A554C"/>
                </a:solidFill>
                <a:latin typeface="Trebuchet MS"/>
                <a:cs typeface="Trebuchet MS"/>
              </a:rPr>
              <a:t>IO</a:t>
            </a:r>
            <a:r>
              <a:rPr dirty="0" sz="1900" spc="-25">
                <a:solidFill>
                  <a:srgbClr val="5A554C"/>
                </a:solidFill>
                <a:latin typeface="Microsoft YaHei"/>
                <a:cs typeface="Microsoft YaHei"/>
              </a:rPr>
              <a:t>模型</a:t>
            </a:r>
            <a:r>
              <a:rPr dirty="0" sz="1900">
                <a:solidFill>
                  <a:srgbClr val="5A554C"/>
                </a:solidFill>
                <a:latin typeface="Microsoft YaHei"/>
                <a:cs typeface="Microsoft YaHei"/>
              </a:rPr>
              <a:t>异步</a:t>
            </a:r>
            <a:r>
              <a:rPr dirty="0" sz="1900" spc="-90">
                <a:solidFill>
                  <a:srgbClr val="5A554C"/>
                </a:solidFill>
                <a:latin typeface="Trebuchet MS"/>
                <a:cs typeface="Trebuchet MS"/>
              </a:rPr>
              <a:t>io</a:t>
            </a:r>
            <a:r>
              <a:rPr dirty="0" sz="1900" spc="-25">
                <a:solidFill>
                  <a:srgbClr val="5A554C"/>
                </a:solidFill>
                <a:latin typeface="Microsoft YaHei"/>
                <a:cs typeface="Microsoft YaHei"/>
              </a:rPr>
              <a:t>模型</a:t>
            </a:r>
            <a:endParaRPr sz="1900">
              <a:latin typeface="Microsoft YaHei"/>
              <a:cs typeface="Microsoft YaHe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99644" y="2449461"/>
            <a:ext cx="4839512" cy="288994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4206" y="401802"/>
            <a:ext cx="247142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45">
                <a:latin typeface="Microsoft YaHei"/>
                <a:cs typeface="Microsoft YaHei"/>
              </a:rPr>
              <a:t>阻塞 </a:t>
            </a:r>
            <a:r>
              <a:rPr dirty="0" sz="3500"/>
              <a:t>io</a:t>
            </a:r>
            <a:r>
              <a:rPr dirty="0" sz="3500" spc="125"/>
              <a:t> </a:t>
            </a:r>
            <a:r>
              <a:rPr dirty="0" sz="3500" spc="-25">
                <a:latin typeface="Microsoft YaHei"/>
                <a:cs typeface="Microsoft YaHei"/>
              </a:rPr>
              <a:t>模型</a:t>
            </a:r>
            <a:endParaRPr sz="35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556" y="5866447"/>
            <a:ext cx="1178024" cy="8340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049" y="2236533"/>
            <a:ext cx="5164086" cy="267473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60097" y="2191143"/>
            <a:ext cx="133235" cy="12426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60097" y="2758224"/>
            <a:ext cx="133235" cy="12426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60097" y="3323780"/>
            <a:ext cx="133235" cy="12426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49096" y="3881818"/>
            <a:ext cx="133235" cy="12426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60097" y="4439856"/>
            <a:ext cx="133235" cy="12426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49096" y="4999405"/>
            <a:ext cx="133235" cy="124282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6456336" y="2127618"/>
            <a:ext cx="3938904" cy="305816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>
                <a:solidFill>
                  <a:srgbClr val="5A554C"/>
                </a:solidFill>
                <a:latin typeface="Microsoft YaHei"/>
                <a:cs typeface="Microsoft YaHei"/>
              </a:rPr>
              <a:t>当数据不可读被挂起</a:t>
            </a:r>
            <a:r>
              <a:rPr dirty="0" sz="1450" spc="10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450">
                <a:solidFill>
                  <a:srgbClr val="5A554C"/>
                </a:solidFill>
                <a:latin typeface="Microsoft YaHei"/>
                <a:cs typeface="Microsoft YaHei"/>
              </a:rPr>
              <a:t>阻塞等待有数据可读</a:t>
            </a:r>
            <a:r>
              <a:rPr dirty="0" sz="1450" spc="-50">
                <a:solidFill>
                  <a:srgbClr val="5A554C"/>
                </a:solidFill>
                <a:latin typeface="Trebuchet MS"/>
                <a:cs typeface="Trebuchet MS"/>
              </a:rPr>
              <a:t>.</a:t>
            </a:r>
            <a:endParaRPr sz="1450">
              <a:latin typeface="Trebuchet MS"/>
              <a:cs typeface="Trebuchet MS"/>
            </a:endParaRPr>
          </a:p>
          <a:p>
            <a:pPr marL="12700" marR="5080">
              <a:lnSpc>
                <a:spcPct val="252900"/>
              </a:lnSpc>
              <a:spcBef>
                <a:spcPts val="65"/>
              </a:spcBef>
            </a:pPr>
            <a:r>
              <a:rPr dirty="0" sz="1450">
                <a:solidFill>
                  <a:srgbClr val="5A554C"/>
                </a:solidFill>
                <a:latin typeface="Microsoft YaHei"/>
                <a:cs typeface="Microsoft YaHei"/>
              </a:rPr>
              <a:t>当写缓冲区写满不可再写时</a:t>
            </a: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450">
                <a:solidFill>
                  <a:srgbClr val="5A554C"/>
                </a:solidFill>
                <a:latin typeface="Microsoft YaHei"/>
                <a:cs typeface="Microsoft YaHei"/>
              </a:rPr>
              <a:t>阻塞挂起等待可写</a:t>
            </a:r>
            <a:r>
              <a:rPr dirty="0" sz="1450" spc="-50">
                <a:solidFill>
                  <a:srgbClr val="5A554C"/>
                </a:solidFill>
                <a:latin typeface="Trebuchet MS"/>
                <a:cs typeface="Trebuchet MS"/>
              </a:rPr>
              <a:t>.</a:t>
            </a:r>
            <a:r>
              <a:rPr dirty="0" sz="1450" spc="-25">
                <a:solidFill>
                  <a:srgbClr val="5A554C"/>
                </a:solidFill>
                <a:latin typeface="Microsoft YaHei"/>
                <a:cs typeface="Microsoft YaHei"/>
              </a:rPr>
              <a:t>优点</a:t>
            </a:r>
            <a:endParaRPr sz="1450">
              <a:latin typeface="Microsoft YaHei"/>
              <a:cs typeface="Microsoft YaHei"/>
            </a:endParaRPr>
          </a:p>
          <a:p>
            <a:pPr marL="901700">
              <a:lnSpc>
                <a:spcPct val="100000"/>
              </a:lnSpc>
              <a:spcBef>
                <a:spcPts val="2655"/>
              </a:spcBef>
            </a:pPr>
            <a:r>
              <a:rPr dirty="0" sz="1450" spc="-5">
                <a:solidFill>
                  <a:srgbClr val="5A554C"/>
                </a:solidFill>
                <a:latin typeface="Microsoft YaHei"/>
                <a:cs typeface="Microsoft YaHei"/>
              </a:rPr>
              <a:t>⽆资源时直接休眠等待</a:t>
            </a:r>
            <a:endParaRPr sz="14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655"/>
              </a:spcBef>
            </a:pPr>
            <a:r>
              <a:rPr dirty="0" sz="1450" spc="-25">
                <a:solidFill>
                  <a:srgbClr val="5A554C"/>
                </a:solidFill>
                <a:latin typeface="Microsoft YaHei"/>
                <a:cs typeface="Microsoft YaHei"/>
              </a:rPr>
              <a:t>缺点</a:t>
            </a:r>
            <a:endParaRPr sz="14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Microsoft YaHei"/>
              <a:cs typeface="Microsoft YaHei"/>
            </a:endParaRPr>
          </a:p>
          <a:p>
            <a:pPr marL="901700">
              <a:lnSpc>
                <a:spcPct val="100000"/>
              </a:lnSpc>
            </a:pPr>
            <a:r>
              <a:rPr dirty="0" sz="1450">
                <a:solidFill>
                  <a:srgbClr val="5A554C"/>
                </a:solidFill>
                <a:latin typeface="Microsoft YaHei"/>
                <a:cs typeface="Microsoft YaHei"/>
              </a:rPr>
              <a:t>⼀个线程只能监听⼀个</a:t>
            </a:r>
            <a:r>
              <a:rPr dirty="0" sz="1450" spc="-25">
                <a:solidFill>
                  <a:srgbClr val="5A554C"/>
                </a:solidFill>
                <a:latin typeface="Trebuchet MS"/>
                <a:cs typeface="Trebuchet MS"/>
              </a:rPr>
              <a:t>fd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60506" y="362000"/>
            <a:ext cx="308102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35">
                <a:latin typeface="Microsoft YaHei"/>
                <a:cs typeface="Microsoft YaHei"/>
              </a:rPr>
              <a:t>⾮阻塞 </a:t>
            </a:r>
            <a:r>
              <a:rPr dirty="0" sz="3700"/>
              <a:t>io</a:t>
            </a:r>
            <a:r>
              <a:rPr dirty="0" sz="3700" spc="130"/>
              <a:t> </a:t>
            </a:r>
            <a:r>
              <a:rPr dirty="0" sz="3700" spc="-25">
                <a:latin typeface="Microsoft YaHei"/>
                <a:cs typeface="Microsoft YaHei"/>
              </a:rPr>
              <a:t>模型</a:t>
            </a:r>
            <a:endParaRPr sz="37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6298" y="1967242"/>
            <a:ext cx="130340" cy="12157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6298" y="2542679"/>
            <a:ext cx="130340" cy="12156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6298" y="3346958"/>
            <a:ext cx="130340" cy="12156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06298" y="4151223"/>
            <a:ext cx="130340" cy="12156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95298" y="4753965"/>
            <a:ext cx="130340" cy="12156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00348" y="4715535"/>
            <a:ext cx="228600" cy="2286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06298" y="5339092"/>
            <a:ext cx="130340" cy="12157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95298" y="5906370"/>
            <a:ext cx="130340" cy="121568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7093648" y="1904822"/>
            <a:ext cx="4535170" cy="41840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socket </a:t>
            </a:r>
            <a:r>
              <a:rPr dirty="0" sz="1450" spc="-20">
                <a:solidFill>
                  <a:srgbClr val="5A554C"/>
                </a:solidFill>
                <a:latin typeface="Microsoft YaHei"/>
                <a:cs typeface="Microsoft YaHei"/>
              </a:rPr>
              <a:t>设为⾮阻塞</a:t>
            </a:r>
            <a:r>
              <a:rPr dirty="0" sz="1450" spc="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450" spc="-20">
                <a:solidFill>
                  <a:srgbClr val="5A554C"/>
                </a:solidFill>
                <a:latin typeface="Microsoft YaHei"/>
                <a:cs typeface="Microsoft YaHei"/>
              </a:rPr>
              <a:t>然后不断的短轮询</a:t>
            </a:r>
            <a:r>
              <a:rPr dirty="0" sz="1450" spc="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450">
                <a:solidFill>
                  <a:srgbClr val="5A554C"/>
                </a:solidFill>
                <a:latin typeface="Microsoft YaHei"/>
                <a:cs typeface="Microsoft YaHei"/>
              </a:rPr>
              <a:t>空耗 </a:t>
            </a: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cpu</a:t>
            </a:r>
            <a:r>
              <a:rPr dirty="0" sz="1450" spc="1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 spc="-35">
                <a:solidFill>
                  <a:srgbClr val="5A554C"/>
                </a:solidFill>
                <a:latin typeface="Microsoft YaHei"/>
                <a:cs typeface="Microsoft YaHei"/>
              </a:rPr>
              <a:t>资源</a:t>
            </a:r>
            <a:endParaRPr sz="14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4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50" spc="-20">
                <a:solidFill>
                  <a:srgbClr val="5A554C"/>
                </a:solidFill>
                <a:latin typeface="Microsoft YaHei"/>
                <a:cs typeface="Microsoft YaHei"/>
              </a:rPr>
              <a:t>不管是否可读</a:t>
            </a:r>
            <a:r>
              <a:rPr dirty="0" sz="1450" spc="2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450" spc="-20">
                <a:solidFill>
                  <a:srgbClr val="5A554C"/>
                </a:solidFill>
                <a:latin typeface="Microsoft YaHei"/>
                <a:cs typeface="Microsoft YaHei"/>
              </a:rPr>
              <a:t>⼀个劲的读</a:t>
            </a:r>
            <a:r>
              <a:rPr dirty="0" sz="1450" spc="2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450" spc="-10">
                <a:solidFill>
                  <a:srgbClr val="5A554C"/>
                </a:solidFill>
                <a:latin typeface="Microsoft YaHei"/>
                <a:cs typeface="Microsoft YaHei"/>
              </a:rPr>
              <a:t>⽆数据时返回 </a:t>
            </a:r>
            <a:r>
              <a:rPr dirty="0" sz="1450" spc="65">
                <a:solidFill>
                  <a:srgbClr val="5A554C"/>
                </a:solidFill>
                <a:latin typeface="Trebuchet MS"/>
                <a:cs typeface="Trebuchet MS"/>
              </a:rPr>
              <a:t>EAGAIN</a:t>
            </a:r>
            <a:r>
              <a:rPr dirty="0" sz="1450" spc="4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 spc="-50">
                <a:solidFill>
                  <a:srgbClr val="5A554C"/>
                </a:solidFill>
                <a:latin typeface="Microsoft YaHei"/>
                <a:cs typeface="Microsoft YaHei"/>
              </a:rPr>
              <a:t>或</a:t>
            </a:r>
            <a:endParaRPr sz="14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450" spc="-10">
                <a:solidFill>
                  <a:srgbClr val="5A554C"/>
                </a:solidFill>
                <a:latin typeface="Trebuchet MS"/>
                <a:cs typeface="Trebuchet MS"/>
              </a:rPr>
              <a:t>EWOULDBLOCK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50" spc="-20">
                <a:solidFill>
                  <a:srgbClr val="5A554C"/>
                </a:solidFill>
                <a:latin typeface="Microsoft YaHei"/>
                <a:cs typeface="Microsoft YaHei"/>
              </a:rPr>
              <a:t>不管是否可写</a:t>
            </a:r>
            <a:r>
              <a:rPr dirty="0" sz="1450" spc="2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450" spc="-20">
                <a:solidFill>
                  <a:srgbClr val="5A554C"/>
                </a:solidFill>
                <a:latin typeface="Microsoft YaHei"/>
                <a:cs typeface="Microsoft YaHei"/>
              </a:rPr>
              <a:t>⼀个劲的尝试写</a:t>
            </a:r>
            <a:r>
              <a:rPr dirty="0" sz="1450" spc="2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450" spc="-10">
                <a:solidFill>
                  <a:srgbClr val="5A554C"/>
                </a:solidFill>
                <a:latin typeface="Microsoft YaHei"/>
                <a:cs typeface="Microsoft YaHei"/>
              </a:rPr>
              <a:t>不能写返回 </a:t>
            </a:r>
            <a:r>
              <a:rPr dirty="0" sz="1450" spc="65">
                <a:solidFill>
                  <a:srgbClr val="5A554C"/>
                </a:solidFill>
                <a:latin typeface="Trebuchet MS"/>
                <a:cs typeface="Trebuchet MS"/>
              </a:rPr>
              <a:t>EAGAIN</a:t>
            </a:r>
            <a:r>
              <a:rPr dirty="0" sz="1450" spc="5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 spc="-50">
                <a:solidFill>
                  <a:srgbClr val="5A554C"/>
                </a:solidFill>
                <a:latin typeface="Microsoft YaHei"/>
                <a:cs typeface="Microsoft YaHei"/>
              </a:rPr>
              <a:t>或</a:t>
            </a:r>
            <a:endParaRPr sz="14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">
                <a:solidFill>
                  <a:srgbClr val="5A554C"/>
                </a:solidFill>
                <a:latin typeface="Trebuchet MS"/>
                <a:cs typeface="Trebuchet MS"/>
              </a:rPr>
              <a:t>EWOULDBLOCK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35"/>
              </a:spcBef>
            </a:pP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50" spc="-20">
                <a:solidFill>
                  <a:srgbClr val="5A554C"/>
                </a:solidFill>
                <a:latin typeface="Microsoft YaHei"/>
                <a:cs typeface="Microsoft YaHei"/>
              </a:rPr>
              <a:t>优点</a:t>
            </a:r>
            <a:r>
              <a:rPr dirty="0" sz="1450" spc="55">
                <a:solidFill>
                  <a:srgbClr val="5A554C"/>
                </a:solidFill>
                <a:latin typeface="Trebuchet MS"/>
                <a:cs typeface="Trebuchet MS"/>
              </a:rPr>
              <a:t>?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70"/>
              </a:spcBef>
            </a:pPr>
            <a:endParaRPr sz="1450">
              <a:latin typeface="Trebuchet MS"/>
              <a:cs typeface="Trebuchet MS"/>
            </a:endParaRPr>
          </a:p>
          <a:p>
            <a:pPr marL="901700">
              <a:lnSpc>
                <a:spcPct val="100000"/>
              </a:lnSpc>
            </a:pPr>
            <a:r>
              <a:rPr dirty="0" sz="1450" spc="-25">
                <a:solidFill>
                  <a:srgbClr val="5A554C"/>
                </a:solidFill>
                <a:latin typeface="Microsoft YaHei"/>
                <a:cs typeface="Microsoft YaHei"/>
              </a:rPr>
              <a:t>可以遍历轮询多个资源</a:t>
            </a:r>
            <a:endParaRPr sz="14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4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50" spc="-35">
                <a:solidFill>
                  <a:srgbClr val="5A554C"/>
                </a:solidFill>
                <a:latin typeface="Microsoft YaHei"/>
                <a:cs typeface="Microsoft YaHei"/>
              </a:rPr>
              <a:t>缺点</a:t>
            </a:r>
            <a:endParaRPr sz="14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450">
              <a:latin typeface="Microsoft YaHei"/>
              <a:cs typeface="Microsoft YaHei"/>
            </a:endParaRPr>
          </a:p>
          <a:p>
            <a:pPr marL="901700">
              <a:lnSpc>
                <a:spcPct val="100000"/>
              </a:lnSpc>
            </a:pPr>
            <a:r>
              <a:rPr dirty="0" sz="1450" spc="-20">
                <a:solidFill>
                  <a:srgbClr val="5A554C"/>
                </a:solidFill>
                <a:latin typeface="Microsoft YaHei"/>
                <a:cs typeface="Microsoft YaHei"/>
              </a:rPr>
              <a:t>太粗暴</a:t>
            </a:r>
            <a:r>
              <a:rPr dirty="0" sz="1450" spc="-1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450" spc="-30">
                <a:solidFill>
                  <a:srgbClr val="5A554C"/>
                </a:solidFill>
                <a:latin typeface="Microsoft YaHei"/>
                <a:cs typeface="Microsoft YaHei"/>
              </a:rPr>
              <a:t>空耗资源</a:t>
            </a:r>
            <a:endParaRPr sz="1450">
              <a:latin typeface="Microsoft YaHei"/>
              <a:cs typeface="Microsoft YaHe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231110" y="2075395"/>
            <a:ext cx="5817235" cy="4782820"/>
            <a:chOff x="231110" y="2075395"/>
            <a:chExt cx="5817235" cy="4782820"/>
          </a:xfrm>
        </p:grpSpPr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5767" y="2075395"/>
              <a:ext cx="5496750" cy="300250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1110" y="4857402"/>
              <a:ext cx="5816663" cy="2000597"/>
            </a:xfrm>
            <a:prstGeom prst="rect">
              <a:avLst/>
            </a:prstGeom>
          </p:spPr>
        </p:pic>
      </p:grpSp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85093" y="470039"/>
            <a:ext cx="337121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/>
              <a:t>io</a:t>
            </a:r>
            <a:r>
              <a:rPr dirty="0" sz="3700" spc="-40"/>
              <a:t> </a:t>
            </a:r>
            <a:r>
              <a:rPr dirty="0" sz="3700" spc="-10">
                <a:latin typeface="Microsoft YaHei"/>
                <a:cs typeface="Microsoft YaHei"/>
              </a:rPr>
              <a:t>多路复⽤模型</a:t>
            </a:r>
            <a:endParaRPr sz="37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556" y="5866447"/>
            <a:ext cx="1178024" cy="8340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4248" y="2098713"/>
            <a:ext cx="139306" cy="12993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22248" y="2582583"/>
            <a:ext cx="139306" cy="12993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22248" y="3066453"/>
            <a:ext cx="139306" cy="12993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22248" y="3550323"/>
            <a:ext cx="139306" cy="12993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14248" y="4038193"/>
            <a:ext cx="139306" cy="12992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14248" y="4523651"/>
            <a:ext cx="139306" cy="12992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14248" y="5018684"/>
            <a:ext cx="139306" cy="129933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7108278" y="2038464"/>
            <a:ext cx="4721225" cy="34524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 spc="-25">
                <a:solidFill>
                  <a:srgbClr val="5A554C"/>
                </a:solidFill>
                <a:latin typeface="Trebuchet MS"/>
                <a:cs typeface="Trebuchet MS"/>
              </a:rPr>
              <a:t>lib</a:t>
            </a:r>
            <a:endParaRPr sz="1500">
              <a:latin typeface="Trebuchet MS"/>
              <a:cs typeface="Trebuchet MS"/>
            </a:endParaRPr>
          </a:p>
          <a:p>
            <a:pPr marL="520700" marR="3672204">
              <a:lnSpc>
                <a:spcPct val="211700"/>
              </a:lnSpc>
            </a:pPr>
            <a:r>
              <a:rPr dirty="0" sz="1500" spc="-10">
                <a:solidFill>
                  <a:srgbClr val="5A554C"/>
                </a:solidFill>
                <a:latin typeface="Trebuchet MS"/>
                <a:cs typeface="Trebuchet MS"/>
              </a:rPr>
              <a:t>select </a:t>
            </a:r>
            <a:r>
              <a:rPr dirty="0" sz="1500" spc="-20">
                <a:solidFill>
                  <a:srgbClr val="5A554C"/>
                </a:solidFill>
                <a:latin typeface="Trebuchet MS"/>
                <a:cs typeface="Trebuchet MS"/>
              </a:rPr>
              <a:t>poll </a:t>
            </a:r>
            <a:r>
              <a:rPr dirty="0" sz="1500" spc="-10">
                <a:solidFill>
                  <a:srgbClr val="5A554C"/>
                </a:solidFill>
                <a:latin typeface="Trebuchet MS"/>
                <a:cs typeface="Trebuchet MS"/>
              </a:rPr>
              <a:t>epoll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500" spc="-5">
                <a:solidFill>
                  <a:srgbClr val="5A554C"/>
                </a:solidFill>
                <a:latin typeface="Microsoft YaHei"/>
                <a:cs typeface="Microsoft YaHei"/>
              </a:rPr>
              <a:t>可以同时监听多个资源</a:t>
            </a:r>
            <a:endParaRPr sz="15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075"/>
              </a:spcBef>
            </a:pP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⽆需轮询</a:t>
            </a:r>
            <a:r>
              <a:rPr dirty="0" sz="1500" spc="8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有数据被唤醒</a:t>
            </a:r>
            <a:r>
              <a:rPr dirty="0" sz="1500" spc="8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500" spc="30">
                <a:solidFill>
                  <a:srgbClr val="5A554C"/>
                </a:solidFill>
                <a:latin typeface="Microsoft YaHei"/>
                <a:cs typeface="Microsoft YaHei"/>
              </a:rPr>
              <a:t>没数据则 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block</a:t>
            </a:r>
            <a:r>
              <a:rPr dirty="0" sz="1500" spc="15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5A554C"/>
                </a:solidFill>
                <a:latin typeface="Microsoft YaHei"/>
                <a:cs typeface="Microsoft YaHei"/>
              </a:rPr>
              <a:t>等待</a:t>
            </a:r>
            <a:endParaRPr sz="15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dirty="0" sz="1500" spc="175">
                <a:solidFill>
                  <a:srgbClr val="5A554C"/>
                </a:solidFill>
                <a:latin typeface="Microsoft YaHei"/>
                <a:cs typeface="Microsoft YaHei"/>
              </a:rPr>
              <a:t>当 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kernel</a:t>
            </a:r>
            <a:r>
              <a:rPr dirty="0" sz="1500" spc="35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中数据准备好的时候，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recvfrom</a:t>
            </a:r>
            <a:r>
              <a:rPr dirty="0" sz="1500" spc="35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5A554C"/>
                </a:solidFill>
                <a:latin typeface="Microsoft YaHei"/>
                <a:cs typeface="Microsoft YaHei"/>
              </a:rPr>
              <a:t>会将数据从</a:t>
            </a:r>
            <a:endParaRPr sz="15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kernel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拷贝到⽤户内存中，这个时候进程是被</a:t>
            </a:r>
            <a:r>
              <a:rPr dirty="0" sz="1500" spc="-10">
                <a:solidFill>
                  <a:srgbClr val="5A554C"/>
                </a:solidFill>
                <a:latin typeface="Trebuchet MS"/>
                <a:cs typeface="Trebuchet MS"/>
              </a:rPr>
              <a:t>block</a:t>
            </a:r>
            <a:r>
              <a:rPr dirty="0" sz="1500" spc="-50">
                <a:solidFill>
                  <a:srgbClr val="5A554C"/>
                </a:solidFill>
                <a:latin typeface="Microsoft YaHei"/>
                <a:cs typeface="Microsoft YaHei"/>
              </a:rPr>
              <a:t>了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0494" y="2186621"/>
            <a:ext cx="5744273" cy="341288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50505" y="6067143"/>
            <a:ext cx="4782998" cy="617219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424220" y="6245985"/>
            <a:ext cx="217868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epoll</a:t>
            </a:r>
            <a:r>
              <a:rPr dirty="0" sz="1500" spc="8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-5">
                <a:solidFill>
                  <a:srgbClr val="5A554C"/>
                </a:solidFill>
                <a:latin typeface="Microsoft YaHei"/>
                <a:cs typeface="Microsoft YaHei"/>
              </a:rPr>
              <a:t>为 同步⾮阻塞 模式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94934" y="545693"/>
            <a:ext cx="178943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/>
              <a:t>aio</a:t>
            </a:r>
            <a:r>
              <a:rPr dirty="0" sz="3800" spc="-10"/>
              <a:t> </a:t>
            </a:r>
            <a:r>
              <a:rPr dirty="0" sz="3800" spc="-25">
                <a:latin typeface="Microsoft YaHei"/>
                <a:cs typeface="Microsoft YaHei"/>
              </a:rPr>
              <a:t>模型</a:t>
            </a:r>
            <a:endParaRPr sz="38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556" y="5866447"/>
            <a:ext cx="1178024" cy="8340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23989" y="2751899"/>
            <a:ext cx="136867" cy="12764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23989" y="3840632"/>
            <a:ext cx="136867" cy="127647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344689" y="2639745"/>
            <a:ext cx="4523105" cy="1670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1500"/>
              </a:lnSpc>
              <a:spcBef>
                <a:spcPts val="95"/>
              </a:spcBef>
            </a:pP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aio_read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产⽣系统调⽤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, kernel</a:t>
            </a:r>
            <a:r>
              <a:rPr dirty="0" sz="1500" spc="-5">
                <a:solidFill>
                  <a:srgbClr val="5A554C"/>
                </a:solidFill>
                <a:latin typeface="Microsoft YaHei"/>
                <a:cs typeface="Microsoft YaHei"/>
              </a:rPr>
              <a:t>在数据准备好后将数据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从内核空间拷贝到⽤户空间</a:t>
            </a:r>
            <a:r>
              <a:rPr dirty="0" sz="1500" spc="2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返回事件告知数据成功 </a:t>
            </a:r>
            <a:r>
              <a:rPr dirty="0" sz="1500" spc="-50">
                <a:solidFill>
                  <a:srgbClr val="5A554C"/>
                </a:solidFill>
                <a:latin typeface="Trebuchet MS"/>
                <a:cs typeface="Trebuchet MS"/>
              </a:rPr>
              <a:t>;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500">
              <a:latin typeface="Trebuchet MS"/>
              <a:cs typeface="Trebuchet MS"/>
            </a:endParaRPr>
          </a:p>
          <a:p>
            <a:pPr marL="12700" marR="137160">
              <a:lnSpc>
                <a:spcPct val="121500"/>
              </a:lnSpc>
            </a:pP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业务进程⽆需 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block 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进程去同步读取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500" spc="-10">
                <a:solidFill>
                  <a:srgbClr val="5A554C"/>
                </a:solidFill>
                <a:latin typeface="Microsoft YaHei"/>
                <a:cs typeface="Microsoft YaHei"/>
              </a:rPr>
              <a:t>内核帮你把数</a:t>
            </a:r>
            <a:r>
              <a:rPr dirty="0" sz="1500" spc="65">
                <a:solidFill>
                  <a:srgbClr val="5A554C"/>
                </a:solidFill>
                <a:latin typeface="Microsoft YaHei"/>
                <a:cs typeface="Microsoft YaHei"/>
              </a:rPr>
              <a:t>据 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read</a:t>
            </a:r>
            <a:r>
              <a:rPr dirty="0" sz="1500" spc="13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45">
                <a:solidFill>
                  <a:srgbClr val="5A554C"/>
                </a:solidFill>
                <a:latin typeface="Microsoft YaHei"/>
                <a:cs typeface="Microsoft YaHei"/>
              </a:rPr>
              <a:t>读取 </a:t>
            </a:r>
            <a:r>
              <a:rPr dirty="0" sz="1500" spc="-50">
                <a:solidFill>
                  <a:srgbClr val="5A554C"/>
                </a:solidFill>
                <a:latin typeface="Trebuchet MS"/>
                <a:cs typeface="Trebuchet MS"/>
              </a:rPr>
              <a:t>;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9921" y="2377970"/>
            <a:ext cx="5966841" cy="327280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82719" y="4959718"/>
            <a:ext cx="4782991" cy="61722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358085" y="5138559"/>
            <a:ext cx="177546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16075" algn="l"/>
              </a:tabLst>
            </a:pP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aio</a:t>
            </a:r>
            <a:r>
              <a:rPr dirty="0" sz="1500" spc="-1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为异步⾮阻</a:t>
            </a:r>
            <a:r>
              <a:rPr dirty="0" sz="1500" spc="-50">
                <a:solidFill>
                  <a:srgbClr val="5A554C"/>
                </a:solidFill>
                <a:latin typeface="Microsoft YaHei"/>
                <a:cs typeface="Microsoft YaHei"/>
              </a:rPr>
              <a:t>塞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	</a:t>
            </a:r>
            <a:r>
              <a:rPr dirty="0" sz="1500" spc="-155">
                <a:solidFill>
                  <a:srgbClr val="5A554C"/>
                </a:solidFill>
                <a:latin typeface="Trebuchet MS"/>
                <a:cs typeface="Trebuchet MS"/>
              </a:rPr>
              <a:t>!!!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73870"/>
            <a:ext cx="2843483" cy="286181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7417" y="5469444"/>
            <a:ext cx="3131667" cy="1166012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346424" y="2896069"/>
            <a:ext cx="1459230" cy="1466215"/>
            <a:chOff x="3346424" y="2896069"/>
            <a:chExt cx="1459230" cy="1466215"/>
          </a:xfrm>
        </p:grpSpPr>
        <p:sp>
          <p:nvSpPr>
            <p:cNvPr id="5" name="object 5" descr=""/>
            <p:cNvSpPr/>
            <p:nvPr/>
          </p:nvSpPr>
          <p:spPr>
            <a:xfrm>
              <a:off x="3365474" y="2915119"/>
              <a:ext cx="1421130" cy="1428115"/>
            </a:xfrm>
            <a:custGeom>
              <a:avLst/>
              <a:gdLst/>
              <a:ahLst/>
              <a:cxnLst/>
              <a:rect l="l" t="t" r="r" b="b"/>
              <a:pathLst>
                <a:path w="1421129" h="1428114">
                  <a:moveTo>
                    <a:pt x="0" y="594220"/>
                  </a:moveTo>
                  <a:lnTo>
                    <a:pt x="54274" y="623912"/>
                  </a:lnTo>
                  <a:lnTo>
                    <a:pt x="115598" y="662839"/>
                  </a:lnTo>
                  <a:lnTo>
                    <a:pt x="148012" y="685468"/>
                  </a:lnTo>
                  <a:lnTo>
                    <a:pt x="181120" y="710048"/>
                  </a:lnTo>
                  <a:lnTo>
                    <a:pt x="214565" y="736460"/>
                  </a:lnTo>
                  <a:lnTo>
                    <a:pt x="247990" y="764585"/>
                  </a:lnTo>
                  <a:lnTo>
                    <a:pt x="281039" y="794302"/>
                  </a:lnTo>
                  <a:lnTo>
                    <a:pt x="313357" y="825494"/>
                  </a:lnTo>
                  <a:lnTo>
                    <a:pt x="344585" y="858041"/>
                  </a:lnTo>
                  <a:lnTo>
                    <a:pt x="374369" y="891823"/>
                  </a:lnTo>
                  <a:lnTo>
                    <a:pt x="402351" y="926722"/>
                  </a:lnTo>
                  <a:lnTo>
                    <a:pt x="428176" y="962617"/>
                  </a:lnTo>
                  <a:lnTo>
                    <a:pt x="451487" y="999390"/>
                  </a:lnTo>
                  <a:lnTo>
                    <a:pt x="471928" y="1036922"/>
                  </a:lnTo>
                  <a:lnTo>
                    <a:pt x="489142" y="1075093"/>
                  </a:lnTo>
                  <a:lnTo>
                    <a:pt x="502773" y="1113784"/>
                  </a:lnTo>
                  <a:lnTo>
                    <a:pt x="512464" y="1152876"/>
                  </a:lnTo>
                  <a:lnTo>
                    <a:pt x="517860" y="1192249"/>
                  </a:lnTo>
                  <a:lnTo>
                    <a:pt x="518603" y="1231785"/>
                  </a:lnTo>
                  <a:lnTo>
                    <a:pt x="514338" y="1271363"/>
                  </a:lnTo>
                  <a:lnTo>
                    <a:pt x="504709" y="1310865"/>
                  </a:lnTo>
                  <a:lnTo>
                    <a:pt x="489358" y="1350172"/>
                  </a:lnTo>
                  <a:lnTo>
                    <a:pt x="467930" y="1389163"/>
                  </a:lnTo>
                  <a:lnTo>
                    <a:pt x="440067" y="1427721"/>
                  </a:lnTo>
                  <a:lnTo>
                    <a:pt x="483984" y="1375305"/>
                  </a:lnTo>
                  <a:lnTo>
                    <a:pt x="525608" y="1328713"/>
                  </a:lnTo>
                  <a:lnTo>
                    <a:pt x="565163" y="1287658"/>
                  </a:lnTo>
                  <a:lnTo>
                    <a:pt x="602874" y="1251851"/>
                  </a:lnTo>
                  <a:lnTo>
                    <a:pt x="638966" y="1221005"/>
                  </a:lnTo>
                  <a:lnTo>
                    <a:pt x="673663" y="1194831"/>
                  </a:lnTo>
                  <a:lnTo>
                    <a:pt x="707190" y="1173043"/>
                  </a:lnTo>
                  <a:lnTo>
                    <a:pt x="771633" y="1141468"/>
                  </a:lnTo>
                  <a:lnTo>
                    <a:pt x="834090" y="1123979"/>
                  </a:lnTo>
                  <a:lnTo>
                    <a:pt x="896359" y="1118273"/>
                  </a:lnTo>
                  <a:lnTo>
                    <a:pt x="1358164" y="1118273"/>
                  </a:lnTo>
                  <a:lnTo>
                    <a:pt x="1338033" y="1082819"/>
                  </a:lnTo>
                  <a:lnTo>
                    <a:pt x="1317100" y="1039814"/>
                  </a:lnTo>
                  <a:lnTo>
                    <a:pt x="1299375" y="996452"/>
                  </a:lnTo>
                  <a:lnTo>
                    <a:pt x="1284805" y="952768"/>
                  </a:lnTo>
                  <a:lnTo>
                    <a:pt x="1273335" y="908799"/>
                  </a:lnTo>
                  <a:lnTo>
                    <a:pt x="1264912" y="864580"/>
                  </a:lnTo>
                  <a:lnTo>
                    <a:pt x="1259482" y="820147"/>
                  </a:lnTo>
                  <a:lnTo>
                    <a:pt x="1256990" y="775536"/>
                  </a:lnTo>
                  <a:lnTo>
                    <a:pt x="1257333" y="736460"/>
                  </a:lnTo>
                  <a:lnTo>
                    <a:pt x="1257383" y="730783"/>
                  </a:lnTo>
                  <a:lnTo>
                    <a:pt x="1260606" y="685924"/>
                  </a:lnTo>
                  <a:lnTo>
                    <a:pt x="1266606" y="640994"/>
                  </a:lnTo>
                  <a:lnTo>
                    <a:pt x="1269386" y="626662"/>
                  </a:lnTo>
                  <a:lnTo>
                    <a:pt x="121529" y="626662"/>
                  </a:lnTo>
                  <a:lnTo>
                    <a:pt x="81365" y="621948"/>
                  </a:lnTo>
                  <a:lnTo>
                    <a:pt x="40816" y="611257"/>
                  </a:lnTo>
                  <a:lnTo>
                    <a:pt x="0" y="594220"/>
                  </a:lnTo>
                  <a:close/>
                </a:path>
                <a:path w="1421129" h="1428114">
                  <a:moveTo>
                    <a:pt x="1358164" y="1118273"/>
                  </a:moveTo>
                  <a:lnTo>
                    <a:pt x="896359" y="1118273"/>
                  </a:lnTo>
                  <a:lnTo>
                    <a:pt x="927985" y="1119118"/>
                  </a:lnTo>
                  <a:lnTo>
                    <a:pt x="960237" y="1122045"/>
                  </a:lnTo>
                  <a:lnTo>
                    <a:pt x="993341" y="1126767"/>
                  </a:lnTo>
                  <a:lnTo>
                    <a:pt x="1027521" y="1132995"/>
                  </a:lnTo>
                  <a:lnTo>
                    <a:pt x="1063001" y="1140441"/>
                  </a:lnTo>
                  <a:lnTo>
                    <a:pt x="1179493" y="1167212"/>
                  </a:lnTo>
                  <a:lnTo>
                    <a:pt x="1222422" y="1176653"/>
                  </a:lnTo>
                  <a:lnTo>
                    <a:pt x="1267775" y="1185874"/>
                  </a:lnTo>
                  <a:lnTo>
                    <a:pt x="1315776" y="1194585"/>
                  </a:lnTo>
                  <a:lnTo>
                    <a:pt x="1366650" y="1202501"/>
                  </a:lnTo>
                  <a:lnTo>
                    <a:pt x="1420622" y="1209332"/>
                  </a:lnTo>
                  <a:lnTo>
                    <a:pt x="1389740" y="1167614"/>
                  </a:lnTo>
                  <a:lnTo>
                    <a:pt x="1362228" y="1125431"/>
                  </a:lnTo>
                  <a:lnTo>
                    <a:pt x="1358164" y="1118273"/>
                  </a:lnTo>
                  <a:close/>
                </a:path>
                <a:path w="1421129" h="1428114">
                  <a:moveTo>
                    <a:pt x="664806" y="0"/>
                  </a:moveTo>
                  <a:lnTo>
                    <a:pt x="652848" y="72520"/>
                  </a:lnTo>
                  <a:lnTo>
                    <a:pt x="642656" y="111096"/>
                  </a:lnTo>
                  <a:lnTo>
                    <a:pt x="629814" y="150721"/>
                  </a:lnTo>
                  <a:lnTo>
                    <a:pt x="614441" y="191027"/>
                  </a:lnTo>
                  <a:lnTo>
                    <a:pt x="596656" y="231644"/>
                  </a:lnTo>
                  <a:lnTo>
                    <a:pt x="576579" y="272201"/>
                  </a:lnTo>
                  <a:lnTo>
                    <a:pt x="554329" y="312330"/>
                  </a:lnTo>
                  <a:lnTo>
                    <a:pt x="530025" y="351659"/>
                  </a:lnTo>
                  <a:lnTo>
                    <a:pt x="503786" y="389819"/>
                  </a:lnTo>
                  <a:lnTo>
                    <a:pt x="475731" y="426441"/>
                  </a:lnTo>
                  <a:lnTo>
                    <a:pt x="445979" y="461154"/>
                  </a:lnTo>
                  <a:lnTo>
                    <a:pt x="414650" y="493589"/>
                  </a:lnTo>
                  <a:lnTo>
                    <a:pt x="381863" y="523375"/>
                  </a:lnTo>
                  <a:lnTo>
                    <a:pt x="347736" y="550144"/>
                  </a:lnTo>
                  <a:lnTo>
                    <a:pt x="312390" y="573524"/>
                  </a:lnTo>
                  <a:lnTo>
                    <a:pt x="275943" y="593147"/>
                  </a:lnTo>
                  <a:lnTo>
                    <a:pt x="238514" y="608642"/>
                  </a:lnTo>
                  <a:lnTo>
                    <a:pt x="200223" y="619639"/>
                  </a:lnTo>
                  <a:lnTo>
                    <a:pt x="161188" y="625769"/>
                  </a:lnTo>
                  <a:lnTo>
                    <a:pt x="121529" y="626662"/>
                  </a:lnTo>
                  <a:lnTo>
                    <a:pt x="1269386" y="626662"/>
                  </a:lnTo>
                  <a:lnTo>
                    <a:pt x="1286721" y="551065"/>
                  </a:lnTo>
                  <a:lnTo>
                    <a:pt x="1300727" y="506139"/>
                  </a:lnTo>
                  <a:lnTo>
                    <a:pt x="1317295" y="461285"/>
                  </a:lnTo>
                  <a:lnTo>
                    <a:pt x="1336369" y="416540"/>
                  </a:lnTo>
                  <a:lnTo>
                    <a:pt x="1357897" y="371940"/>
                  </a:lnTo>
                  <a:lnTo>
                    <a:pt x="1364022" y="360569"/>
                  </a:lnTo>
                  <a:lnTo>
                    <a:pt x="1195070" y="360569"/>
                  </a:lnTo>
                  <a:lnTo>
                    <a:pt x="1150382" y="360429"/>
                  </a:lnTo>
                  <a:lnTo>
                    <a:pt x="1106663" y="356912"/>
                  </a:lnTo>
                  <a:lnTo>
                    <a:pt x="1063998" y="350010"/>
                  </a:lnTo>
                  <a:lnTo>
                    <a:pt x="1022469" y="339712"/>
                  </a:lnTo>
                  <a:lnTo>
                    <a:pt x="982162" y="326012"/>
                  </a:lnTo>
                  <a:lnTo>
                    <a:pt x="943161" y="308901"/>
                  </a:lnTo>
                  <a:lnTo>
                    <a:pt x="905549" y="288370"/>
                  </a:lnTo>
                  <a:lnTo>
                    <a:pt x="869412" y="264411"/>
                  </a:lnTo>
                  <a:lnTo>
                    <a:pt x="834833" y="237015"/>
                  </a:lnTo>
                  <a:lnTo>
                    <a:pt x="801897" y="206175"/>
                  </a:lnTo>
                  <a:lnTo>
                    <a:pt x="770688" y="171880"/>
                  </a:lnTo>
                  <a:lnTo>
                    <a:pt x="741290" y="134124"/>
                  </a:lnTo>
                  <a:lnTo>
                    <a:pt x="713788" y="92898"/>
                  </a:lnTo>
                  <a:lnTo>
                    <a:pt x="688265" y="48192"/>
                  </a:lnTo>
                  <a:lnTo>
                    <a:pt x="664806" y="0"/>
                  </a:lnTo>
                  <a:close/>
                </a:path>
                <a:path w="1421129" h="1428114">
                  <a:moveTo>
                    <a:pt x="1381823" y="327520"/>
                  </a:moveTo>
                  <a:lnTo>
                    <a:pt x="1334103" y="340806"/>
                  </a:lnTo>
                  <a:lnTo>
                    <a:pt x="1287014" y="350748"/>
                  </a:lnTo>
                  <a:lnTo>
                    <a:pt x="1240642" y="357339"/>
                  </a:lnTo>
                  <a:lnTo>
                    <a:pt x="1195070" y="360569"/>
                  </a:lnTo>
                  <a:lnTo>
                    <a:pt x="1364022" y="360569"/>
                  </a:lnTo>
                  <a:lnTo>
                    <a:pt x="1381823" y="32752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365474" y="2915119"/>
              <a:ext cx="1421130" cy="1428115"/>
            </a:xfrm>
            <a:custGeom>
              <a:avLst/>
              <a:gdLst/>
              <a:ahLst/>
              <a:cxnLst/>
              <a:rect l="l" t="t" r="r" b="b"/>
              <a:pathLst>
                <a:path w="1421129" h="1428114">
                  <a:moveTo>
                    <a:pt x="1381810" y="327516"/>
                  </a:moveTo>
                  <a:lnTo>
                    <a:pt x="1357885" y="371937"/>
                  </a:lnTo>
                  <a:lnTo>
                    <a:pt x="1336358" y="416538"/>
                  </a:lnTo>
                  <a:lnTo>
                    <a:pt x="1317285" y="461283"/>
                  </a:lnTo>
                  <a:lnTo>
                    <a:pt x="1300718" y="506138"/>
                  </a:lnTo>
                  <a:lnTo>
                    <a:pt x="1286712" y="551064"/>
                  </a:lnTo>
                  <a:lnTo>
                    <a:pt x="1275321" y="596028"/>
                  </a:lnTo>
                  <a:lnTo>
                    <a:pt x="1266598" y="640993"/>
                  </a:lnTo>
                  <a:lnTo>
                    <a:pt x="1260599" y="685924"/>
                  </a:lnTo>
                  <a:lnTo>
                    <a:pt x="1257376" y="730783"/>
                  </a:lnTo>
                  <a:lnTo>
                    <a:pt x="1256984" y="775536"/>
                  </a:lnTo>
                  <a:lnTo>
                    <a:pt x="1259476" y="820147"/>
                  </a:lnTo>
                  <a:lnTo>
                    <a:pt x="1264907" y="864580"/>
                  </a:lnTo>
                  <a:lnTo>
                    <a:pt x="1273331" y="908799"/>
                  </a:lnTo>
                  <a:lnTo>
                    <a:pt x="1284801" y="952768"/>
                  </a:lnTo>
                  <a:lnTo>
                    <a:pt x="1299371" y="996452"/>
                  </a:lnTo>
                  <a:lnTo>
                    <a:pt x="1317097" y="1039814"/>
                  </a:lnTo>
                  <a:lnTo>
                    <a:pt x="1338030" y="1082818"/>
                  </a:lnTo>
                  <a:lnTo>
                    <a:pt x="1362226" y="1125430"/>
                  </a:lnTo>
                  <a:lnTo>
                    <a:pt x="1389739" y="1167613"/>
                  </a:lnTo>
                  <a:lnTo>
                    <a:pt x="1420622" y="1209330"/>
                  </a:lnTo>
                  <a:lnTo>
                    <a:pt x="1366649" y="1202499"/>
                  </a:lnTo>
                  <a:lnTo>
                    <a:pt x="1315775" y="1194584"/>
                  </a:lnTo>
                  <a:lnTo>
                    <a:pt x="1267773" y="1185872"/>
                  </a:lnTo>
                  <a:lnTo>
                    <a:pt x="1222420" y="1176652"/>
                  </a:lnTo>
                  <a:lnTo>
                    <a:pt x="1179490" y="1167210"/>
                  </a:lnTo>
                  <a:lnTo>
                    <a:pt x="1138760" y="1157836"/>
                  </a:lnTo>
                  <a:lnTo>
                    <a:pt x="1100004" y="1148816"/>
                  </a:lnTo>
                  <a:lnTo>
                    <a:pt x="1062998" y="1140440"/>
                  </a:lnTo>
                  <a:lnTo>
                    <a:pt x="993337" y="1126766"/>
                  </a:lnTo>
                  <a:lnTo>
                    <a:pt x="927980" y="1119118"/>
                  </a:lnTo>
                  <a:lnTo>
                    <a:pt x="896354" y="1118272"/>
                  </a:lnTo>
                  <a:lnTo>
                    <a:pt x="865131" y="1119797"/>
                  </a:lnTo>
                  <a:lnTo>
                    <a:pt x="802992" y="1131108"/>
                  </a:lnTo>
                  <a:lnTo>
                    <a:pt x="739766" y="1155352"/>
                  </a:lnTo>
                  <a:lnTo>
                    <a:pt x="673658" y="1194832"/>
                  </a:lnTo>
                  <a:lnTo>
                    <a:pt x="638960" y="1221006"/>
                  </a:lnTo>
                  <a:lnTo>
                    <a:pt x="602868" y="1251852"/>
                  </a:lnTo>
                  <a:lnTo>
                    <a:pt x="565157" y="1287659"/>
                  </a:lnTo>
                  <a:lnTo>
                    <a:pt x="525602" y="1328714"/>
                  </a:lnTo>
                  <a:lnTo>
                    <a:pt x="483979" y="1375305"/>
                  </a:lnTo>
                  <a:lnTo>
                    <a:pt x="440062" y="1427721"/>
                  </a:lnTo>
                  <a:lnTo>
                    <a:pt x="467924" y="1389162"/>
                  </a:lnTo>
                  <a:lnTo>
                    <a:pt x="489352" y="1350170"/>
                  </a:lnTo>
                  <a:lnTo>
                    <a:pt x="504702" y="1310863"/>
                  </a:lnTo>
                  <a:lnTo>
                    <a:pt x="514331" y="1271361"/>
                  </a:lnTo>
                  <a:lnTo>
                    <a:pt x="518596" y="1231782"/>
                  </a:lnTo>
                  <a:lnTo>
                    <a:pt x="517852" y="1192246"/>
                  </a:lnTo>
                  <a:lnTo>
                    <a:pt x="512456" y="1152873"/>
                  </a:lnTo>
                  <a:lnTo>
                    <a:pt x="502765" y="1113781"/>
                  </a:lnTo>
                  <a:lnTo>
                    <a:pt x="489134" y="1075090"/>
                  </a:lnTo>
                  <a:lnTo>
                    <a:pt x="471920" y="1036919"/>
                  </a:lnTo>
                  <a:lnTo>
                    <a:pt x="451479" y="999388"/>
                  </a:lnTo>
                  <a:lnTo>
                    <a:pt x="428168" y="962615"/>
                  </a:lnTo>
                  <a:lnTo>
                    <a:pt x="402344" y="926719"/>
                  </a:lnTo>
                  <a:lnTo>
                    <a:pt x="374361" y="891821"/>
                  </a:lnTo>
                  <a:lnTo>
                    <a:pt x="344578" y="858039"/>
                  </a:lnTo>
                  <a:lnTo>
                    <a:pt x="313350" y="825493"/>
                  </a:lnTo>
                  <a:lnTo>
                    <a:pt x="281033" y="794302"/>
                  </a:lnTo>
                  <a:lnTo>
                    <a:pt x="247984" y="764584"/>
                  </a:lnTo>
                  <a:lnTo>
                    <a:pt x="214559" y="736460"/>
                  </a:lnTo>
                  <a:lnTo>
                    <a:pt x="181115" y="710048"/>
                  </a:lnTo>
                  <a:lnTo>
                    <a:pt x="148008" y="685469"/>
                  </a:lnTo>
                  <a:lnTo>
                    <a:pt x="115594" y="662840"/>
                  </a:lnTo>
                  <a:lnTo>
                    <a:pt x="54272" y="623913"/>
                  </a:lnTo>
                  <a:lnTo>
                    <a:pt x="0" y="594221"/>
                  </a:lnTo>
                  <a:lnTo>
                    <a:pt x="40815" y="611258"/>
                  </a:lnTo>
                  <a:lnTo>
                    <a:pt x="81363" y="621948"/>
                  </a:lnTo>
                  <a:lnTo>
                    <a:pt x="121526" y="626661"/>
                  </a:lnTo>
                  <a:lnTo>
                    <a:pt x="161184" y="625768"/>
                  </a:lnTo>
                  <a:lnTo>
                    <a:pt x="200218" y="619637"/>
                  </a:lnTo>
                  <a:lnTo>
                    <a:pt x="238509" y="608639"/>
                  </a:lnTo>
                  <a:lnTo>
                    <a:pt x="275938" y="593143"/>
                  </a:lnTo>
                  <a:lnTo>
                    <a:pt x="312385" y="573520"/>
                  </a:lnTo>
                  <a:lnTo>
                    <a:pt x="347731" y="550140"/>
                  </a:lnTo>
                  <a:lnTo>
                    <a:pt x="381857" y="523371"/>
                  </a:lnTo>
                  <a:lnTo>
                    <a:pt x="414645" y="493584"/>
                  </a:lnTo>
                  <a:lnTo>
                    <a:pt x="445973" y="461149"/>
                  </a:lnTo>
                  <a:lnTo>
                    <a:pt x="475725" y="426436"/>
                  </a:lnTo>
                  <a:lnTo>
                    <a:pt x="503780" y="389815"/>
                  </a:lnTo>
                  <a:lnTo>
                    <a:pt x="530019" y="351654"/>
                  </a:lnTo>
                  <a:lnTo>
                    <a:pt x="554323" y="312325"/>
                  </a:lnTo>
                  <a:lnTo>
                    <a:pt x="576573" y="272197"/>
                  </a:lnTo>
                  <a:lnTo>
                    <a:pt x="596650" y="231640"/>
                  </a:lnTo>
                  <a:lnTo>
                    <a:pt x="614434" y="191024"/>
                  </a:lnTo>
                  <a:lnTo>
                    <a:pt x="629807" y="150718"/>
                  </a:lnTo>
                  <a:lnTo>
                    <a:pt x="642648" y="111093"/>
                  </a:lnTo>
                  <a:lnTo>
                    <a:pt x="652840" y="72519"/>
                  </a:lnTo>
                  <a:lnTo>
                    <a:pt x="664796" y="0"/>
                  </a:lnTo>
                  <a:lnTo>
                    <a:pt x="688256" y="48192"/>
                  </a:lnTo>
                  <a:lnTo>
                    <a:pt x="713779" y="92897"/>
                  </a:lnTo>
                  <a:lnTo>
                    <a:pt x="741282" y="134123"/>
                  </a:lnTo>
                  <a:lnTo>
                    <a:pt x="770680" y="171879"/>
                  </a:lnTo>
                  <a:lnTo>
                    <a:pt x="801889" y="206173"/>
                  </a:lnTo>
                  <a:lnTo>
                    <a:pt x="834825" y="237014"/>
                  </a:lnTo>
                  <a:lnTo>
                    <a:pt x="869404" y="264410"/>
                  </a:lnTo>
                  <a:lnTo>
                    <a:pt x="905541" y="288369"/>
                  </a:lnTo>
                  <a:lnTo>
                    <a:pt x="943152" y="308899"/>
                  </a:lnTo>
                  <a:lnTo>
                    <a:pt x="982153" y="326010"/>
                  </a:lnTo>
                  <a:lnTo>
                    <a:pt x="1022460" y="339710"/>
                  </a:lnTo>
                  <a:lnTo>
                    <a:pt x="1063988" y="350007"/>
                  </a:lnTo>
                  <a:lnTo>
                    <a:pt x="1106654" y="356910"/>
                  </a:lnTo>
                  <a:lnTo>
                    <a:pt x="1150372" y="360426"/>
                  </a:lnTo>
                  <a:lnTo>
                    <a:pt x="1195059" y="360565"/>
                  </a:lnTo>
                  <a:lnTo>
                    <a:pt x="1240631" y="357336"/>
                  </a:lnTo>
                  <a:lnTo>
                    <a:pt x="1287003" y="350745"/>
                  </a:lnTo>
                  <a:lnTo>
                    <a:pt x="1334091" y="340802"/>
                  </a:lnTo>
                  <a:lnTo>
                    <a:pt x="1381810" y="327516"/>
                  </a:lnTo>
                  <a:close/>
                </a:path>
              </a:pathLst>
            </a:custGeom>
            <a:ln w="38100">
              <a:solidFill>
                <a:srgbClr val="46537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4069410" y="3279127"/>
            <a:ext cx="294005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50">
                <a:solidFill>
                  <a:srgbClr val="44546A"/>
                </a:solidFill>
                <a:latin typeface="Arial MT"/>
                <a:cs typeface="Arial MT"/>
              </a:rPr>
              <a:t>2</a:t>
            </a:r>
            <a:endParaRPr sz="3800">
              <a:latin typeface="Arial MT"/>
              <a:cs typeface="Arial MT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0145990" y="375589"/>
            <a:ext cx="1273810" cy="1092200"/>
            <a:chOff x="10145990" y="375589"/>
            <a:chExt cx="1273810" cy="109220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45990" y="375589"/>
              <a:ext cx="1273257" cy="93876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11396" y="1212799"/>
              <a:ext cx="156260" cy="1562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32161" y="1333641"/>
              <a:ext cx="126657" cy="133703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828131" y="3347910"/>
            <a:ext cx="249301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370"/>
              <a:t>IO</a:t>
            </a:r>
            <a:r>
              <a:rPr dirty="0" sz="3500" spc="280"/>
              <a:t> </a:t>
            </a:r>
            <a:r>
              <a:rPr dirty="0" sz="3500" spc="-15">
                <a:latin typeface="Microsoft YaHei"/>
                <a:cs typeface="Microsoft YaHei"/>
              </a:rPr>
              <a:t>多路复⽤</a:t>
            </a:r>
            <a:endParaRPr sz="35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9700" y="527113"/>
            <a:ext cx="13773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0"/>
              <a:t>select</a:t>
            </a:r>
            <a:endParaRPr sz="4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9735" y="2620035"/>
            <a:ext cx="147726" cy="13778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49735" y="3223399"/>
            <a:ext cx="147726" cy="13778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49735" y="3826764"/>
            <a:ext cx="147726" cy="13778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49735" y="4430140"/>
            <a:ext cx="147726" cy="13776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863755" y="2550985"/>
            <a:ext cx="4859020" cy="2084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600">
                <a:solidFill>
                  <a:srgbClr val="5A554C"/>
                </a:solidFill>
                <a:latin typeface="Microsoft YaHei"/>
                <a:cs typeface="Microsoft YaHei"/>
              </a:rPr>
              <a:t>最⼤⽂件描述符限制</a:t>
            </a:r>
            <a:r>
              <a:rPr dirty="0" sz="1600" spc="8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600">
                <a:solidFill>
                  <a:srgbClr val="5A554C"/>
                </a:solidFill>
                <a:latin typeface="Trebuchet MS"/>
                <a:cs typeface="Trebuchet MS"/>
              </a:rPr>
              <a:t>32bit</a:t>
            </a:r>
            <a:r>
              <a:rPr dirty="0" sz="1600" spc="16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600" spc="85">
                <a:solidFill>
                  <a:srgbClr val="5A554C"/>
                </a:solidFill>
                <a:latin typeface="Microsoft YaHei"/>
                <a:cs typeface="Microsoft YaHei"/>
              </a:rPr>
              <a:t>为 </a:t>
            </a:r>
            <a:r>
              <a:rPr dirty="0" sz="1600" spc="70">
                <a:solidFill>
                  <a:srgbClr val="5A554C"/>
                </a:solidFill>
                <a:latin typeface="Trebuchet MS"/>
                <a:cs typeface="Trebuchet MS"/>
              </a:rPr>
              <a:t>1024</a:t>
            </a:r>
            <a:r>
              <a:rPr dirty="0" sz="1600" spc="105">
                <a:solidFill>
                  <a:srgbClr val="5A554C"/>
                </a:solidFill>
                <a:latin typeface="Trebuchet MS"/>
                <a:cs typeface="Trebuchet MS"/>
              </a:rPr>
              <a:t> , </a:t>
            </a:r>
            <a:r>
              <a:rPr dirty="0" sz="1600">
                <a:solidFill>
                  <a:srgbClr val="5A554C"/>
                </a:solidFill>
                <a:latin typeface="Trebuchet MS"/>
                <a:cs typeface="Trebuchet MS"/>
              </a:rPr>
              <a:t>64bit</a:t>
            </a:r>
            <a:r>
              <a:rPr dirty="0" sz="1600" spc="16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600" spc="85">
                <a:solidFill>
                  <a:srgbClr val="5A554C"/>
                </a:solidFill>
                <a:latin typeface="Microsoft YaHei"/>
                <a:cs typeface="Microsoft YaHei"/>
              </a:rPr>
              <a:t>为 </a:t>
            </a:r>
            <a:r>
              <a:rPr dirty="0" sz="1600" spc="60">
                <a:solidFill>
                  <a:srgbClr val="5A554C"/>
                </a:solidFill>
                <a:latin typeface="Trebuchet MS"/>
                <a:cs typeface="Trebuchet MS"/>
              </a:rPr>
              <a:t>2048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75"/>
              </a:spcBef>
            </a:pP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600" spc="50">
                <a:solidFill>
                  <a:srgbClr val="5A554C"/>
                </a:solidFill>
                <a:latin typeface="Trebuchet MS"/>
                <a:cs typeface="Trebuchet MS"/>
              </a:rPr>
              <a:t>fd_set</a:t>
            </a:r>
            <a:r>
              <a:rPr dirty="0" sz="1600" spc="25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A554C"/>
                </a:solidFill>
                <a:latin typeface="Microsoft YaHei"/>
                <a:cs typeface="Microsoft YaHei"/>
              </a:rPr>
              <a:t>不可重⽤</a:t>
            </a:r>
            <a:r>
              <a:rPr dirty="0" sz="1600" spc="12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600" spc="-10">
                <a:solidFill>
                  <a:srgbClr val="5A554C"/>
                </a:solidFill>
                <a:latin typeface="Microsoft YaHei"/>
                <a:cs typeface="Microsoft YaHei"/>
              </a:rPr>
              <a:t>每次调⽤都需要设置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830"/>
              </a:spcBef>
            </a:pPr>
            <a:r>
              <a:rPr dirty="0" sz="1600">
                <a:solidFill>
                  <a:srgbClr val="5A554C"/>
                </a:solidFill>
                <a:latin typeface="Microsoft YaHei"/>
                <a:cs typeface="Microsoft YaHei"/>
              </a:rPr>
              <a:t>⽤户态和内核态拷贝传递  </a:t>
            </a:r>
            <a:r>
              <a:rPr dirty="0" sz="1600" spc="40">
                <a:solidFill>
                  <a:srgbClr val="5A554C"/>
                </a:solidFill>
                <a:latin typeface="Trebuchet MS"/>
                <a:cs typeface="Trebuchet MS"/>
              </a:rPr>
              <a:t>fd_set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69"/>
              </a:spcBef>
            </a:pP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5A554C"/>
                </a:solidFill>
                <a:latin typeface="Trebuchet MS"/>
                <a:cs typeface="Trebuchet MS"/>
              </a:rPr>
              <a:t>O(n</a:t>
            </a:r>
            <a:r>
              <a:rPr dirty="0" sz="1600" spc="185">
                <a:solidFill>
                  <a:srgbClr val="5A554C"/>
                </a:solidFill>
                <a:latin typeface="Trebuchet MS"/>
                <a:cs typeface="Trebuchet MS"/>
              </a:rPr>
              <a:t>) </a:t>
            </a:r>
            <a:r>
              <a:rPr dirty="0" sz="1600" spc="-5">
                <a:solidFill>
                  <a:srgbClr val="5A554C"/>
                </a:solidFill>
                <a:latin typeface="Microsoft YaHei"/>
                <a:cs typeface="Microsoft YaHei"/>
              </a:rPr>
              <a:t>时间复杂度来轮询判断是否有事件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5370" y="1357588"/>
            <a:ext cx="4272445" cy="507121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29430" y="5683603"/>
            <a:ext cx="4782994" cy="61722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7498727" y="5858267"/>
            <a:ext cx="78740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5">
                <a:solidFill>
                  <a:srgbClr val="5A554C"/>
                </a:solidFill>
                <a:latin typeface="Microsoft YaHei"/>
                <a:cs typeface="Microsoft YaHei"/>
              </a:rPr>
              <a:t>简单粗暴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53062" y="404050"/>
            <a:ext cx="84518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5"/>
              <a:t>poll</a:t>
            </a:r>
            <a:endParaRPr sz="4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556" y="5866447"/>
            <a:ext cx="1178024" cy="8340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7713" y="4323892"/>
            <a:ext cx="155689" cy="14521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07713" y="4900498"/>
            <a:ext cx="155689" cy="14521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07713" y="5477103"/>
            <a:ext cx="155689" cy="14520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07713" y="6053701"/>
            <a:ext cx="155689" cy="14520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4377283" y="4251807"/>
            <a:ext cx="3021965" cy="20173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700" spc="60">
                <a:solidFill>
                  <a:srgbClr val="5A554C"/>
                </a:solidFill>
                <a:latin typeface="Microsoft YaHei"/>
                <a:cs typeface="Microsoft YaHei"/>
              </a:rPr>
              <a:t>解决了 </a:t>
            </a:r>
            <a:r>
              <a:rPr dirty="0" sz="1700">
                <a:solidFill>
                  <a:srgbClr val="5A554C"/>
                </a:solidFill>
                <a:latin typeface="Trebuchet MS"/>
                <a:cs typeface="Trebuchet MS"/>
              </a:rPr>
              <a:t>select</a:t>
            </a:r>
            <a:r>
              <a:rPr dirty="0" sz="1700" spc="24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5A554C"/>
                </a:solidFill>
                <a:latin typeface="Trebuchet MS"/>
                <a:cs typeface="Trebuchet MS"/>
              </a:rPr>
              <a:t>fd_size</a:t>
            </a:r>
            <a:r>
              <a:rPr dirty="0" sz="1700" spc="229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5A554C"/>
                </a:solidFill>
                <a:latin typeface="Microsoft YaHei"/>
                <a:cs typeface="Microsoft YaHei"/>
              </a:rPr>
              <a:t>限制</a:t>
            </a:r>
            <a:endParaRPr sz="1700">
              <a:latin typeface="Microsoft YaHei"/>
              <a:cs typeface="Microsoft YaHei"/>
            </a:endParaRPr>
          </a:p>
          <a:p>
            <a:pPr marL="12700" marR="5080">
              <a:lnSpc>
                <a:spcPct val="222600"/>
              </a:lnSpc>
            </a:pPr>
            <a:r>
              <a:rPr dirty="0" sz="1700">
                <a:solidFill>
                  <a:srgbClr val="5A554C"/>
                </a:solidFill>
                <a:latin typeface="Microsoft YaHei"/>
                <a:cs typeface="Microsoft YaHei"/>
              </a:rPr>
              <a:t>⽆需来回重置 </a:t>
            </a:r>
            <a:r>
              <a:rPr dirty="0" sz="1700">
                <a:solidFill>
                  <a:srgbClr val="5A554C"/>
                </a:solidFill>
                <a:latin typeface="Trebuchet MS"/>
                <a:cs typeface="Trebuchet MS"/>
              </a:rPr>
              <a:t>fd_set </a:t>
            </a:r>
            <a:r>
              <a:rPr dirty="0" sz="1700" spc="-15">
                <a:solidFill>
                  <a:srgbClr val="5A554C"/>
                </a:solidFill>
                <a:latin typeface="Microsoft YaHei"/>
                <a:cs typeface="Microsoft YaHei"/>
              </a:rPr>
              <a:t>事件标志</a:t>
            </a:r>
            <a:r>
              <a:rPr dirty="0" sz="1700">
                <a:solidFill>
                  <a:srgbClr val="5A554C"/>
                </a:solidFill>
                <a:latin typeface="Microsoft YaHei"/>
                <a:cs typeface="Microsoft YaHei"/>
              </a:rPr>
              <a:t>但</a:t>
            </a:r>
            <a:r>
              <a:rPr dirty="0" sz="1700">
                <a:solidFill>
                  <a:srgbClr val="5A554C"/>
                </a:solidFill>
                <a:latin typeface="Trebuchet MS"/>
                <a:cs typeface="Trebuchet MS"/>
              </a:rPr>
              <a:t>fd</a:t>
            </a:r>
            <a:r>
              <a:rPr dirty="0" sz="1700" spc="-10">
                <a:solidFill>
                  <a:srgbClr val="5A554C"/>
                </a:solidFill>
                <a:latin typeface="Microsoft YaHei"/>
                <a:cs typeface="Microsoft YaHei"/>
              </a:rPr>
              <a:t>集合仍需要传递</a:t>
            </a:r>
            <a:endParaRPr sz="17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500"/>
              </a:spcBef>
            </a:pPr>
            <a:r>
              <a:rPr dirty="0" sz="1700" spc="15">
                <a:solidFill>
                  <a:srgbClr val="5A554C"/>
                </a:solidFill>
                <a:latin typeface="Microsoft YaHei"/>
                <a:cs typeface="Microsoft YaHei"/>
              </a:rPr>
              <a:t>依旧需要 遍历轮询 判断事件</a:t>
            </a:r>
            <a:endParaRPr sz="1700">
              <a:latin typeface="Microsoft YaHei"/>
              <a:cs typeface="Microsoft YaHe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39237" y="1259611"/>
            <a:ext cx="6485305" cy="304510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688442" y="2498077"/>
            <a:ext cx="152082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solidFill>
                  <a:srgbClr val="535353"/>
                </a:solidFill>
                <a:latin typeface="Trebuchet MS"/>
                <a:cs typeface="Trebuchet MS"/>
              </a:rPr>
              <a:t>io</a:t>
            </a:r>
            <a:r>
              <a:rPr dirty="0" sz="2300" spc="-3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2300" spc="-15">
                <a:solidFill>
                  <a:srgbClr val="535353"/>
                </a:solidFill>
                <a:latin typeface="Microsoft YaHei"/>
                <a:cs typeface="Microsoft YaHei"/>
              </a:rPr>
              <a:t>多路复⽤</a:t>
            </a:r>
            <a:endParaRPr sz="23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37007" y="1220482"/>
            <a:ext cx="2023745" cy="375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30"/>
              <a:t>socket</a:t>
            </a:r>
            <a:r>
              <a:rPr dirty="0" sz="2300" spc="-15">
                <a:latin typeface="Microsoft YaHei"/>
                <a:cs typeface="Microsoft YaHei"/>
              </a:rPr>
              <a:t>基本原理</a:t>
            </a:r>
            <a:endParaRPr sz="2300">
              <a:latin typeface="Microsoft YaHei"/>
              <a:cs typeface="Microsoft YaHe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517182" y="3762895"/>
            <a:ext cx="177800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10">
                <a:solidFill>
                  <a:srgbClr val="535353"/>
                </a:solidFill>
                <a:latin typeface="Microsoft YaHei"/>
                <a:cs typeface="Microsoft YaHei"/>
              </a:rPr>
              <a:t>⽹络编程模型</a:t>
            </a:r>
            <a:endParaRPr sz="2300">
              <a:latin typeface="Microsoft YaHei"/>
              <a:cs typeface="Microsoft YaHe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12" y="2177262"/>
            <a:ext cx="2885338" cy="2861818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4251375" y="1106690"/>
            <a:ext cx="734695" cy="738505"/>
            <a:chOff x="4251375" y="1106690"/>
            <a:chExt cx="734695" cy="738505"/>
          </a:xfrm>
        </p:grpSpPr>
        <p:sp>
          <p:nvSpPr>
            <p:cNvPr id="7" name="object 7" descr=""/>
            <p:cNvSpPr/>
            <p:nvPr/>
          </p:nvSpPr>
          <p:spPr>
            <a:xfrm>
              <a:off x="4270425" y="1125740"/>
              <a:ext cx="696595" cy="700405"/>
            </a:xfrm>
            <a:custGeom>
              <a:avLst/>
              <a:gdLst/>
              <a:ahLst/>
              <a:cxnLst/>
              <a:rect l="l" t="t" r="r" b="b"/>
              <a:pathLst>
                <a:path w="696595" h="700405">
                  <a:moveTo>
                    <a:pt x="0" y="291338"/>
                  </a:moveTo>
                  <a:lnTo>
                    <a:pt x="56672" y="324983"/>
                  </a:lnTo>
                  <a:lnTo>
                    <a:pt x="88795" y="348130"/>
                  </a:lnTo>
                  <a:lnTo>
                    <a:pt x="121580" y="374869"/>
                  </a:lnTo>
                  <a:lnTo>
                    <a:pt x="153629" y="404732"/>
                  </a:lnTo>
                  <a:lnTo>
                    <a:pt x="183543" y="437252"/>
                  </a:lnTo>
                  <a:lnTo>
                    <a:pt x="209924" y="471962"/>
                  </a:lnTo>
                  <a:lnTo>
                    <a:pt x="231376" y="508393"/>
                  </a:lnTo>
                  <a:lnTo>
                    <a:pt x="246500" y="546077"/>
                  </a:lnTo>
                  <a:lnTo>
                    <a:pt x="253898" y="584548"/>
                  </a:lnTo>
                  <a:lnTo>
                    <a:pt x="252172" y="623336"/>
                  </a:lnTo>
                  <a:lnTo>
                    <a:pt x="239926" y="661976"/>
                  </a:lnTo>
                  <a:lnTo>
                    <a:pt x="215760" y="699998"/>
                  </a:lnTo>
                  <a:lnTo>
                    <a:pt x="257698" y="651455"/>
                  </a:lnTo>
                  <a:lnTo>
                    <a:pt x="295580" y="613770"/>
                  </a:lnTo>
                  <a:lnTo>
                    <a:pt x="330286" y="585813"/>
                  </a:lnTo>
                  <a:lnTo>
                    <a:pt x="393696" y="554570"/>
                  </a:lnTo>
                  <a:lnTo>
                    <a:pt x="454976" y="548692"/>
                  </a:lnTo>
                  <a:lnTo>
                    <a:pt x="666254" y="548692"/>
                  </a:lnTo>
                  <a:lnTo>
                    <a:pt x="645760" y="509812"/>
                  </a:lnTo>
                  <a:lnTo>
                    <a:pt x="629925" y="467134"/>
                  </a:lnTo>
                  <a:lnTo>
                    <a:pt x="620172" y="423895"/>
                  </a:lnTo>
                  <a:lnTo>
                    <a:pt x="616288" y="380238"/>
                  </a:lnTo>
                  <a:lnTo>
                    <a:pt x="618061" y="336301"/>
                  </a:lnTo>
                  <a:lnTo>
                    <a:pt x="622892" y="306806"/>
                  </a:lnTo>
                  <a:lnTo>
                    <a:pt x="79025" y="306806"/>
                  </a:lnTo>
                  <a:lnTo>
                    <a:pt x="39890" y="304932"/>
                  </a:lnTo>
                  <a:lnTo>
                    <a:pt x="0" y="291338"/>
                  </a:lnTo>
                  <a:close/>
                </a:path>
                <a:path w="696595" h="700405">
                  <a:moveTo>
                    <a:pt x="666254" y="548692"/>
                  </a:moveTo>
                  <a:lnTo>
                    <a:pt x="454976" y="548692"/>
                  </a:lnTo>
                  <a:lnTo>
                    <a:pt x="487020" y="552443"/>
                  </a:lnTo>
                  <a:lnTo>
                    <a:pt x="521174" y="559147"/>
                  </a:lnTo>
                  <a:lnTo>
                    <a:pt x="599339" y="576902"/>
                  </a:lnTo>
                  <a:lnTo>
                    <a:pt x="645731" y="585813"/>
                  </a:lnTo>
                  <a:lnTo>
                    <a:pt x="645958" y="585813"/>
                  </a:lnTo>
                  <a:lnTo>
                    <a:pt x="696518" y="592924"/>
                  </a:lnTo>
                  <a:lnTo>
                    <a:pt x="667887" y="551789"/>
                  </a:lnTo>
                  <a:lnTo>
                    <a:pt x="666254" y="548692"/>
                  </a:lnTo>
                  <a:close/>
                </a:path>
                <a:path w="696595" h="700405">
                  <a:moveTo>
                    <a:pt x="325945" y="0"/>
                  </a:moveTo>
                  <a:lnTo>
                    <a:pt x="308789" y="73897"/>
                  </a:lnTo>
                  <a:lnTo>
                    <a:pt x="292532" y="113572"/>
                  </a:lnTo>
                  <a:lnTo>
                    <a:pt x="271779" y="153131"/>
                  </a:lnTo>
                  <a:lnTo>
                    <a:pt x="246998" y="191123"/>
                  </a:lnTo>
                  <a:lnTo>
                    <a:pt x="218655" y="226098"/>
                  </a:lnTo>
                  <a:lnTo>
                    <a:pt x="187219" y="256604"/>
                  </a:lnTo>
                  <a:lnTo>
                    <a:pt x="153157" y="281191"/>
                  </a:lnTo>
                  <a:lnTo>
                    <a:pt x="116937" y="298408"/>
                  </a:lnTo>
                  <a:lnTo>
                    <a:pt x="79025" y="306806"/>
                  </a:lnTo>
                  <a:lnTo>
                    <a:pt x="622892" y="306806"/>
                  </a:lnTo>
                  <a:lnTo>
                    <a:pt x="625280" y="292226"/>
                  </a:lnTo>
                  <a:lnTo>
                    <a:pt x="637733" y="248153"/>
                  </a:lnTo>
                  <a:lnTo>
                    <a:pt x="655208" y="204224"/>
                  </a:lnTo>
                  <a:lnTo>
                    <a:pt x="669154" y="176911"/>
                  </a:lnTo>
                  <a:lnTo>
                    <a:pt x="581017" y="176911"/>
                  </a:lnTo>
                  <a:lnTo>
                    <a:pt x="535546" y="174048"/>
                  </a:lnTo>
                  <a:lnTo>
                    <a:pt x="492438" y="163779"/>
                  </a:lnTo>
                  <a:lnTo>
                    <a:pt x="452082" y="146066"/>
                  </a:lnTo>
                  <a:lnTo>
                    <a:pt x="414866" y="120871"/>
                  </a:lnTo>
                  <a:lnTo>
                    <a:pt x="381179" y="88153"/>
                  </a:lnTo>
                  <a:lnTo>
                    <a:pt x="351409" y="47876"/>
                  </a:lnTo>
                  <a:lnTo>
                    <a:pt x="325945" y="0"/>
                  </a:lnTo>
                  <a:close/>
                </a:path>
                <a:path w="696595" h="700405">
                  <a:moveTo>
                    <a:pt x="677494" y="160578"/>
                  </a:moveTo>
                  <a:lnTo>
                    <a:pt x="628462" y="172409"/>
                  </a:lnTo>
                  <a:lnTo>
                    <a:pt x="581017" y="176911"/>
                  </a:lnTo>
                  <a:lnTo>
                    <a:pt x="669154" y="176911"/>
                  </a:lnTo>
                  <a:lnTo>
                    <a:pt x="677494" y="16057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270425" y="1125740"/>
              <a:ext cx="696595" cy="700405"/>
            </a:xfrm>
            <a:custGeom>
              <a:avLst/>
              <a:gdLst/>
              <a:ahLst/>
              <a:cxnLst/>
              <a:rect l="l" t="t" r="r" b="b"/>
              <a:pathLst>
                <a:path w="696595" h="700405">
                  <a:moveTo>
                    <a:pt x="677492" y="160578"/>
                  </a:moveTo>
                  <a:lnTo>
                    <a:pt x="655207" y="204225"/>
                  </a:lnTo>
                  <a:lnTo>
                    <a:pt x="637733" y="248155"/>
                  </a:lnTo>
                  <a:lnTo>
                    <a:pt x="625280" y="292228"/>
                  </a:lnTo>
                  <a:lnTo>
                    <a:pt x="618062" y="336303"/>
                  </a:lnTo>
                  <a:lnTo>
                    <a:pt x="616289" y="380239"/>
                  </a:lnTo>
                  <a:lnTo>
                    <a:pt x="620174" y="423897"/>
                  </a:lnTo>
                  <a:lnTo>
                    <a:pt x="629927" y="467135"/>
                  </a:lnTo>
                  <a:lnTo>
                    <a:pt x="645761" y="509812"/>
                  </a:lnTo>
                  <a:lnTo>
                    <a:pt x="667887" y="551789"/>
                  </a:lnTo>
                  <a:lnTo>
                    <a:pt x="696517" y="592924"/>
                  </a:lnTo>
                  <a:lnTo>
                    <a:pt x="645112" y="585694"/>
                  </a:lnTo>
                  <a:lnTo>
                    <a:pt x="599341" y="576902"/>
                  </a:lnTo>
                  <a:lnTo>
                    <a:pt x="558324" y="567677"/>
                  </a:lnTo>
                  <a:lnTo>
                    <a:pt x="521178" y="559148"/>
                  </a:lnTo>
                  <a:lnTo>
                    <a:pt x="487024" y="552444"/>
                  </a:lnTo>
                  <a:lnTo>
                    <a:pt x="454981" y="548694"/>
                  </a:lnTo>
                  <a:lnTo>
                    <a:pt x="424166" y="549027"/>
                  </a:lnTo>
                  <a:lnTo>
                    <a:pt x="393700" y="554573"/>
                  </a:lnTo>
                  <a:lnTo>
                    <a:pt x="330288" y="585816"/>
                  </a:lnTo>
                  <a:lnTo>
                    <a:pt x="295581" y="613772"/>
                  </a:lnTo>
                  <a:lnTo>
                    <a:pt x="257698" y="651457"/>
                  </a:lnTo>
                  <a:lnTo>
                    <a:pt x="215759" y="699999"/>
                  </a:lnTo>
                  <a:lnTo>
                    <a:pt x="239925" y="661977"/>
                  </a:lnTo>
                  <a:lnTo>
                    <a:pt x="252172" y="623338"/>
                  </a:lnTo>
                  <a:lnTo>
                    <a:pt x="253898" y="584549"/>
                  </a:lnTo>
                  <a:lnTo>
                    <a:pt x="246501" y="546078"/>
                  </a:lnTo>
                  <a:lnTo>
                    <a:pt x="231378" y="508393"/>
                  </a:lnTo>
                  <a:lnTo>
                    <a:pt x="209927" y="471962"/>
                  </a:lnTo>
                  <a:lnTo>
                    <a:pt x="183546" y="437253"/>
                  </a:lnTo>
                  <a:lnTo>
                    <a:pt x="153632" y="404733"/>
                  </a:lnTo>
                  <a:lnTo>
                    <a:pt x="121584" y="374870"/>
                  </a:lnTo>
                  <a:lnTo>
                    <a:pt x="88799" y="348131"/>
                  </a:lnTo>
                  <a:lnTo>
                    <a:pt x="56675" y="324985"/>
                  </a:lnTo>
                  <a:lnTo>
                    <a:pt x="0" y="291341"/>
                  </a:lnTo>
                  <a:lnTo>
                    <a:pt x="39891" y="304936"/>
                  </a:lnTo>
                  <a:lnTo>
                    <a:pt x="79027" y="306808"/>
                  </a:lnTo>
                  <a:lnTo>
                    <a:pt x="116939" y="298410"/>
                  </a:lnTo>
                  <a:lnTo>
                    <a:pt x="153159" y="281192"/>
                  </a:lnTo>
                  <a:lnTo>
                    <a:pt x="187221" y="256604"/>
                  </a:lnTo>
                  <a:lnTo>
                    <a:pt x="218657" y="226098"/>
                  </a:lnTo>
                  <a:lnTo>
                    <a:pt x="246999" y="191123"/>
                  </a:lnTo>
                  <a:lnTo>
                    <a:pt x="271780" y="153130"/>
                  </a:lnTo>
                  <a:lnTo>
                    <a:pt x="292532" y="113571"/>
                  </a:lnTo>
                  <a:lnTo>
                    <a:pt x="308789" y="73896"/>
                  </a:lnTo>
                  <a:lnTo>
                    <a:pt x="320082" y="35555"/>
                  </a:lnTo>
                  <a:lnTo>
                    <a:pt x="325944" y="0"/>
                  </a:lnTo>
                  <a:lnTo>
                    <a:pt x="351411" y="47877"/>
                  </a:lnTo>
                  <a:lnTo>
                    <a:pt x="381183" y="88154"/>
                  </a:lnTo>
                  <a:lnTo>
                    <a:pt x="414872" y="120871"/>
                  </a:lnTo>
                  <a:lnTo>
                    <a:pt x="452089" y="146066"/>
                  </a:lnTo>
                  <a:lnTo>
                    <a:pt x="492445" y="163778"/>
                  </a:lnTo>
                  <a:lnTo>
                    <a:pt x="535552" y="174047"/>
                  </a:lnTo>
                  <a:lnTo>
                    <a:pt x="581021" y="176910"/>
                  </a:lnTo>
                  <a:lnTo>
                    <a:pt x="628464" y="172408"/>
                  </a:lnTo>
                  <a:lnTo>
                    <a:pt x="677492" y="160578"/>
                  </a:lnTo>
                  <a:close/>
                </a:path>
              </a:pathLst>
            </a:custGeom>
            <a:ln w="38100">
              <a:solidFill>
                <a:srgbClr val="46537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4557776" y="1320952"/>
            <a:ext cx="16002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50">
                <a:solidFill>
                  <a:srgbClr val="44546A"/>
                </a:solidFill>
                <a:latin typeface="Arial MT"/>
                <a:cs typeface="Arial MT"/>
              </a:rPr>
              <a:t>1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709308" y="5027726"/>
            <a:ext cx="119380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15">
                <a:solidFill>
                  <a:srgbClr val="535353"/>
                </a:solidFill>
                <a:latin typeface="Microsoft YaHei"/>
                <a:cs typeface="Microsoft YaHei"/>
              </a:rPr>
              <a:t>常见问题</a:t>
            </a:r>
            <a:endParaRPr sz="2300">
              <a:latin typeface="Microsoft YaHei"/>
              <a:cs typeface="Microsoft YaHe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4251375" y="2308834"/>
            <a:ext cx="734695" cy="738505"/>
            <a:chOff x="4251375" y="2308834"/>
            <a:chExt cx="734695" cy="738505"/>
          </a:xfrm>
        </p:grpSpPr>
        <p:sp>
          <p:nvSpPr>
            <p:cNvPr id="12" name="object 12" descr=""/>
            <p:cNvSpPr/>
            <p:nvPr/>
          </p:nvSpPr>
          <p:spPr>
            <a:xfrm>
              <a:off x="4270425" y="2327884"/>
              <a:ext cx="696595" cy="700405"/>
            </a:xfrm>
            <a:custGeom>
              <a:avLst/>
              <a:gdLst/>
              <a:ahLst/>
              <a:cxnLst/>
              <a:rect l="l" t="t" r="r" b="b"/>
              <a:pathLst>
                <a:path w="696595" h="700405">
                  <a:moveTo>
                    <a:pt x="0" y="291338"/>
                  </a:moveTo>
                  <a:lnTo>
                    <a:pt x="56672" y="324983"/>
                  </a:lnTo>
                  <a:lnTo>
                    <a:pt x="88795" y="348130"/>
                  </a:lnTo>
                  <a:lnTo>
                    <a:pt x="121580" y="374869"/>
                  </a:lnTo>
                  <a:lnTo>
                    <a:pt x="153629" y="404732"/>
                  </a:lnTo>
                  <a:lnTo>
                    <a:pt x="183543" y="437252"/>
                  </a:lnTo>
                  <a:lnTo>
                    <a:pt x="209924" y="471962"/>
                  </a:lnTo>
                  <a:lnTo>
                    <a:pt x="231376" y="508393"/>
                  </a:lnTo>
                  <a:lnTo>
                    <a:pt x="246500" y="546077"/>
                  </a:lnTo>
                  <a:lnTo>
                    <a:pt x="253898" y="584548"/>
                  </a:lnTo>
                  <a:lnTo>
                    <a:pt x="252172" y="623336"/>
                  </a:lnTo>
                  <a:lnTo>
                    <a:pt x="239926" y="661976"/>
                  </a:lnTo>
                  <a:lnTo>
                    <a:pt x="215760" y="699998"/>
                  </a:lnTo>
                  <a:lnTo>
                    <a:pt x="257698" y="651455"/>
                  </a:lnTo>
                  <a:lnTo>
                    <a:pt x="295580" y="613770"/>
                  </a:lnTo>
                  <a:lnTo>
                    <a:pt x="330286" y="585813"/>
                  </a:lnTo>
                  <a:lnTo>
                    <a:pt x="393696" y="554570"/>
                  </a:lnTo>
                  <a:lnTo>
                    <a:pt x="454976" y="548692"/>
                  </a:lnTo>
                  <a:lnTo>
                    <a:pt x="666254" y="548692"/>
                  </a:lnTo>
                  <a:lnTo>
                    <a:pt x="645760" y="509812"/>
                  </a:lnTo>
                  <a:lnTo>
                    <a:pt x="629925" y="467134"/>
                  </a:lnTo>
                  <a:lnTo>
                    <a:pt x="620172" y="423895"/>
                  </a:lnTo>
                  <a:lnTo>
                    <a:pt x="616288" y="380238"/>
                  </a:lnTo>
                  <a:lnTo>
                    <a:pt x="618061" y="336301"/>
                  </a:lnTo>
                  <a:lnTo>
                    <a:pt x="622892" y="306806"/>
                  </a:lnTo>
                  <a:lnTo>
                    <a:pt x="79025" y="306806"/>
                  </a:lnTo>
                  <a:lnTo>
                    <a:pt x="39890" y="304932"/>
                  </a:lnTo>
                  <a:lnTo>
                    <a:pt x="0" y="291338"/>
                  </a:lnTo>
                  <a:close/>
                </a:path>
                <a:path w="696595" h="700405">
                  <a:moveTo>
                    <a:pt x="666254" y="548692"/>
                  </a:moveTo>
                  <a:lnTo>
                    <a:pt x="454976" y="548692"/>
                  </a:lnTo>
                  <a:lnTo>
                    <a:pt x="487020" y="552443"/>
                  </a:lnTo>
                  <a:lnTo>
                    <a:pt x="521174" y="559147"/>
                  </a:lnTo>
                  <a:lnTo>
                    <a:pt x="599339" y="576902"/>
                  </a:lnTo>
                  <a:lnTo>
                    <a:pt x="645731" y="585813"/>
                  </a:lnTo>
                  <a:lnTo>
                    <a:pt x="645958" y="585813"/>
                  </a:lnTo>
                  <a:lnTo>
                    <a:pt x="696518" y="592924"/>
                  </a:lnTo>
                  <a:lnTo>
                    <a:pt x="667887" y="551789"/>
                  </a:lnTo>
                  <a:lnTo>
                    <a:pt x="666254" y="548692"/>
                  </a:lnTo>
                  <a:close/>
                </a:path>
                <a:path w="696595" h="700405">
                  <a:moveTo>
                    <a:pt x="325945" y="0"/>
                  </a:moveTo>
                  <a:lnTo>
                    <a:pt x="308789" y="73897"/>
                  </a:lnTo>
                  <a:lnTo>
                    <a:pt x="292532" y="113572"/>
                  </a:lnTo>
                  <a:lnTo>
                    <a:pt x="271779" y="153131"/>
                  </a:lnTo>
                  <a:lnTo>
                    <a:pt x="246998" y="191123"/>
                  </a:lnTo>
                  <a:lnTo>
                    <a:pt x="218655" y="226098"/>
                  </a:lnTo>
                  <a:lnTo>
                    <a:pt x="187219" y="256604"/>
                  </a:lnTo>
                  <a:lnTo>
                    <a:pt x="153157" y="281191"/>
                  </a:lnTo>
                  <a:lnTo>
                    <a:pt x="116937" y="298408"/>
                  </a:lnTo>
                  <a:lnTo>
                    <a:pt x="79025" y="306806"/>
                  </a:lnTo>
                  <a:lnTo>
                    <a:pt x="622892" y="306806"/>
                  </a:lnTo>
                  <a:lnTo>
                    <a:pt x="625280" y="292226"/>
                  </a:lnTo>
                  <a:lnTo>
                    <a:pt x="637733" y="248153"/>
                  </a:lnTo>
                  <a:lnTo>
                    <a:pt x="655208" y="204224"/>
                  </a:lnTo>
                  <a:lnTo>
                    <a:pt x="669154" y="176911"/>
                  </a:lnTo>
                  <a:lnTo>
                    <a:pt x="581017" y="176911"/>
                  </a:lnTo>
                  <a:lnTo>
                    <a:pt x="535546" y="174048"/>
                  </a:lnTo>
                  <a:lnTo>
                    <a:pt x="492438" y="163779"/>
                  </a:lnTo>
                  <a:lnTo>
                    <a:pt x="452082" y="146066"/>
                  </a:lnTo>
                  <a:lnTo>
                    <a:pt x="414866" y="120871"/>
                  </a:lnTo>
                  <a:lnTo>
                    <a:pt x="381179" y="88153"/>
                  </a:lnTo>
                  <a:lnTo>
                    <a:pt x="351409" y="47876"/>
                  </a:lnTo>
                  <a:lnTo>
                    <a:pt x="325945" y="0"/>
                  </a:lnTo>
                  <a:close/>
                </a:path>
                <a:path w="696595" h="700405">
                  <a:moveTo>
                    <a:pt x="677494" y="160578"/>
                  </a:moveTo>
                  <a:lnTo>
                    <a:pt x="628462" y="172409"/>
                  </a:lnTo>
                  <a:lnTo>
                    <a:pt x="581017" y="176911"/>
                  </a:lnTo>
                  <a:lnTo>
                    <a:pt x="669154" y="176911"/>
                  </a:lnTo>
                  <a:lnTo>
                    <a:pt x="677494" y="16057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270425" y="2327884"/>
              <a:ext cx="696595" cy="700405"/>
            </a:xfrm>
            <a:custGeom>
              <a:avLst/>
              <a:gdLst/>
              <a:ahLst/>
              <a:cxnLst/>
              <a:rect l="l" t="t" r="r" b="b"/>
              <a:pathLst>
                <a:path w="696595" h="700405">
                  <a:moveTo>
                    <a:pt x="677492" y="160578"/>
                  </a:moveTo>
                  <a:lnTo>
                    <a:pt x="655207" y="204225"/>
                  </a:lnTo>
                  <a:lnTo>
                    <a:pt x="637733" y="248155"/>
                  </a:lnTo>
                  <a:lnTo>
                    <a:pt x="625280" y="292228"/>
                  </a:lnTo>
                  <a:lnTo>
                    <a:pt x="618062" y="336303"/>
                  </a:lnTo>
                  <a:lnTo>
                    <a:pt x="616289" y="380239"/>
                  </a:lnTo>
                  <a:lnTo>
                    <a:pt x="620174" y="423897"/>
                  </a:lnTo>
                  <a:lnTo>
                    <a:pt x="629927" y="467135"/>
                  </a:lnTo>
                  <a:lnTo>
                    <a:pt x="645761" y="509812"/>
                  </a:lnTo>
                  <a:lnTo>
                    <a:pt x="667887" y="551789"/>
                  </a:lnTo>
                  <a:lnTo>
                    <a:pt x="696517" y="592924"/>
                  </a:lnTo>
                  <a:lnTo>
                    <a:pt x="645112" y="585694"/>
                  </a:lnTo>
                  <a:lnTo>
                    <a:pt x="599341" y="576902"/>
                  </a:lnTo>
                  <a:lnTo>
                    <a:pt x="558324" y="567677"/>
                  </a:lnTo>
                  <a:lnTo>
                    <a:pt x="521178" y="559148"/>
                  </a:lnTo>
                  <a:lnTo>
                    <a:pt x="487024" y="552444"/>
                  </a:lnTo>
                  <a:lnTo>
                    <a:pt x="454981" y="548694"/>
                  </a:lnTo>
                  <a:lnTo>
                    <a:pt x="424166" y="549027"/>
                  </a:lnTo>
                  <a:lnTo>
                    <a:pt x="393700" y="554573"/>
                  </a:lnTo>
                  <a:lnTo>
                    <a:pt x="330288" y="585816"/>
                  </a:lnTo>
                  <a:lnTo>
                    <a:pt x="295581" y="613772"/>
                  </a:lnTo>
                  <a:lnTo>
                    <a:pt x="257698" y="651457"/>
                  </a:lnTo>
                  <a:lnTo>
                    <a:pt x="215759" y="699999"/>
                  </a:lnTo>
                  <a:lnTo>
                    <a:pt x="239925" y="661977"/>
                  </a:lnTo>
                  <a:lnTo>
                    <a:pt x="252172" y="623338"/>
                  </a:lnTo>
                  <a:lnTo>
                    <a:pt x="253898" y="584549"/>
                  </a:lnTo>
                  <a:lnTo>
                    <a:pt x="246501" y="546078"/>
                  </a:lnTo>
                  <a:lnTo>
                    <a:pt x="231378" y="508393"/>
                  </a:lnTo>
                  <a:lnTo>
                    <a:pt x="209927" y="471962"/>
                  </a:lnTo>
                  <a:lnTo>
                    <a:pt x="183546" y="437253"/>
                  </a:lnTo>
                  <a:lnTo>
                    <a:pt x="153632" y="404733"/>
                  </a:lnTo>
                  <a:lnTo>
                    <a:pt x="121584" y="374870"/>
                  </a:lnTo>
                  <a:lnTo>
                    <a:pt x="88799" y="348131"/>
                  </a:lnTo>
                  <a:lnTo>
                    <a:pt x="56675" y="324985"/>
                  </a:lnTo>
                  <a:lnTo>
                    <a:pt x="0" y="291341"/>
                  </a:lnTo>
                  <a:lnTo>
                    <a:pt x="39891" y="304936"/>
                  </a:lnTo>
                  <a:lnTo>
                    <a:pt x="79027" y="306808"/>
                  </a:lnTo>
                  <a:lnTo>
                    <a:pt x="116939" y="298410"/>
                  </a:lnTo>
                  <a:lnTo>
                    <a:pt x="153159" y="281192"/>
                  </a:lnTo>
                  <a:lnTo>
                    <a:pt x="187221" y="256604"/>
                  </a:lnTo>
                  <a:lnTo>
                    <a:pt x="218657" y="226098"/>
                  </a:lnTo>
                  <a:lnTo>
                    <a:pt x="246999" y="191123"/>
                  </a:lnTo>
                  <a:lnTo>
                    <a:pt x="271780" y="153130"/>
                  </a:lnTo>
                  <a:lnTo>
                    <a:pt x="292532" y="113571"/>
                  </a:lnTo>
                  <a:lnTo>
                    <a:pt x="308789" y="73896"/>
                  </a:lnTo>
                  <a:lnTo>
                    <a:pt x="320082" y="35555"/>
                  </a:lnTo>
                  <a:lnTo>
                    <a:pt x="325944" y="0"/>
                  </a:lnTo>
                  <a:lnTo>
                    <a:pt x="351411" y="47877"/>
                  </a:lnTo>
                  <a:lnTo>
                    <a:pt x="381183" y="88154"/>
                  </a:lnTo>
                  <a:lnTo>
                    <a:pt x="414872" y="120871"/>
                  </a:lnTo>
                  <a:lnTo>
                    <a:pt x="452089" y="146066"/>
                  </a:lnTo>
                  <a:lnTo>
                    <a:pt x="492445" y="163778"/>
                  </a:lnTo>
                  <a:lnTo>
                    <a:pt x="535552" y="174047"/>
                  </a:lnTo>
                  <a:lnTo>
                    <a:pt x="581021" y="176910"/>
                  </a:lnTo>
                  <a:lnTo>
                    <a:pt x="628464" y="172408"/>
                  </a:lnTo>
                  <a:lnTo>
                    <a:pt x="677492" y="160578"/>
                  </a:lnTo>
                  <a:close/>
                </a:path>
              </a:pathLst>
            </a:custGeom>
            <a:ln w="38100">
              <a:solidFill>
                <a:srgbClr val="46537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4557776" y="2523096"/>
            <a:ext cx="16002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50">
                <a:solidFill>
                  <a:srgbClr val="44546A"/>
                </a:solidFill>
                <a:latin typeface="Arial MT"/>
                <a:cs typeface="Arial MT"/>
              </a:rPr>
              <a:t>2</a:t>
            </a:r>
            <a:endParaRPr sz="1900">
              <a:latin typeface="Arial MT"/>
              <a:cs typeface="Arial MT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4251375" y="3586416"/>
            <a:ext cx="734695" cy="738505"/>
            <a:chOff x="4251375" y="3586416"/>
            <a:chExt cx="734695" cy="738505"/>
          </a:xfrm>
        </p:grpSpPr>
        <p:sp>
          <p:nvSpPr>
            <p:cNvPr id="16" name="object 16" descr=""/>
            <p:cNvSpPr/>
            <p:nvPr/>
          </p:nvSpPr>
          <p:spPr>
            <a:xfrm>
              <a:off x="4270425" y="3605466"/>
              <a:ext cx="696595" cy="700405"/>
            </a:xfrm>
            <a:custGeom>
              <a:avLst/>
              <a:gdLst/>
              <a:ahLst/>
              <a:cxnLst/>
              <a:rect l="l" t="t" r="r" b="b"/>
              <a:pathLst>
                <a:path w="696595" h="700404">
                  <a:moveTo>
                    <a:pt x="0" y="291350"/>
                  </a:moveTo>
                  <a:lnTo>
                    <a:pt x="56672" y="324991"/>
                  </a:lnTo>
                  <a:lnTo>
                    <a:pt x="88795" y="348136"/>
                  </a:lnTo>
                  <a:lnTo>
                    <a:pt x="121580" y="374873"/>
                  </a:lnTo>
                  <a:lnTo>
                    <a:pt x="153629" y="404735"/>
                  </a:lnTo>
                  <a:lnTo>
                    <a:pt x="183543" y="437254"/>
                  </a:lnTo>
                  <a:lnTo>
                    <a:pt x="209924" y="471963"/>
                  </a:lnTo>
                  <a:lnTo>
                    <a:pt x="231376" y="508393"/>
                  </a:lnTo>
                  <a:lnTo>
                    <a:pt x="246500" y="546077"/>
                  </a:lnTo>
                  <a:lnTo>
                    <a:pt x="253898" y="584548"/>
                  </a:lnTo>
                  <a:lnTo>
                    <a:pt x="252172" y="623336"/>
                  </a:lnTo>
                  <a:lnTo>
                    <a:pt x="239926" y="661976"/>
                  </a:lnTo>
                  <a:lnTo>
                    <a:pt x="215760" y="699998"/>
                  </a:lnTo>
                  <a:lnTo>
                    <a:pt x="257698" y="651458"/>
                  </a:lnTo>
                  <a:lnTo>
                    <a:pt x="295580" y="613774"/>
                  </a:lnTo>
                  <a:lnTo>
                    <a:pt x="330286" y="585819"/>
                  </a:lnTo>
                  <a:lnTo>
                    <a:pt x="393696" y="554576"/>
                  </a:lnTo>
                  <a:lnTo>
                    <a:pt x="454976" y="548696"/>
                  </a:lnTo>
                  <a:lnTo>
                    <a:pt x="666256" y="548696"/>
                  </a:lnTo>
                  <a:lnTo>
                    <a:pt x="645760" y="509813"/>
                  </a:lnTo>
                  <a:lnTo>
                    <a:pt x="629925" y="467136"/>
                  </a:lnTo>
                  <a:lnTo>
                    <a:pt x="620172" y="423899"/>
                  </a:lnTo>
                  <a:lnTo>
                    <a:pt x="616288" y="380242"/>
                  </a:lnTo>
                  <a:lnTo>
                    <a:pt x="618061" y="336306"/>
                  </a:lnTo>
                  <a:lnTo>
                    <a:pt x="622892" y="306813"/>
                  </a:lnTo>
                  <a:lnTo>
                    <a:pt x="79025" y="306813"/>
                  </a:lnTo>
                  <a:lnTo>
                    <a:pt x="39890" y="304942"/>
                  </a:lnTo>
                  <a:lnTo>
                    <a:pt x="0" y="291350"/>
                  </a:lnTo>
                  <a:close/>
                </a:path>
                <a:path w="696595" h="700404">
                  <a:moveTo>
                    <a:pt x="666256" y="548696"/>
                  </a:moveTo>
                  <a:lnTo>
                    <a:pt x="454976" y="548696"/>
                  </a:lnTo>
                  <a:lnTo>
                    <a:pt x="487020" y="552446"/>
                  </a:lnTo>
                  <a:lnTo>
                    <a:pt x="521174" y="559150"/>
                  </a:lnTo>
                  <a:lnTo>
                    <a:pt x="599339" y="576903"/>
                  </a:lnTo>
                  <a:lnTo>
                    <a:pt x="645757" y="585819"/>
                  </a:lnTo>
                  <a:lnTo>
                    <a:pt x="645993" y="585819"/>
                  </a:lnTo>
                  <a:lnTo>
                    <a:pt x="696518" y="592924"/>
                  </a:lnTo>
                  <a:lnTo>
                    <a:pt x="667887" y="551789"/>
                  </a:lnTo>
                  <a:lnTo>
                    <a:pt x="666256" y="548696"/>
                  </a:lnTo>
                  <a:close/>
                </a:path>
                <a:path w="696595" h="700404">
                  <a:moveTo>
                    <a:pt x="325945" y="0"/>
                  </a:moveTo>
                  <a:lnTo>
                    <a:pt x="308789" y="73897"/>
                  </a:lnTo>
                  <a:lnTo>
                    <a:pt x="292532" y="113573"/>
                  </a:lnTo>
                  <a:lnTo>
                    <a:pt x="271779" y="153132"/>
                  </a:lnTo>
                  <a:lnTo>
                    <a:pt x="246998" y="191124"/>
                  </a:lnTo>
                  <a:lnTo>
                    <a:pt x="218655" y="226099"/>
                  </a:lnTo>
                  <a:lnTo>
                    <a:pt x="187219" y="256606"/>
                  </a:lnTo>
                  <a:lnTo>
                    <a:pt x="153157" y="281194"/>
                  </a:lnTo>
                  <a:lnTo>
                    <a:pt x="116937" y="298414"/>
                  </a:lnTo>
                  <a:lnTo>
                    <a:pt x="79025" y="306813"/>
                  </a:lnTo>
                  <a:lnTo>
                    <a:pt x="622892" y="306813"/>
                  </a:lnTo>
                  <a:lnTo>
                    <a:pt x="625280" y="292231"/>
                  </a:lnTo>
                  <a:lnTo>
                    <a:pt x="637733" y="248158"/>
                  </a:lnTo>
                  <a:lnTo>
                    <a:pt x="655208" y="204227"/>
                  </a:lnTo>
                  <a:lnTo>
                    <a:pt x="669154" y="176913"/>
                  </a:lnTo>
                  <a:lnTo>
                    <a:pt x="581017" y="176913"/>
                  </a:lnTo>
                  <a:lnTo>
                    <a:pt x="535546" y="174051"/>
                  </a:lnTo>
                  <a:lnTo>
                    <a:pt x="492438" y="163783"/>
                  </a:lnTo>
                  <a:lnTo>
                    <a:pt x="452082" y="146071"/>
                  </a:lnTo>
                  <a:lnTo>
                    <a:pt x="414866" y="120876"/>
                  </a:lnTo>
                  <a:lnTo>
                    <a:pt x="381179" y="88159"/>
                  </a:lnTo>
                  <a:lnTo>
                    <a:pt x="351409" y="47879"/>
                  </a:lnTo>
                  <a:lnTo>
                    <a:pt x="325945" y="0"/>
                  </a:lnTo>
                  <a:close/>
                </a:path>
                <a:path w="696595" h="700404">
                  <a:moveTo>
                    <a:pt x="677494" y="160578"/>
                  </a:moveTo>
                  <a:lnTo>
                    <a:pt x="628462" y="172409"/>
                  </a:lnTo>
                  <a:lnTo>
                    <a:pt x="581017" y="176913"/>
                  </a:lnTo>
                  <a:lnTo>
                    <a:pt x="669154" y="176913"/>
                  </a:lnTo>
                  <a:lnTo>
                    <a:pt x="677494" y="16057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270425" y="3605466"/>
              <a:ext cx="696595" cy="700405"/>
            </a:xfrm>
            <a:custGeom>
              <a:avLst/>
              <a:gdLst/>
              <a:ahLst/>
              <a:cxnLst/>
              <a:rect l="l" t="t" r="r" b="b"/>
              <a:pathLst>
                <a:path w="696595" h="700404">
                  <a:moveTo>
                    <a:pt x="677492" y="160578"/>
                  </a:moveTo>
                  <a:lnTo>
                    <a:pt x="655207" y="204225"/>
                  </a:lnTo>
                  <a:lnTo>
                    <a:pt x="637733" y="248155"/>
                  </a:lnTo>
                  <a:lnTo>
                    <a:pt x="625280" y="292228"/>
                  </a:lnTo>
                  <a:lnTo>
                    <a:pt x="618062" y="336303"/>
                  </a:lnTo>
                  <a:lnTo>
                    <a:pt x="616289" y="380239"/>
                  </a:lnTo>
                  <a:lnTo>
                    <a:pt x="620174" y="423897"/>
                  </a:lnTo>
                  <a:lnTo>
                    <a:pt x="629927" y="467135"/>
                  </a:lnTo>
                  <a:lnTo>
                    <a:pt x="645761" y="509812"/>
                  </a:lnTo>
                  <a:lnTo>
                    <a:pt x="667887" y="551789"/>
                  </a:lnTo>
                  <a:lnTo>
                    <a:pt x="696517" y="592924"/>
                  </a:lnTo>
                  <a:lnTo>
                    <a:pt x="645112" y="585694"/>
                  </a:lnTo>
                  <a:lnTo>
                    <a:pt x="599341" y="576902"/>
                  </a:lnTo>
                  <a:lnTo>
                    <a:pt x="558324" y="567677"/>
                  </a:lnTo>
                  <a:lnTo>
                    <a:pt x="521178" y="559148"/>
                  </a:lnTo>
                  <a:lnTo>
                    <a:pt x="487024" y="552444"/>
                  </a:lnTo>
                  <a:lnTo>
                    <a:pt x="454981" y="548694"/>
                  </a:lnTo>
                  <a:lnTo>
                    <a:pt x="424166" y="549027"/>
                  </a:lnTo>
                  <a:lnTo>
                    <a:pt x="393700" y="554573"/>
                  </a:lnTo>
                  <a:lnTo>
                    <a:pt x="330288" y="585816"/>
                  </a:lnTo>
                  <a:lnTo>
                    <a:pt x="295581" y="613772"/>
                  </a:lnTo>
                  <a:lnTo>
                    <a:pt x="257698" y="651457"/>
                  </a:lnTo>
                  <a:lnTo>
                    <a:pt x="215759" y="699999"/>
                  </a:lnTo>
                  <a:lnTo>
                    <a:pt x="239925" y="661977"/>
                  </a:lnTo>
                  <a:lnTo>
                    <a:pt x="252172" y="623338"/>
                  </a:lnTo>
                  <a:lnTo>
                    <a:pt x="253898" y="584549"/>
                  </a:lnTo>
                  <a:lnTo>
                    <a:pt x="246501" y="546078"/>
                  </a:lnTo>
                  <a:lnTo>
                    <a:pt x="231378" y="508393"/>
                  </a:lnTo>
                  <a:lnTo>
                    <a:pt x="209927" y="471962"/>
                  </a:lnTo>
                  <a:lnTo>
                    <a:pt x="183546" y="437253"/>
                  </a:lnTo>
                  <a:lnTo>
                    <a:pt x="153632" y="404733"/>
                  </a:lnTo>
                  <a:lnTo>
                    <a:pt x="121584" y="374870"/>
                  </a:lnTo>
                  <a:lnTo>
                    <a:pt x="88799" y="348131"/>
                  </a:lnTo>
                  <a:lnTo>
                    <a:pt x="56675" y="324985"/>
                  </a:lnTo>
                  <a:lnTo>
                    <a:pt x="0" y="291341"/>
                  </a:lnTo>
                  <a:lnTo>
                    <a:pt x="39891" y="304936"/>
                  </a:lnTo>
                  <a:lnTo>
                    <a:pt x="79027" y="306808"/>
                  </a:lnTo>
                  <a:lnTo>
                    <a:pt x="116939" y="298410"/>
                  </a:lnTo>
                  <a:lnTo>
                    <a:pt x="153159" y="281192"/>
                  </a:lnTo>
                  <a:lnTo>
                    <a:pt x="187221" y="256604"/>
                  </a:lnTo>
                  <a:lnTo>
                    <a:pt x="218657" y="226098"/>
                  </a:lnTo>
                  <a:lnTo>
                    <a:pt x="246999" y="191123"/>
                  </a:lnTo>
                  <a:lnTo>
                    <a:pt x="271780" y="153130"/>
                  </a:lnTo>
                  <a:lnTo>
                    <a:pt x="292532" y="113571"/>
                  </a:lnTo>
                  <a:lnTo>
                    <a:pt x="308789" y="73896"/>
                  </a:lnTo>
                  <a:lnTo>
                    <a:pt x="320082" y="35555"/>
                  </a:lnTo>
                  <a:lnTo>
                    <a:pt x="325944" y="0"/>
                  </a:lnTo>
                  <a:lnTo>
                    <a:pt x="351411" y="47877"/>
                  </a:lnTo>
                  <a:lnTo>
                    <a:pt x="381183" y="88154"/>
                  </a:lnTo>
                  <a:lnTo>
                    <a:pt x="414872" y="120871"/>
                  </a:lnTo>
                  <a:lnTo>
                    <a:pt x="452089" y="146066"/>
                  </a:lnTo>
                  <a:lnTo>
                    <a:pt x="492445" y="163778"/>
                  </a:lnTo>
                  <a:lnTo>
                    <a:pt x="535552" y="174047"/>
                  </a:lnTo>
                  <a:lnTo>
                    <a:pt x="581021" y="176910"/>
                  </a:lnTo>
                  <a:lnTo>
                    <a:pt x="628464" y="172408"/>
                  </a:lnTo>
                  <a:lnTo>
                    <a:pt x="677492" y="160578"/>
                  </a:lnTo>
                  <a:close/>
                </a:path>
              </a:pathLst>
            </a:custGeom>
            <a:ln w="38100">
              <a:solidFill>
                <a:srgbClr val="46537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4557776" y="3800678"/>
            <a:ext cx="16002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50">
                <a:solidFill>
                  <a:srgbClr val="44546A"/>
                </a:solidFill>
                <a:latin typeface="Arial MT"/>
                <a:cs typeface="Arial MT"/>
              </a:rPr>
              <a:t>3</a:t>
            </a:r>
            <a:endParaRPr sz="1900">
              <a:latin typeface="Arial MT"/>
              <a:cs typeface="Arial MT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4264075" y="4862563"/>
            <a:ext cx="734695" cy="738505"/>
            <a:chOff x="4264075" y="4862563"/>
            <a:chExt cx="734695" cy="738505"/>
          </a:xfrm>
        </p:grpSpPr>
        <p:sp>
          <p:nvSpPr>
            <p:cNvPr id="20" name="object 20" descr=""/>
            <p:cNvSpPr/>
            <p:nvPr/>
          </p:nvSpPr>
          <p:spPr>
            <a:xfrm>
              <a:off x="4283125" y="4881613"/>
              <a:ext cx="696595" cy="700405"/>
            </a:xfrm>
            <a:custGeom>
              <a:avLst/>
              <a:gdLst/>
              <a:ahLst/>
              <a:cxnLst/>
              <a:rect l="l" t="t" r="r" b="b"/>
              <a:pathLst>
                <a:path w="696595" h="700404">
                  <a:moveTo>
                    <a:pt x="0" y="291337"/>
                  </a:moveTo>
                  <a:lnTo>
                    <a:pt x="56672" y="324983"/>
                  </a:lnTo>
                  <a:lnTo>
                    <a:pt x="88795" y="348130"/>
                  </a:lnTo>
                  <a:lnTo>
                    <a:pt x="121580" y="374869"/>
                  </a:lnTo>
                  <a:lnTo>
                    <a:pt x="153629" y="404732"/>
                  </a:lnTo>
                  <a:lnTo>
                    <a:pt x="183543" y="437252"/>
                  </a:lnTo>
                  <a:lnTo>
                    <a:pt x="209924" y="471962"/>
                  </a:lnTo>
                  <a:lnTo>
                    <a:pt x="231376" y="508393"/>
                  </a:lnTo>
                  <a:lnTo>
                    <a:pt x="246500" y="546077"/>
                  </a:lnTo>
                  <a:lnTo>
                    <a:pt x="253898" y="584548"/>
                  </a:lnTo>
                  <a:lnTo>
                    <a:pt x="252172" y="623336"/>
                  </a:lnTo>
                  <a:lnTo>
                    <a:pt x="239926" y="661976"/>
                  </a:lnTo>
                  <a:lnTo>
                    <a:pt x="215760" y="699998"/>
                  </a:lnTo>
                  <a:lnTo>
                    <a:pt x="257698" y="651455"/>
                  </a:lnTo>
                  <a:lnTo>
                    <a:pt x="295580" y="613770"/>
                  </a:lnTo>
                  <a:lnTo>
                    <a:pt x="330286" y="585813"/>
                  </a:lnTo>
                  <a:lnTo>
                    <a:pt x="393696" y="554570"/>
                  </a:lnTo>
                  <a:lnTo>
                    <a:pt x="454976" y="548692"/>
                  </a:lnTo>
                  <a:lnTo>
                    <a:pt x="666254" y="548692"/>
                  </a:lnTo>
                  <a:lnTo>
                    <a:pt x="645760" y="509812"/>
                  </a:lnTo>
                  <a:lnTo>
                    <a:pt x="629925" y="467134"/>
                  </a:lnTo>
                  <a:lnTo>
                    <a:pt x="620172" y="423895"/>
                  </a:lnTo>
                  <a:lnTo>
                    <a:pt x="616288" y="380238"/>
                  </a:lnTo>
                  <a:lnTo>
                    <a:pt x="618061" y="336301"/>
                  </a:lnTo>
                  <a:lnTo>
                    <a:pt x="622892" y="306806"/>
                  </a:lnTo>
                  <a:lnTo>
                    <a:pt x="79025" y="306806"/>
                  </a:lnTo>
                  <a:lnTo>
                    <a:pt x="39890" y="304932"/>
                  </a:lnTo>
                  <a:lnTo>
                    <a:pt x="0" y="291337"/>
                  </a:lnTo>
                  <a:close/>
                </a:path>
                <a:path w="696595" h="700404">
                  <a:moveTo>
                    <a:pt x="666254" y="548692"/>
                  </a:moveTo>
                  <a:lnTo>
                    <a:pt x="454976" y="548692"/>
                  </a:lnTo>
                  <a:lnTo>
                    <a:pt x="487020" y="552443"/>
                  </a:lnTo>
                  <a:lnTo>
                    <a:pt x="521174" y="559147"/>
                  </a:lnTo>
                  <a:lnTo>
                    <a:pt x="599339" y="576902"/>
                  </a:lnTo>
                  <a:lnTo>
                    <a:pt x="645731" y="585813"/>
                  </a:lnTo>
                  <a:lnTo>
                    <a:pt x="645958" y="585813"/>
                  </a:lnTo>
                  <a:lnTo>
                    <a:pt x="696518" y="592924"/>
                  </a:lnTo>
                  <a:lnTo>
                    <a:pt x="667887" y="551789"/>
                  </a:lnTo>
                  <a:lnTo>
                    <a:pt x="666254" y="548692"/>
                  </a:lnTo>
                  <a:close/>
                </a:path>
                <a:path w="696595" h="700404">
                  <a:moveTo>
                    <a:pt x="325945" y="0"/>
                  </a:moveTo>
                  <a:lnTo>
                    <a:pt x="308789" y="73897"/>
                  </a:lnTo>
                  <a:lnTo>
                    <a:pt x="292532" y="113572"/>
                  </a:lnTo>
                  <a:lnTo>
                    <a:pt x="271779" y="153131"/>
                  </a:lnTo>
                  <a:lnTo>
                    <a:pt x="246998" y="191123"/>
                  </a:lnTo>
                  <a:lnTo>
                    <a:pt x="218655" y="226098"/>
                  </a:lnTo>
                  <a:lnTo>
                    <a:pt x="187219" y="256604"/>
                  </a:lnTo>
                  <a:lnTo>
                    <a:pt x="153157" y="281191"/>
                  </a:lnTo>
                  <a:lnTo>
                    <a:pt x="116937" y="298408"/>
                  </a:lnTo>
                  <a:lnTo>
                    <a:pt x="79025" y="306806"/>
                  </a:lnTo>
                  <a:lnTo>
                    <a:pt x="622892" y="306806"/>
                  </a:lnTo>
                  <a:lnTo>
                    <a:pt x="625280" y="292226"/>
                  </a:lnTo>
                  <a:lnTo>
                    <a:pt x="637733" y="248153"/>
                  </a:lnTo>
                  <a:lnTo>
                    <a:pt x="655208" y="204224"/>
                  </a:lnTo>
                  <a:lnTo>
                    <a:pt x="669157" y="176906"/>
                  </a:lnTo>
                  <a:lnTo>
                    <a:pt x="581017" y="176906"/>
                  </a:lnTo>
                  <a:lnTo>
                    <a:pt x="535546" y="174042"/>
                  </a:lnTo>
                  <a:lnTo>
                    <a:pt x="492438" y="163774"/>
                  </a:lnTo>
                  <a:lnTo>
                    <a:pt x="452082" y="146062"/>
                  </a:lnTo>
                  <a:lnTo>
                    <a:pt x="414866" y="120868"/>
                  </a:lnTo>
                  <a:lnTo>
                    <a:pt x="381179" y="88152"/>
                  </a:lnTo>
                  <a:lnTo>
                    <a:pt x="351409" y="47876"/>
                  </a:lnTo>
                  <a:lnTo>
                    <a:pt x="325945" y="0"/>
                  </a:lnTo>
                  <a:close/>
                </a:path>
                <a:path w="696595" h="700404">
                  <a:moveTo>
                    <a:pt x="677494" y="160578"/>
                  </a:moveTo>
                  <a:lnTo>
                    <a:pt x="628462" y="172405"/>
                  </a:lnTo>
                  <a:lnTo>
                    <a:pt x="581017" y="176906"/>
                  </a:lnTo>
                  <a:lnTo>
                    <a:pt x="669157" y="176906"/>
                  </a:lnTo>
                  <a:lnTo>
                    <a:pt x="677494" y="16057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283125" y="4881613"/>
              <a:ext cx="696595" cy="700405"/>
            </a:xfrm>
            <a:custGeom>
              <a:avLst/>
              <a:gdLst/>
              <a:ahLst/>
              <a:cxnLst/>
              <a:rect l="l" t="t" r="r" b="b"/>
              <a:pathLst>
                <a:path w="696595" h="700404">
                  <a:moveTo>
                    <a:pt x="677492" y="160578"/>
                  </a:moveTo>
                  <a:lnTo>
                    <a:pt x="655207" y="204225"/>
                  </a:lnTo>
                  <a:lnTo>
                    <a:pt x="637733" y="248155"/>
                  </a:lnTo>
                  <a:lnTo>
                    <a:pt x="625280" y="292228"/>
                  </a:lnTo>
                  <a:lnTo>
                    <a:pt x="618062" y="336303"/>
                  </a:lnTo>
                  <a:lnTo>
                    <a:pt x="616289" y="380239"/>
                  </a:lnTo>
                  <a:lnTo>
                    <a:pt x="620174" y="423897"/>
                  </a:lnTo>
                  <a:lnTo>
                    <a:pt x="629927" y="467135"/>
                  </a:lnTo>
                  <a:lnTo>
                    <a:pt x="645761" y="509812"/>
                  </a:lnTo>
                  <a:lnTo>
                    <a:pt x="667887" y="551789"/>
                  </a:lnTo>
                  <a:lnTo>
                    <a:pt x="696517" y="592924"/>
                  </a:lnTo>
                  <a:lnTo>
                    <a:pt x="645112" y="585694"/>
                  </a:lnTo>
                  <a:lnTo>
                    <a:pt x="599341" y="576902"/>
                  </a:lnTo>
                  <a:lnTo>
                    <a:pt x="558324" y="567677"/>
                  </a:lnTo>
                  <a:lnTo>
                    <a:pt x="521178" y="559148"/>
                  </a:lnTo>
                  <a:lnTo>
                    <a:pt x="487024" y="552444"/>
                  </a:lnTo>
                  <a:lnTo>
                    <a:pt x="454981" y="548694"/>
                  </a:lnTo>
                  <a:lnTo>
                    <a:pt x="424166" y="549027"/>
                  </a:lnTo>
                  <a:lnTo>
                    <a:pt x="393700" y="554573"/>
                  </a:lnTo>
                  <a:lnTo>
                    <a:pt x="330288" y="585816"/>
                  </a:lnTo>
                  <a:lnTo>
                    <a:pt x="295581" y="613772"/>
                  </a:lnTo>
                  <a:lnTo>
                    <a:pt x="257698" y="651457"/>
                  </a:lnTo>
                  <a:lnTo>
                    <a:pt x="215759" y="699999"/>
                  </a:lnTo>
                  <a:lnTo>
                    <a:pt x="239925" y="661977"/>
                  </a:lnTo>
                  <a:lnTo>
                    <a:pt x="252172" y="623338"/>
                  </a:lnTo>
                  <a:lnTo>
                    <a:pt x="253898" y="584549"/>
                  </a:lnTo>
                  <a:lnTo>
                    <a:pt x="246501" y="546078"/>
                  </a:lnTo>
                  <a:lnTo>
                    <a:pt x="231378" y="508393"/>
                  </a:lnTo>
                  <a:lnTo>
                    <a:pt x="209927" y="471962"/>
                  </a:lnTo>
                  <a:lnTo>
                    <a:pt x="183546" y="437253"/>
                  </a:lnTo>
                  <a:lnTo>
                    <a:pt x="153632" y="404733"/>
                  </a:lnTo>
                  <a:lnTo>
                    <a:pt x="121584" y="374870"/>
                  </a:lnTo>
                  <a:lnTo>
                    <a:pt x="88799" y="348131"/>
                  </a:lnTo>
                  <a:lnTo>
                    <a:pt x="56675" y="324985"/>
                  </a:lnTo>
                  <a:lnTo>
                    <a:pt x="0" y="291341"/>
                  </a:lnTo>
                  <a:lnTo>
                    <a:pt x="39891" y="304936"/>
                  </a:lnTo>
                  <a:lnTo>
                    <a:pt x="79027" y="306808"/>
                  </a:lnTo>
                  <a:lnTo>
                    <a:pt x="116939" y="298410"/>
                  </a:lnTo>
                  <a:lnTo>
                    <a:pt x="153159" y="281192"/>
                  </a:lnTo>
                  <a:lnTo>
                    <a:pt x="187221" y="256604"/>
                  </a:lnTo>
                  <a:lnTo>
                    <a:pt x="218657" y="226098"/>
                  </a:lnTo>
                  <a:lnTo>
                    <a:pt x="246999" y="191123"/>
                  </a:lnTo>
                  <a:lnTo>
                    <a:pt x="271780" y="153130"/>
                  </a:lnTo>
                  <a:lnTo>
                    <a:pt x="292532" y="113571"/>
                  </a:lnTo>
                  <a:lnTo>
                    <a:pt x="308789" y="73896"/>
                  </a:lnTo>
                  <a:lnTo>
                    <a:pt x="320082" y="35555"/>
                  </a:lnTo>
                  <a:lnTo>
                    <a:pt x="325944" y="0"/>
                  </a:lnTo>
                  <a:lnTo>
                    <a:pt x="351411" y="47877"/>
                  </a:lnTo>
                  <a:lnTo>
                    <a:pt x="381183" y="88154"/>
                  </a:lnTo>
                  <a:lnTo>
                    <a:pt x="414872" y="120871"/>
                  </a:lnTo>
                  <a:lnTo>
                    <a:pt x="452089" y="146066"/>
                  </a:lnTo>
                  <a:lnTo>
                    <a:pt x="492445" y="163778"/>
                  </a:lnTo>
                  <a:lnTo>
                    <a:pt x="535552" y="174047"/>
                  </a:lnTo>
                  <a:lnTo>
                    <a:pt x="581021" y="176910"/>
                  </a:lnTo>
                  <a:lnTo>
                    <a:pt x="628464" y="172408"/>
                  </a:lnTo>
                  <a:lnTo>
                    <a:pt x="677492" y="160578"/>
                  </a:lnTo>
                  <a:close/>
                </a:path>
              </a:pathLst>
            </a:custGeom>
            <a:ln w="38100">
              <a:solidFill>
                <a:srgbClr val="46537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4570476" y="5076812"/>
            <a:ext cx="16002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50">
                <a:solidFill>
                  <a:srgbClr val="44546A"/>
                </a:solidFill>
                <a:latin typeface="Arial MT"/>
                <a:cs typeface="Arial MT"/>
              </a:rPr>
              <a:t>4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8133" y="2320925"/>
            <a:ext cx="2216150" cy="221615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53684" y="390613"/>
            <a:ext cx="112141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5"/>
              <a:t>epoll</a:t>
            </a:r>
            <a:endParaRPr sz="4000"/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1125902"/>
            <a:ext cx="5235575" cy="5167630"/>
            <a:chOff x="0" y="1125902"/>
            <a:chExt cx="5235575" cy="516763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2329" y="2334425"/>
              <a:ext cx="162928" cy="15195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2329" y="3135109"/>
              <a:ext cx="162928" cy="15196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2329" y="3948010"/>
              <a:ext cx="162928" cy="15195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2329" y="4760899"/>
              <a:ext cx="162928" cy="15195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125902"/>
              <a:ext cx="5142695" cy="5167109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5593029" y="2251405"/>
            <a:ext cx="6273165" cy="2734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5A554C"/>
                </a:solidFill>
                <a:latin typeface="Microsoft YaHei"/>
                <a:cs typeface="Microsoft YaHei"/>
              </a:rPr>
              <a:t>没有⽂件数量限制</a:t>
            </a:r>
            <a:endParaRPr sz="1800">
              <a:latin typeface="Microsoft YaHei"/>
              <a:cs typeface="Microsoft YaHei"/>
            </a:endParaRPr>
          </a:p>
          <a:p>
            <a:pPr marL="12700" marR="5080">
              <a:lnSpc>
                <a:spcPts val="6400"/>
              </a:lnSpc>
              <a:spcBef>
                <a:spcPts val="885"/>
              </a:spcBef>
            </a:pPr>
            <a:r>
              <a:rPr dirty="0" sz="1800">
                <a:solidFill>
                  <a:srgbClr val="5A554C"/>
                </a:solidFill>
                <a:latin typeface="Microsoft YaHei"/>
                <a:cs typeface="Microsoft YaHei"/>
              </a:rPr>
              <a:t>基于回调通知机制</a:t>
            </a:r>
            <a:r>
              <a:rPr dirty="0" sz="180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800">
                <a:solidFill>
                  <a:srgbClr val="5A554C"/>
                </a:solidFill>
                <a:latin typeface="Microsoft YaHei"/>
                <a:cs typeface="Microsoft YaHei"/>
              </a:rPr>
              <a:t>⽆需轮询事件</a:t>
            </a:r>
            <a:r>
              <a:rPr dirty="0" sz="180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800">
                <a:solidFill>
                  <a:srgbClr val="5A554C"/>
                </a:solidFill>
                <a:latin typeface="Microsoft YaHei"/>
                <a:cs typeface="Microsoft YaHei"/>
              </a:rPr>
              <a:t>只需遍历就绪 </a:t>
            </a:r>
            <a:r>
              <a:rPr dirty="0" sz="1800">
                <a:solidFill>
                  <a:srgbClr val="5A554C"/>
                </a:solidFill>
                <a:latin typeface="Trebuchet MS"/>
                <a:cs typeface="Trebuchet MS"/>
              </a:rPr>
              <a:t>ready list </a:t>
            </a:r>
            <a:r>
              <a:rPr dirty="0" sz="1800" spc="-50">
                <a:solidFill>
                  <a:srgbClr val="5A554C"/>
                </a:solidFill>
                <a:latin typeface="Microsoft YaHei"/>
                <a:cs typeface="Microsoft YaHei"/>
              </a:rPr>
              <a:t>表</a:t>
            </a:r>
            <a:r>
              <a:rPr dirty="0" sz="1800" spc="15">
                <a:solidFill>
                  <a:srgbClr val="5A554C"/>
                </a:solidFill>
                <a:latin typeface="Microsoft YaHei"/>
                <a:cs typeface="Microsoft YaHei"/>
              </a:rPr>
              <a:t>存放 </a:t>
            </a:r>
            <a:r>
              <a:rPr dirty="0" sz="1800" spc="-50">
                <a:solidFill>
                  <a:srgbClr val="5A554C"/>
                </a:solidFill>
                <a:latin typeface="Trebuchet MS"/>
                <a:cs typeface="Trebuchet MS"/>
              </a:rPr>
              <a:t>epitem</a:t>
            </a:r>
            <a:r>
              <a:rPr dirty="0" sz="1800" spc="5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5A554C"/>
                </a:solidFill>
                <a:latin typeface="Microsoft YaHei"/>
                <a:cs typeface="Microsoft YaHei"/>
              </a:rPr>
              <a:t>的红⿊树存在于内核空间中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5A554C"/>
                </a:solidFill>
                <a:latin typeface="Microsoft YaHei"/>
                <a:cs typeface="Microsoft YaHei"/>
              </a:rPr>
              <a:t>可动态地添加</a:t>
            </a:r>
            <a:r>
              <a:rPr dirty="0" sz="1800">
                <a:solidFill>
                  <a:srgbClr val="5A554C"/>
                </a:solidFill>
                <a:latin typeface="Trebuchet MS"/>
                <a:cs typeface="Trebuchet MS"/>
              </a:rPr>
              <a:t>/</a:t>
            </a:r>
            <a:r>
              <a:rPr dirty="0" sz="1800">
                <a:solidFill>
                  <a:srgbClr val="5A554C"/>
                </a:solidFill>
                <a:latin typeface="Microsoft YaHei"/>
                <a:cs typeface="Microsoft YaHei"/>
              </a:rPr>
              <a:t>删除</a:t>
            </a:r>
            <a:r>
              <a:rPr dirty="0" sz="1800">
                <a:solidFill>
                  <a:srgbClr val="5A554C"/>
                </a:solidFill>
                <a:latin typeface="Trebuchet MS"/>
                <a:cs typeface="Trebuchet MS"/>
              </a:rPr>
              <a:t>/</a:t>
            </a:r>
            <a:r>
              <a:rPr dirty="0" sz="1800" spc="-15">
                <a:solidFill>
                  <a:srgbClr val="5A554C"/>
                </a:solidFill>
                <a:latin typeface="Microsoft YaHei"/>
                <a:cs typeface="Microsoft YaHei"/>
              </a:rPr>
              <a:t>修改事件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00055" y="5556653"/>
            <a:ext cx="1468196" cy="95065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53684" y="390613"/>
            <a:ext cx="112141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5"/>
              <a:t>epoll</a:t>
            </a:r>
            <a:endParaRPr sz="4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044" y="931542"/>
            <a:ext cx="4448543" cy="571710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7319" y="5644417"/>
            <a:ext cx="1468196" cy="95065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54040" y="2021827"/>
            <a:ext cx="124180" cy="11583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54040" y="2617812"/>
            <a:ext cx="124180" cy="11583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43040" y="3213811"/>
            <a:ext cx="124180" cy="11582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43040" y="3809796"/>
            <a:ext cx="124180" cy="11582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43040" y="4405782"/>
            <a:ext cx="124180" cy="11582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54040" y="5001767"/>
            <a:ext cx="124180" cy="115836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5676950" y="1966734"/>
            <a:ext cx="5246370" cy="344360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epfd</a:t>
            </a:r>
            <a:r>
              <a:rPr dirty="0" sz="1350" spc="9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=</a:t>
            </a:r>
            <a:r>
              <a:rPr dirty="0" sz="1350" spc="9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5A554C"/>
                </a:solidFill>
                <a:latin typeface="Trebuchet MS"/>
                <a:cs typeface="Trebuchet MS"/>
              </a:rPr>
              <a:t>epoll_create(intsize);</a:t>
            </a:r>
            <a:endParaRPr sz="1350">
              <a:latin typeface="Trebuchet MS"/>
              <a:cs typeface="Trebuchet MS"/>
            </a:endParaRPr>
          </a:p>
          <a:p>
            <a:pPr marL="901700" marR="563880" indent="-889000">
              <a:lnSpc>
                <a:spcPct val="289700"/>
              </a:lnSpc>
            </a:pP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epoll_ctl(int</a:t>
            </a:r>
            <a:r>
              <a:rPr dirty="0" sz="1350" spc="7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epfd,</a:t>
            </a:r>
            <a:r>
              <a:rPr dirty="0" sz="1350" spc="7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int</a:t>
            </a:r>
            <a:r>
              <a:rPr dirty="0" sz="1350" spc="7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 spc="-50">
                <a:solidFill>
                  <a:srgbClr val="5A554C"/>
                </a:solidFill>
                <a:latin typeface="Trebuchet MS"/>
                <a:cs typeface="Trebuchet MS"/>
              </a:rPr>
              <a:t>op,</a:t>
            </a:r>
            <a:r>
              <a:rPr dirty="0" sz="1350" spc="7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int</a:t>
            </a:r>
            <a:r>
              <a:rPr dirty="0" sz="1350" spc="7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fd,</a:t>
            </a:r>
            <a:r>
              <a:rPr dirty="0" sz="1350" spc="7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struct</a:t>
            </a:r>
            <a:r>
              <a:rPr dirty="0" sz="1350" spc="7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epoll_event</a:t>
            </a:r>
            <a:r>
              <a:rPr dirty="0" sz="1350" spc="7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5A554C"/>
                </a:solidFill>
                <a:latin typeface="Trebuchet MS"/>
                <a:cs typeface="Trebuchet MS"/>
              </a:rPr>
              <a:t>*event) </a:t>
            </a:r>
            <a:r>
              <a:rPr dirty="0" sz="1350" spc="35">
                <a:solidFill>
                  <a:srgbClr val="5A554C"/>
                </a:solidFill>
                <a:latin typeface="Trebuchet MS"/>
                <a:cs typeface="Trebuchet MS"/>
              </a:rPr>
              <a:t>EPOLL_CTL_ADD</a:t>
            </a:r>
            <a:endParaRPr sz="1350">
              <a:latin typeface="Trebuchet MS"/>
              <a:cs typeface="Trebuchet MS"/>
            </a:endParaRPr>
          </a:p>
          <a:p>
            <a:pPr marL="901700" marR="2938780">
              <a:lnSpc>
                <a:spcPct val="289700"/>
              </a:lnSpc>
            </a:pPr>
            <a:r>
              <a:rPr dirty="0" sz="1350" spc="45">
                <a:solidFill>
                  <a:srgbClr val="5A554C"/>
                </a:solidFill>
                <a:latin typeface="Trebuchet MS"/>
                <a:cs typeface="Trebuchet MS"/>
              </a:rPr>
              <a:t>EPOLL_CTL_MOD </a:t>
            </a:r>
            <a:r>
              <a:rPr dirty="0" sz="1350" spc="-10">
                <a:solidFill>
                  <a:srgbClr val="5A554C"/>
                </a:solidFill>
                <a:latin typeface="Trebuchet MS"/>
                <a:cs typeface="Trebuchet MS"/>
              </a:rPr>
              <a:t>EPOLL_CTL_DEL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25"/>
              </a:spcBef>
            </a:pPr>
            <a:endParaRPr sz="1350">
              <a:latin typeface="Trebuchet MS"/>
              <a:cs typeface="Trebuchet MS"/>
            </a:endParaRPr>
          </a:p>
          <a:p>
            <a:pPr marL="12700" marR="5080">
              <a:lnSpc>
                <a:spcPct val="111200"/>
              </a:lnSpc>
            </a:pP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epoll_wait(int</a:t>
            </a:r>
            <a:r>
              <a:rPr dirty="0" sz="1350" spc="7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epfd,</a:t>
            </a:r>
            <a:r>
              <a:rPr dirty="0" sz="1350" spc="7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struct</a:t>
            </a:r>
            <a:r>
              <a:rPr dirty="0" sz="1350" spc="7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epoll_event</a:t>
            </a:r>
            <a:r>
              <a:rPr dirty="0" sz="1350" spc="7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 spc="180">
                <a:solidFill>
                  <a:srgbClr val="5A554C"/>
                </a:solidFill>
                <a:latin typeface="Trebuchet MS"/>
                <a:cs typeface="Trebuchet MS"/>
              </a:rPr>
              <a:t>*</a:t>
            </a:r>
            <a:r>
              <a:rPr dirty="0" sz="1350" spc="7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5A554C"/>
                </a:solidFill>
                <a:latin typeface="Trebuchet MS"/>
                <a:cs typeface="Trebuchet MS"/>
              </a:rPr>
              <a:t>events,</a:t>
            </a:r>
            <a:r>
              <a:rPr dirty="0" sz="1350" spc="7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5A554C"/>
                </a:solidFill>
                <a:latin typeface="Trebuchet MS"/>
                <a:cs typeface="Trebuchet MS"/>
              </a:rPr>
              <a:t>intmaxevents,</a:t>
            </a:r>
            <a:r>
              <a:rPr dirty="0" sz="1350" spc="7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5A554C"/>
                </a:solidFill>
                <a:latin typeface="Trebuchet MS"/>
                <a:cs typeface="Trebuchet MS"/>
              </a:rPr>
              <a:t>int </a:t>
            </a:r>
            <a:r>
              <a:rPr dirty="0" sz="1350" spc="-10">
                <a:solidFill>
                  <a:srgbClr val="5A554C"/>
                </a:solidFill>
                <a:latin typeface="Trebuchet MS"/>
                <a:cs typeface="Trebuchet MS"/>
              </a:rPr>
              <a:t>timeout)</a:t>
            </a:r>
            <a:r>
              <a:rPr dirty="0" sz="1350" spc="-3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 spc="-50">
                <a:solidFill>
                  <a:srgbClr val="5A554C"/>
                </a:solidFill>
                <a:latin typeface="Trebuchet MS"/>
                <a:cs typeface="Trebuchet MS"/>
              </a:rPr>
              <a:t>;</a:t>
            </a:r>
            <a:endParaRPr sz="135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7117" y="362965"/>
            <a:ext cx="242506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/>
              <a:t>epoll</a:t>
            </a:r>
            <a:r>
              <a:rPr dirty="0" sz="3800" spc="-20"/>
              <a:t> </a:t>
            </a:r>
            <a:r>
              <a:rPr dirty="0" sz="3800" spc="-60"/>
              <a:t>event</a:t>
            </a:r>
            <a:endParaRPr sz="3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62491" y="5334603"/>
            <a:ext cx="1647507" cy="123563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787" y="2349842"/>
            <a:ext cx="136495" cy="12731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1785" y="2962097"/>
            <a:ext cx="136499" cy="12731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1785" y="3574364"/>
            <a:ext cx="136499" cy="12730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31785" y="4186618"/>
            <a:ext cx="136499" cy="12730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31785" y="4798872"/>
            <a:ext cx="136499" cy="12730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31785" y="5411127"/>
            <a:ext cx="136499" cy="12731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31785" y="6023386"/>
            <a:ext cx="136499" cy="12730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373365" y="2285072"/>
            <a:ext cx="3526790" cy="392937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" spc="35">
                <a:solidFill>
                  <a:srgbClr val="5A554C"/>
                </a:solidFill>
                <a:latin typeface="Microsoft YaHei"/>
                <a:cs typeface="Microsoft YaHei"/>
              </a:rPr>
              <a:t>事件 </a:t>
            </a:r>
            <a:r>
              <a:rPr dirty="0" sz="1500" spc="-20">
                <a:solidFill>
                  <a:srgbClr val="5A554C"/>
                </a:solidFill>
                <a:latin typeface="Trebuchet MS"/>
                <a:cs typeface="Trebuchet MS"/>
              </a:rPr>
              <a:t>Event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280"/>
              </a:spcBef>
            </a:pPr>
            <a:endParaRPr sz="1500">
              <a:latin typeface="Trebuchet MS"/>
              <a:cs typeface="Trebuchet MS"/>
            </a:endParaRPr>
          </a:p>
          <a:p>
            <a:pPr marL="520700">
              <a:lnSpc>
                <a:spcPct val="100000"/>
              </a:lnSpc>
            </a:pPr>
            <a:r>
              <a:rPr dirty="0" sz="1500" spc="55">
                <a:solidFill>
                  <a:srgbClr val="5A554C"/>
                </a:solidFill>
                <a:latin typeface="Trebuchet MS"/>
                <a:cs typeface="Trebuchet MS"/>
              </a:rPr>
              <a:t>EPOLLIN</a:t>
            </a:r>
            <a:r>
              <a:rPr dirty="0" sz="1500" spc="14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-20">
                <a:solidFill>
                  <a:srgbClr val="5A554C"/>
                </a:solidFill>
                <a:latin typeface="Microsoft YaHei"/>
                <a:cs typeface="Microsoft YaHei"/>
              </a:rPr>
              <a:t>读事件</a:t>
            </a:r>
            <a:endParaRPr sz="15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1500">
              <a:latin typeface="Microsoft YaHei"/>
              <a:cs typeface="Microsoft YaHei"/>
            </a:endParaRPr>
          </a:p>
          <a:p>
            <a:pPr marL="520700">
              <a:lnSpc>
                <a:spcPct val="100000"/>
              </a:lnSpc>
            </a:pP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EPOLLOUT</a:t>
            </a:r>
            <a:r>
              <a:rPr dirty="0" sz="1500" spc="229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-20">
                <a:solidFill>
                  <a:srgbClr val="5A554C"/>
                </a:solidFill>
                <a:latin typeface="Microsoft YaHei"/>
                <a:cs typeface="Microsoft YaHei"/>
              </a:rPr>
              <a:t>写事件</a:t>
            </a:r>
            <a:endParaRPr sz="15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1500">
              <a:latin typeface="Microsoft YaHei"/>
              <a:cs typeface="Microsoft YaHei"/>
            </a:endParaRPr>
          </a:p>
          <a:p>
            <a:pPr marL="520700">
              <a:lnSpc>
                <a:spcPct val="100000"/>
              </a:lnSpc>
              <a:spcBef>
                <a:spcPts val="5"/>
              </a:spcBef>
            </a:pP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EPOLLET</a:t>
            </a:r>
            <a:r>
              <a:rPr dirty="0" sz="1500" spc="254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5A554C"/>
                </a:solidFill>
                <a:latin typeface="Microsoft YaHei"/>
                <a:cs typeface="Microsoft YaHei"/>
              </a:rPr>
              <a:t>边缘触发模式</a:t>
            </a:r>
            <a:endParaRPr sz="15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1500">
              <a:latin typeface="Microsoft YaHei"/>
              <a:cs typeface="Microsoft YaHei"/>
            </a:endParaRPr>
          </a:p>
          <a:p>
            <a:pPr marL="520700">
              <a:lnSpc>
                <a:spcPct val="100000"/>
              </a:lnSpc>
            </a:pP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EPOLLLT</a:t>
            </a:r>
            <a:r>
              <a:rPr dirty="0" sz="1500" spc="10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5A554C"/>
                </a:solidFill>
                <a:latin typeface="Microsoft YaHei"/>
                <a:cs typeface="Microsoft YaHei"/>
              </a:rPr>
              <a:t>⽔平触发模式</a:t>
            </a:r>
            <a:endParaRPr sz="15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1500">
              <a:latin typeface="Microsoft YaHei"/>
              <a:cs typeface="Microsoft YaHei"/>
            </a:endParaRPr>
          </a:p>
          <a:p>
            <a:pPr marL="520700">
              <a:lnSpc>
                <a:spcPct val="100000"/>
              </a:lnSpc>
            </a:pP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EPOLLRDHUP</a:t>
            </a:r>
            <a:r>
              <a:rPr dirty="0" sz="1500" spc="5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EPOLLHUP</a:t>
            </a:r>
            <a:r>
              <a:rPr dirty="0" sz="1500" spc="10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-15">
                <a:solidFill>
                  <a:srgbClr val="5A554C"/>
                </a:solidFill>
                <a:latin typeface="Microsoft YaHei"/>
                <a:cs typeface="Microsoft YaHei"/>
              </a:rPr>
              <a:t>连接异常</a:t>
            </a:r>
            <a:endParaRPr sz="15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1500">
              <a:latin typeface="Microsoft YaHei"/>
              <a:cs typeface="Microsoft YaHei"/>
            </a:endParaRPr>
          </a:p>
          <a:p>
            <a:pPr marL="520700">
              <a:lnSpc>
                <a:spcPct val="100000"/>
              </a:lnSpc>
            </a:pP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EPOLLERR</a:t>
            </a:r>
            <a:r>
              <a:rPr dirty="0" sz="1500" spc="40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-15">
                <a:solidFill>
                  <a:srgbClr val="5A554C"/>
                </a:solidFill>
                <a:latin typeface="Microsoft YaHei"/>
                <a:cs typeface="Microsoft YaHei"/>
              </a:rPr>
              <a:t>连接异常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487615" y="2216619"/>
            <a:ext cx="4597273" cy="258597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36806" y="2891802"/>
            <a:ext cx="1235633" cy="123563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8038" rIns="0" bIns="0" rtlCol="0" vert="horz">
            <a:spAutoFit/>
          </a:bodyPr>
          <a:lstStyle/>
          <a:p>
            <a:pPr marL="1249680">
              <a:lnSpc>
                <a:spcPct val="100000"/>
              </a:lnSpc>
              <a:spcBef>
                <a:spcPts val="100"/>
              </a:spcBef>
            </a:pPr>
            <a:r>
              <a:rPr dirty="0" sz="3500"/>
              <a:t>epoll</a:t>
            </a:r>
            <a:r>
              <a:rPr dirty="0" sz="3500" spc="-40"/>
              <a:t> </a:t>
            </a:r>
            <a:r>
              <a:rPr dirty="0" sz="3500" spc="-10"/>
              <a:t>desgin</a:t>
            </a:r>
            <a:endParaRPr sz="35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263" y="2574544"/>
            <a:ext cx="1426362" cy="217822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83120" y="2967405"/>
            <a:ext cx="3771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4B4A4B"/>
                </a:solidFill>
                <a:latin typeface="Trebuchet MS"/>
                <a:cs typeface="Trebuchet MS"/>
              </a:rPr>
              <a:t>rdlist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202" y="1320769"/>
            <a:ext cx="1328879" cy="38735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75069" y="1411503"/>
            <a:ext cx="8832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4B4A4B"/>
                </a:solidFill>
                <a:latin typeface="Trebuchet MS"/>
                <a:cs typeface="Trebuchet MS"/>
              </a:rPr>
              <a:t>epoll_create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64593" y="1320769"/>
            <a:ext cx="1328878" cy="38735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4208894" y="1411503"/>
            <a:ext cx="6362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4B4A4B"/>
                </a:solidFill>
                <a:latin typeface="Trebuchet MS"/>
                <a:cs typeface="Trebuchet MS"/>
              </a:rPr>
              <a:t>epoll_ctl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49469" y="3599014"/>
            <a:ext cx="2444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4B4A4B"/>
                </a:solidFill>
                <a:latin typeface="Trebuchet MS"/>
                <a:cs typeface="Trebuchet MS"/>
              </a:rPr>
              <a:t>rbr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64540" y="4230636"/>
            <a:ext cx="2139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4B4A4B"/>
                </a:solidFill>
                <a:latin typeface="Trebuchet MS"/>
                <a:cs typeface="Trebuchet MS"/>
              </a:rPr>
              <a:t>wq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49737" y="3215500"/>
            <a:ext cx="483728" cy="38735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4390681" y="3306216"/>
            <a:ext cx="199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B4A4B"/>
                </a:solidFill>
                <a:latin typeface="Trebuchet MS"/>
                <a:cs typeface="Trebuchet MS"/>
              </a:rPr>
              <a:t>13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17493" y="3911219"/>
            <a:ext cx="483549" cy="38735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3601796" y="4001935"/>
            <a:ext cx="1123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4B4A4B"/>
                </a:solidFill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75796" y="3911219"/>
            <a:ext cx="483722" cy="387350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5116728" y="4001935"/>
            <a:ext cx="199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B4A4B"/>
                </a:solidFill>
                <a:latin typeface="Trebuchet MS"/>
                <a:cs typeface="Trebuchet MS"/>
              </a:rPr>
              <a:t>17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32201" y="4542840"/>
            <a:ext cx="483549" cy="387350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3016504" y="4633556"/>
            <a:ext cx="1123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4B4A4B"/>
                </a:solidFill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07701" y="4524578"/>
            <a:ext cx="483549" cy="387350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3948645" y="4615281"/>
            <a:ext cx="199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B4A4B"/>
                </a:solidFill>
                <a:latin typeface="Trebuchet MS"/>
                <a:cs typeface="Trebuchet MS"/>
              </a:rPr>
              <a:t>11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10468" y="4504944"/>
            <a:ext cx="483716" cy="387350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4751400" y="4595660"/>
            <a:ext cx="199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B4A4B"/>
                </a:solidFill>
                <a:latin typeface="Trebuchet MS"/>
                <a:cs typeface="Trebuchet MS"/>
              </a:rPr>
              <a:t>15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498401" y="4504944"/>
            <a:ext cx="483722" cy="387350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5639333" y="4595660"/>
            <a:ext cx="199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B4A4B"/>
                </a:solidFill>
                <a:latin typeface="Trebuchet MS"/>
                <a:cs typeface="Trebuchet MS"/>
              </a:rPr>
              <a:t>25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417493" y="5174462"/>
            <a:ext cx="483549" cy="387350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3601796" y="5265166"/>
            <a:ext cx="1123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4B4A4B"/>
                </a:solidFill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69522" y="5174462"/>
            <a:ext cx="483549" cy="387350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5210467" y="5265166"/>
            <a:ext cx="199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B4A4B"/>
                </a:solidFill>
                <a:latin typeface="Trebuchet MS"/>
                <a:cs typeface="Trebuchet MS"/>
              </a:rPr>
              <a:t>22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018403" y="5174462"/>
            <a:ext cx="483718" cy="387350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6159334" y="5265166"/>
            <a:ext cx="199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B4A4B"/>
                </a:solidFill>
                <a:latin typeface="Trebuchet MS"/>
                <a:cs typeface="Trebuchet MS"/>
              </a:rPr>
              <a:t>27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075023" y="1320769"/>
            <a:ext cx="1328840" cy="387350"/>
          </a:xfrm>
          <a:prstGeom prst="rect">
            <a:avLst/>
          </a:prstGeom>
        </p:spPr>
      </p:pic>
      <p:sp>
        <p:nvSpPr>
          <p:cNvPr id="32" name="object 32" descr=""/>
          <p:cNvSpPr txBox="1"/>
          <p:nvPr/>
        </p:nvSpPr>
        <p:spPr>
          <a:xfrm>
            <a:off x="7367841" y="1411503"/>
            <a:ext cx="7391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4B4A4B"/>
                </a:solidFill>
                <a:latin typeface="Trebuchet MS"/>
                <a:cs typeface="Trebuchet MS"/>
              </a:rPr>
              <a:t>epoll_wait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1259293" y="1673206"/>
            <a:ext cx="4908550" cy="3587115"/>
            <a:chOff x="1259293" y="1673206"/>
            <a:chExt cx="4908550" cy="3587115"/>
          </a:xfrm>
        </p:grpSpPr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01224" y="3538687"/>
              <a:ext cx="546811" cy="47585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62323" y="3568065"/>
              <a:ext cx="433174" cy="37310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18850" y="3549072"/>
              <a:ext cx="469941" cy="45508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69087" y="3580968"/>
              <a:ext cx="365980" cy="34290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87128" y="4252037"/>
              <a:ext cx="357375" cy="376617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46150" y="4282198"/>
              <a:ext cx="247765" cy="272859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25468" y="4262367"/>
              <a:ext cx="256415" cy="337686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73078" y="4296130"/>
              <a:ext cx="159540" cy="224789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14442" y="4262602"/>
              <a:ext cx="239377" cy="317576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72511" y="4294365"/>
              <a:ext cx="132724" cy="211391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24348" y="4254395"/>
              <a:ext cx="307433" cy="33372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73128" y="4285665"/>
              <a:ext cx="205790" cy="223519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87217" y="4883595"/>
              <a:ext cx="357376" cy="376617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236230" y="4915369"/>
              <a:ext cx="255189" cy="265430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378246" y="4856025"/>
              <a:ext cx="293438" cy="393951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36512" y="4887810"/>
              <a:ext cx="186147" cy="287578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831268" y="4852878"/>
              <a:ext cx="336166" cy="399956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79836" y="4886032"/>
              <a:ext cx="234883" cy="287019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59293" y="1673206"/>
              <a:ext cx="114300" cy="97849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437367" y="1673212"/>
              <a:ext cx="142885" cy="1616494"/>
            </a:xfrm>
            <a:prstGeom prst="rect">
              <a:avLst/>
            </a:prstGeom>
          </p:spPr>
        </p:pic>
      </p:grpSp>
      <p:sp>
        <p:nvSpPr>
          <p:cNvPr id="54" name="object 54" descr=""/>
          <p:cNvSpPr txBox="1"/>
          <p:nvPr/>
        </p:nvSpPr>
        <p:spPr>
          <a:xfrm>
            <a:off x="506783" y="1871497"/>
            <a:ext cx="6083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1.1</a:t>
            </a:r>
            <a:r>
              <a:rPr dirty="0" sz="1200" spc="114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535353"/>
                </a:solidFill>
                <a:latin typeface="Microsoft YaHei"/>
                <a:cs typeface="Microsoft YaHei"/>
              </a:rPr>
              <a:t>创建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2980689" y="1871497"/>
            <a:ext cx="1094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1.2</a:t>
            </a:r>
            <a:r>
              <a:rPr dirty="0" sz="1200" spc="8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535353"/>
                </a:solidFill>
                <a:latin typeface="Microsoft YaHei"/>
                <a:cs typeface="Microsoft YaHei"/>
              </a:rPr>
              <a:t>添加 </a:t>
            </a:r>
            <a:r>
              <a:rPr dirty="0" sz="1200" spc="-10">
                <a:solidFill>
                  <a:srgbClr val="535353"/>
                </a:solidFill>
                <a:latin typeface="Trebuchet MS"/>
                <a:cs typeface="Trebuchet MS"/>
              </a:rPr>
              <a:t>socket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8674722" y="1709763"/>
            <a:ext cx="1002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1.4</a:t>
            </a:r>
            <a:r>
              <a:rPr dirty="0" sz="1200" spc="8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535353"/>
                </a:solidFill>
                <a:latin typeface="Microsoft YaHei"/>
                <a:cs typeface="Microsoft YaHei"/>
              </a:rPr>
              <a:t>休眠到 </a:t>
            </a:r>
            <a:r>
              <a:rPr dirty="0" sz="1200" spc="-25">
                <a:solidFill>
                  <a:srgbClr val="535353"/>
                </a:solidFill>
                <a:latin typeface="Trebuchet MS"/>
                <a:cs typeface="Trebuchet MS"/>
              </a:rPr>
              <a:t>wq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7" name="object 57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167227" y="5654281"/>
            <a:ext cx="1313900" cy="387350"/>
          </a:xfrm>
          <a:prstGeom prst="rect">
            <a:avLst/>
          </a:prstGeom>
        </p:spPr>
      </p:pic>
      <p:sp>
        <p:nvSpPr>
          <p:cNvPr id="58" name="object 58" descr=""/>
          <p:cNvSpPr txBox="1"/>
          <p:nvPr/>
        </p:nvSpPr>
        <p:spPr>
          <a:xfrm>
            <a:off x="8580742" y="5738335"/>
            <a:ext cx="482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4B4A4B"/>
                </a:solidFill>
                <a:latin typeface="Microsoft YaHei"/>
                <a:cs typeface="Microsoft YaHei"/>
              </a:rPr>
              <a:t>软中断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59" name="object 59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167227" y="4957630"/>
            <a:ext cx="1313900" cy="387350"/>
          </a:xfrm>
          <a:prstGeom prst="rect">
            <a:avLst/>
          </a:prstGeom>
        </p:spPr>
      </p:pic>
      <p:sp>
        <p:nvSpPr>
          <p:cNvPr id="60" name="object 60" descr=""/>
          <p:cNvSpPr txBox="1"/>
          <p:nvPr/>
        </p:nvSpPr>
        <p:spPr>
          <a:xfrm>
            <a:off x="8592870" y="5048377"/>
            <a:ext cx="4584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4B4A4B"/>
                </a:solidFill>
                <a:latin typeface="Trebuchet MS"/>
                <a:cs typeface="Trebuchet MS"/>
              </a:rPr>
              <a:t>socket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1" name="object 61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167227" y="4258876"/>
            <a:ext cx="1313900" cy="387350"/>
          </a:xfrm>
          <a:prstGeom prst="rect">
            <a:avLst/>
          </a:prstGeom>
        </p:spPr>
      </p:pic>
      <p:sp>
        <p:nvSpPr>
          <p:cNvPr id="62" name="object 62" descr=""/>
          <p:cNvSpPr txBox="1"/>
          <p:nvPr/>
        </p:nvSpPr>
        <p:spPr>
          <a:xfrm>
            <a:off x="8586965" y="4349610"/>
            <a:ext cx="47053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5">
                <a:solidFill>
                  <a:srgbClr val="4B4A4B"/>
                </a:solidFill>
                <a:latin typeface="Trebuchet MS"/>
                <a:cs typeface="Trebuchet MS"/>
              </a:rPr>
              <a:t>epitem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3" name="object 63" descr=""/>
          <p:cNvGrpSpPr/>
          <p:nvPr/>
        </p:nvGrpSpPr>
        <p:grpSpPr>
          <a:xfrm>
            <a:off x="5632018" y="2422156"/>
            <a:ext cx="2569210" cy="2832735"/>
            <a:chOff x="5632018" y="2422156"/>
            <a:chExt cx="2569210" cy="2832735"/>
          </a:xfrm>
        </p:grpSpPr>
        <p:pic>
          <p:nvPicPr>
            <p:cNvPr id="64" name="object 6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392189" y="4439717"/>
              <a:ext cx="1808810" cy="814843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6438849" y="4470463"/>
              <a:ext cx="1723389" cy="716915"/>
            </a:xfrm>
            <a:custGeom>
              <a:avLst/>
              <a:gdLst/>
              <a:ahLst/>
              <a:cxnLst/>
              <a:rect l="l" t="t" r="r" b="b"/>
              <a:pathLst>
                <a:path w="1723390" h="716914">
                  <a:moveTo>
                    <a:pt x="0" y="716629"/>
                  </a:moveTo>
                  <a:lnTo>
                    <a:pt x="35463" y="684831"/>
                  </a:lnTo>
                  <a:lnTo>
                    <a:pt x="71460" y="653733"/>
                  </a:lnTo>
                  <a:lnTo>
                    <a:pt x="107991" y="623335"/>
                  </a:lnTo>
                  <a:lnTo>
                    <a:pt x="145056" y="593636"/>
                  </a:lnTo>
                  <a:lnTo>
                    <a:pt x="182654" y="564636"/>
                  </a:lnTo>
                  <a:lnTo>
                    <a:pt x="220786" y="536335"/>
                  </a:lnTo>
                  <a:lnTo>
                    <a:pt x="259452" y="508734"/>
                  </a:lnTo>
                  <a:lnTo>
                    <a:pt x="298651" y="481833"/>
                  </a:lnTo>
                  <a:lnTo>
                    <a:pt x="338384" y="455630"/>
                  </a:lnTo>
                  <a:lnTo>
                    <a:pt x="378650" y="430127"/>
                  </a:lnTo>
                  <a:lnTo>
                    <a:pt x="419450" y="405324"/>
                  </a:lnTo>
                  <a:lnTo>
                    <a:pt x="460784" y="381220"/>
                  </a:lnTo>
                  <a:lnTo>
                    <a:pt x="502652" y="357815"/>
                  </a:lnTo>
                  <a:lnTo>
                    <a:pt x="545053" y="335110"/>
                  </a:lnTo>
                  <a:lnTo>
                    <a:pt x="587988" y="313104"/>
                  </a:lnTo>
                  <a:lnTo>
                    <a:pt x="631456" y="291797"/>
                  </a:lnTo>
                  <a:lnTo>
                    <a:pt x="675459" y="271190"/>
                  </a:lnTo>
                  <a:lnTo>
                    <a:pt x="719994" y="251282"/>
                  </a:lnTo>
                  <a:lnTo>
                    <a:pt x="765064" y="232074"/>
                  </a:lnTo>
                  <a:lnTo>
                    <a:pt x="810667" y="213565"/>
                  </a:lnTo>
                  <a:lnTo>
                    <a:pt x="856804" y="195756"/>
                  </a:lnTo>
                  <a:lnTo>
                    <a:pt x="903474" y="178645"/>
                  </a:lnTo>
                  <a:lnTo>
                    <a:pt x="950678" y="162235"/>
                  </a:lnTo>
                  <a:lnTo>
                    <a:pt x="998416" y="146523"/>
                  </a:lnTo>
                  <a:lnTo>
                    <a:pt x="1046688" y="131511"/>
                  </a:lnTo>
                  <a:lnTo>
                    <a:pt x="1095493" y="117198"/>
                  </a:lnTo>
                  <a:lnTo>
                    <a:pt x="1144832" y="103585"/>
                  </a:lnTo>
                  <a:lnTo>
                    <a:pt x="1194704" y="90671"/>
                  </a:lnTo>
                  <a:lnTo>
                    <a:pt x="1245110" y="78457"/>
                  </a:lnTo>
                  <a:lnTo>
                    <a:pt x="1296050" y="66942"/>
                  </a:lnTo>
                  <a:lnTo>
                    <a:pt x="1347523" y="56126"/>
                  </a:lnTo>
                  <a:lnTo>
                    <a:pt x="1399530" y="46010"/>
                  </a:lnTo>
                  <a:lnTo>
                    <a:pt x="1452071" y="36593"/>
                  </a:lnTo>
                  <a:lnTo>
                    <a:pt x="1505146" y="27876"/>
                  </a:lnTo>
                  <a:lnTo>
                    <a:pt x="1558754" y="19857"/>
                  </a:lnTo>
                  <a:lnTo>
                    <a:pt x="1612895" y="12539"/>
                  </a:lnTo>
                  <a:lnTo>
                    <a:pt x="1667571" y="5919"/>
                  </a:lnTo>
                  <a:lnTo>
                    <a:pt x="1722780" y="0"/>
                  </a:lnTo>
                </a:path>
              </a:pathLst>
            </a:custGeom>
            <a:ln w="25399">
              <a:solidFill>
                <a:srgbClr val="5B9BD5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632018" y="2422156"/>
              <a:ext cx="483716" cy="387350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261696" y="2422156"/>
              <a:ext cx="483716" cy="387350"/>
            </a:xfrm>
            <a:prstGeom prst="rect">
              <a:avLst/>
            </a:prstGeom>
          </p:spPr>
        </p:pic>
      </p:grpSp>
      <p:sp>
        <p:nvSpPr>
          <p:cNvPr id="68" name="object 68" descr=""/>
          <p:cNvSpPr txBox="1"/>
          <p:nvPr/>
        </p:nvSpPr>
        <p:spPr>
          <a:xfrm>
            <a:off x="5483682" y="1871497"/>
            <a:ext cx="1212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1.3</a:t>
            </a:r>
            <a:r>
              <a:rPr dirty="0" sz="1200" spc="7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35353"/>
                </a:solidFill>
                <a:latin typeface="Microsoft YaHei"/>
                <a:cs typeface="Microsoft YaHei"/>
              </a:rPr>
              <a:t>检查就绪队列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69" name="object 69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495055" y="6274498"/>
            <a:ext cx="511055" cy="511055"/>
          </a:xfrm>
          <a:prstGeom prst="rect">
            <a:avLst/>
          </a:prstGeom>
        </p:spPr>
      </p:pic>
      <p:grpSp>
        <p:nvGrpSpPr>
          <p:cNvPr id="70" name="object 70" descr=""/>
          <p:cNvGrpSpPr/>
          <p:nvPr/>
        </p:nvGrpSpPr>
        <p:grpSpPr>
          <a:xfrm>
            <a:off x="1638757" y="1622115"/>
            <a:ext cx="9910445" cy="2711450"/>
            <a:chOff x="1638757" y="1622115"/>
            <a:chExt cx="9910445" cy="2711450"/>
          </a:xfrm>
        </p:grpSpPr>
        <p:pic>
          <p:nvPicPr>
            <p:cNvPr id="71" name="object 71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638757" y="2483106"/>
              <a:ext cx="4047350" cy="553044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708149" y="2273896"/>
              <a:ext cx="5236260" cy="692607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610108" y="1673209"/>
              <a:ext cx="907826" cy="677839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665094" y="1708213"/>
              <a:ext cx="791091" cy="573265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876643" y="2806382"/>
              <a:ext cx="1852587" cy="1526679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948004" y="2850845"/>
              <a:ext cx="1719529" cy="1397000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219794" y="1622115"/>
              <a:ext cx="1328883" cy="387350"/>
            </a:xfrm>
            <a:prstGeom prst="rect">
              <a:avLst/>
            </a:prstGeom>
          </p:spPr>
        </p:pic>
      </p:grpSp>
      <p:sp>
        <p:nvSpPr>
          <p:cNvPr id="78" name="object 78" descr=""/>
          <p:cNvSpPr txBox="1"/>
          <p:nvPr/>
        </p:nvSpPr>
        <p:spPr>
          <a:xfrm>
            <a:off x="10645038" y="1708645"/>
            <a:ext cx="47688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4B4A4B"/>
                </a:solidFill>
                <a:latin typeface="Microsoft YaHei"/>
                <a:cs typeface="Microsoft YaHei"/>
              </a:rPr>
              <a:t>进程 </a:t>
            </a:r>
            <a:r>
              <a:rPr dirty="0" sz="1200" spc="5">
                <a:solidFill>
                  <a:srgbClr val="4B4A4B"/>
                </a:solidFill>
                <a:latin typeface="Trebuchet MS"/>
                <a:cs typeface="Trebuchet MS"/>
              </a:rPr>
              <a:t>A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9589731" y="6253117"/>
            <a:ext cx="91566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2.1</a:t>
            </a:r>
            <a:r>
              <a:rPr dirty="0" sz="1200" spc="13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-15">
                <a:solidFill>
                  <a:srgbClr val="535353"/>
                </a:solidFill>
                <a:latin typeface="Microsoft YaHei"/>
                <a:cs typeface="Microsoft YaHei"/>
              </a:rPr>
              <a:t>数据到来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9799688" y="4192485"/>
            <a:ext cx="1882775" cy="474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3520" marR="5080" indent="-211454">
              <a:lnSpc>
                <a:spcPct val="122800"/>
              </a:lnSpc>
              <a:spcBef>
                <a:spcPts val="100"/>
              </a:spcBef>
            </a:pP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2.2 </a:t>
            </a:r>
            <a:r>
              <a:rPr dirty="0" sz="1200">
                <a:solidFill>
                  <a:srgbClr val="535353"/>
                </a:solidFill>
                <a:latin typeface="Microsoft YaHei"/>
                <a:cs typeface="Microsoft YaHei"/>
              </a:rPr>
              <a:t>执⾏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callback </a:t>
            </a:r>
            <a:r>
              <a:rPr dirty="0" sz="1200" spc="-15">
                <a:solidFill>
                  <a:srgbClr val="535353"/>
                </a:solidFill>
                <a:latin typeface="Microsoft YaHei"/>
                <a:cs typeface="Microsoft YaHei"/>
              </a:rPr>
              <a:t>回调⽅法</a:t>
            </a:r>
            <a:r>
              <a:rPr dirty="0" sz="1200" spc="15">
                <a:solidFill>
                  <a:srgbClr val="535353"/>
                </a:solidFill>
                <a:latin typeface="Microsoft YaHei"/>
                <a:cs typeface="Microsoft YaHei"/>
              </a:rPr>
              <a:t>把句柄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copy</a:t>
            </a:r>
            <a:r>
              <a:rPr dirty="0" sz="1200" spc="7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535353"/>
                </a:solidFill>
                <a:latin typeface="Microsoft YaHei"/>
                <a:cs typeface="Microsoft YaHei"/>
              </a:rPr>
              <a:t>到 </a:t>
            </a:r>
            <a:r>
              <a:rPr dirty="0" sz="1200" spc="-10">
                <a:solidFill>
                  <a:srgbClr val="535353"/>
                </a:solidFill>
                <a:latin typeface="Trebuchet MS"/>
                <a:cs typeface="Trebuchet MS"/>
              </a:rPr>
              <a:t>rdlist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9884574" y="2530982"/>
            <a:ext cx="2129155" cy="474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1020" marR="5080" indent="-528955">
              <a:lnSpc>
                <a:spcPct val="122800"/>
              </a:lnSpc>
              <a:spcBef>
                <a:spcPts val="100"/>
              </a:spcBef>
            </a:pP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2.3 </a:t>
            </a:r>
            <a:r>
              <a:rPr dirty="0" sz="1200">
                <a:solidFill>
                  <a:srgbClr val="535353"/>
                </a:solidFill>
                <a:latin typeface="Microsoft YaHei"/>
                <a:cs typeface="Microsoft YaHei"/>
              </a:rPr>
              <a:t>唤醒休眠在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wq </a:t>
            </a:r>
            <a:r>
              <a:rPr dirty="0" sz="1200" spc="-10">
                <a:solidFill>
                  <a:srgbClr val="535353"/>
                </a:solidFill>
                <a:latin typeface="Microsoft YaHei"/>
                <a:cs typeface="Microsoft YaHei"/>
              </a:rPr>
              <a:t>的⽤户进程</a:t>
            </a:r>
            <a:r>
              <a:rPr dirty="0" sz="1200">
                <a:solidFill>
                  <a:srgbClr val="535353"/>
                </a:solidFill>
                <a:latin typeface="Microsoft YaHei"/>
                <a:cs typeface="Microsoft YaHei"/>
              </a:rPr>
              <a:t>返回就绪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fd</a:t>
            </a:r>
            <a:r>
              <a:rPr dirty="0" sz="1200" spc="-25">
                <a:solidFill>
                  <a:srgbClr val="535353"/>
                </a:solidFill>
                <a:latin typeface="Microsoft YaHei"/>
                <a:cs typeface="Microsoft YaHei"/>
              </a:rPr>
              <a:t>列表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82" name="object 82" descr=""/>
          <p:cNvGrpSpPr/>
          <p:nvPr/>
        </p:nvGrpSpPr>
        <p:grpSpPr>
          <a:xfrm>
            <a:off x="594922" y="1365782"/>
            <a:ext cx="9977755" cy="5063490"/>
            <a:chOff x="594922" y="1365782"/>
            <a:chExt cx="9977755" cy="5063490"/>
          </a:xfrm>
        </p:grpSpPr>
        <p:pic>
          <p:nvPicPr>
            <p:cNvPr id="83" name="object 83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744305" y="1974570"/>
              <a:ext cx="1828342" cy="2358542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800119" y="2006930"/>
              <a:ext cx="1707390" cy="2242629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340191" y="1365782"/>
              <a:ext cx="2078481" cy="331966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402852" y="1391577"/>
              <a:ext cx="1955661" cy="223520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2427122" y="3108972"/>
              <a:ext cx="4406265" cy="2686685"/>
            </a:xfrm>
            <a:custGeom>
              <a:avLst/>
              <a:gdLst/>
              <a:ahLst/>
              <a:cxnLst/>
              <a:rect l="l" t="t" r="r" b="b"/>
              <a:pathLst>
                <a:path w="4406265" h="2686685">
                  <a:moveTo>
                    <a:pt x="241120" y="0"/>
                  </a:moveTo>
                  <a:lnTo>
                    <a:pt x="4165066" y="0"/>
                  </a:lnTo>
                  <a:lnTo>
                    <a:pt x="4213046" y="184"/>
                  </a:lnTo>
                  <a:lnTo>
                    <a:pt x="4251740" y="1477"/>
                  </a:lnTo>
                  <a:lnTo>
                    <a:pt x="4306582" y="11816"/>
                  </a:lnTo>
                  <a:lnTo>
                    <a:pt x="4360203" y="45980"/>
                  </a:lnTo>
                  <a:lnTo>
                    <a:pt x="4394365" y="99607"/>
                  </a:lnTo>
                  <a:lnTo>
                    <a:pt x="4404710" y="154444"/>
                  </a:lnTo>
                  <a:lnTo>
                    <a:pt x="4406004" y="193139"/>
                  </a:lnTo>
                  <a:lnTo>
                    <a:pt x="4406188" y="241120"/>
                  </a:lnTo>
                  <a:lnTo>
                    <a:pt x="4406188" y="2445232"/>
                  </a:lnTo>
                  <a:lnTo>
                    <a:pt x="4406004" y="2493219"/>
                  </a:lnTo>
                  <a:lnTo>
                    <a:pt x="4404710" y="2531916"/>
                  </a:lnTo>
                  <a:lnTo>
                    <a:pt x="4394365" y="2586748"/>
                  </a:lnTo>
                  <a:lnTo>
                    <a:pt x="4360203" y="2640376"/>
                  </a:lnTo>
                  <a:lnTo>
                    <a:pt x="4306582" y="2674543"/>
                  </a:lnTo>
                  <a:lnTo>
                    <a:pt x="4251740" y="2684878"/>
                  </a:lnTo>
                  <a:lnTo>
                    <a:pt x="4213046" y="2686170"/>
                  </a:lnTo>
                  <a:lnTo>
                    <a:pt x="4165066" y="2686354"/>
                  </a:lnTo>
                  <a:lnTo>
                    <a:pt x="241120" y="2686354"/>
                  </a:lnTo>
                  <a:lnTo>
                    <a:pt x="193139" y="2686170"/>
                  </a:lnTo>
                  <a:lnTo>
                    <a:pt x="154444" y="2684878"/>
                  </a:lnTo>
                  <a:lnTo>
                    <a:pt x="99607" y="2674543"/>
                  </a:lnTo>
                  <a:lnTo>
                    <a:pt x="45980" y="2640376"/>
                  </a:lnTo>
                  <a:lnTo>
                    <a:pt x="11816" y="2586748"/>
                  </a:lnTo>
                  <a:lnTo>
                    <a:pt x="1477" y="2531916"/>
                  </a:lnTo>
                  <a:lnTo>
                    <a:pt x="184" y="2493219"/>
                  </a:lnTo>
                  <a:lnTo>
                    <a:pt x="0" y="2445232"/>
                  </a:lnTo>
                  <a:lnTo>
                    <a:pt x="0" y="241120"/>
                  </a:lnTo>
                  <a:lnTo>
                    <a:pt x="184" y="193139"/>
                  </a:lnTo>
                  <a:lnTo>
                    <a:pt x="1477" y="154444"/>
                  </a:lnTo>
                  <a:lnTo>
                    <a:pt x="11816" y="99607"/>
                  </a:lnTo>
                  <a:lnTo>
                    <a:pt x="45980" y="45980"/>
                  </a:lnTo>
                  <a:lnTo>
                    <a:pt x="99607" y="11816"/>
                  </a:lnTo>
                  <a:lnTo>
                    <a:pt x="154444" y="1477"/>
                  </a:lnTo>
                  <a:lnTo>
                    <a:pt x="193139" y="184"/>
                  </a:lnTo>
                  <a:lnTo>
                    <a:pt x="241120" y="0"/>
                  </a:lnTo>
                  <a:close/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655076" y="3648691"/>
              <a:ext cx="816500" cy="268154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711553" y="3675837"/>
              <a:ext cx="702014" cy="162560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94922" y="5268976"/>
              <a:ext cx="1281422" cy="1159971"/>
            </a:xfrm>
            <a:prstGeom prst="rect">
              <a:avLst/>
            </a:prstGeom>
          </p:spPr>
        </p:pic>
      </p:grpSp>
      <p:sp>
        <p:nvSpPr>
          <p:cNvPr id="91" name="object 91" descr=""/>
          <p:cNvSpPr txBox="1"/>
          <p:nvPr/>
        </p:nvSpPr>
        <p:spPr>
          <a:xfrm>
            <a:off x="1047772" y="5493965"/>
            <a:ext cx="4013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4B4A4B"/>
                </a:solidFill>
                <a:latin typeface="Microsoft YaHei"/>
                <a:cs typeface="Microsoft YaHei"/>
              </a:rPr>
              <a:t>进程 </a:t>
            </a:r>
            <a:r>
              <a:rPr dirty="0" sz="1000" spc="-10">
                <a:solidFill>
                  <a:srgbClr val="4B4A4B"/>
                </a:solidFill>
                <a:latin typeface="Trebuchet MS"/>
                <a:cs typeface="Trebuchet MS"/>
              </a:rPr>
              <a:t>A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1035494" y="6049550"/>
            <a:ext cx="40068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25">
                <a:solidFill>
                  <a:srgbClr val="4B4A4B"/>
                </a:solidFill>
                <a:latin typeface="Microsoft YaHei"/>
                <a:cs typeface="Microsoft YaHei"/>
              </a:rPr>
              <a:t>进程 </a:t>
            </a:r>
            <a:r>
              <a:rPr dirty="0" sz="1000" spc="-50">
                <a:solidFill>
                  <a:srgbClr val="4B4A4B"/>
                </a:solidFill>
                <a:latin typeface="Trebuchet MS"/>
                <a:cs typeface="Trebuchet MS"/>
              </a:rPr>
              <a:t>B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93" name="object 93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192151" y="4492346"/>
            <a:ext cx="131726" cy="853781"/>
          </a:xfrm>
          <a:prstGeom prst="rect">
            <a:avLst/>
          </a:prstGeom>
        </p:spPr>
      </p:pic>
      <p:pic>
        <p:nvPicPr>
          <p:cNvPr id="94" name="object 94" descr="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6758" y="368515"/>
            <a:ext cx="106616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55"/>
              <a:t>epoll</a:t>
            </a:r>
            <a:endParaRPr sz="3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567" y="1571307"/>
            <a:ext cx="131790" cy="12291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0567" y="2131745"/>
            <a:ext cx="131790" cy="12292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0567" y="2685440"/>
            <a:ext cx="131790" cy="12292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0567" y="3475990"/>
            <a:ext cx="131790" cy="122923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990147" y="1508328"/>
            <a:ext cx="5211445" cy="21520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50" spc="10">
                <a:solidFill>
                  <a:srgbClr val="5A554C"/>
                </a:solidFill>
                <a:latin typeface="Microsoft YaHei"/>
                <a:cs typeface="Microsoft YaHei"/>
              </a:rPr>
              <a:t>⽔平触发 </a:t>
            </a:r>
            <a:r>
              <a:rPr dirty="0" sz="1450" spc="25">
                <a:solidFill>
                  <a:srgbClr val="5A554C"/>
                </a:solidFill>
                <a:latin typeface="Trebuchet MS"/>
                <a:cs typeface="Trebuchet MS"/>
              </a:rPr>
              <a:t>( </a:t>
            </a: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level</a:t>
            </a:r>
            <a:r>
              <a:rPr dirty="0" sz="1450" spc="6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 spc="45">
                <a:solidFill>
                  <a:srgbClr val="5A554C"/>
                </a:solidFill>
                <a:latin typeface="Trebuchet MS"/>
                <a:cs typeface="Trebuchet MS"/>
              </a:rPr>
              <a:t>trigger</a:t>
            </a: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 )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35"/>
              </a:spcBef>
            </a:pP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50" spc="-10">
                <a:solidFill>
                  <a:srgbClr val="5A554C"/>
                </a:solidFill>
                <a:latin typeface="Microsoft YaHei"/>
                <a:cs typeface="Microsoft YaHei"/>
              </a:rPr>
              <a:t>开发相对简单</a:t>
            </a:r>
            <a:endParaRPr sz="1450">
              <a:latin typeface="Microsoft YaHei"/>
              <a:cs typeface="Microsoft YaHei"/>
            </a:endParaRPr>
          </a:p>
          <a:p>
            <a:pPr marL="12700" marR="5080">
              <a:lnSpc>
                <a:spcPct val="104200"/>
              </a:lnSpc>
              <a:spcBef>
                <a:spcPts val="2600"/>
              </a:spcBef>
            </a:pPr>
            <a:r>
              <a:rPr dirty="0" sz="1450">
                <a:solidFill>
                  <a:srgbClr val="5A554C"/>
                </a:solidFill>
                <a:latin typeface="Microsoft YaHei"/>
                <a:cs typeface="Microsoft YaHei"/>
              </a:rPr>
              <a:t>只要可读 </a:t>
            </a:r>
            <a:r>
              <a:rPr dirty="0" sz="1450" spc="-90">
                <a:solidFill>
                  <a:srgbClr val="5A554C"/>
                </a:solidFill>
                <a:latin typeface="Trebuchet MS"/>
                <a:cs typeface="Trebuchet MS"/>
              </a:rPr>
              <a:t>(</a:t>
            </a:r>
            <a:r>
              <a:rPr dirty="0" sz="1450">
                <a:solidFill>
                  <a:srgbClr val="5A554C"/>
                </a:solidFill>
                <a:latin typeface="Microsoft YaHei"/>
                <a:cs typeface="Microsoft YaHei"/>
              </a:rPr>
              <a:t>读缓冲区有数据</a:t>
            </a:r>
            <a:r>
              <a:rPr dirty="0" sz="1450" spc="-60">
                <a:solidFill>
                  <a:srgbClr val="5A554C"/>
                </a:solidFill>
                <a:latin typeface="Trebuchet MS"/>
                <a:cs typeface="Trebuchet MS"/>
              </a:rPr>
              <a:t>) ,</a:t>
            </a:r>
            <a:r>
              <a:rPr dirty="0" sz="1450">
                <a:solidFill>
                  <a:srgbClr val="5A554C"/>
                </a:solidFill>
                <a:latin typeface="Microsoft YaHei"/>
                <a:cs typeface="Microsoft YaHei"/>
              </a:rPr>
              <a:t>可写 </a:t>
            </a:r>
            <a:r>
              <a:rPr dirty="0" sz="1450" spc="-90">
                <a:solidFill>
                  <a:srgbClr val="5A554C"/>
                </a:solidFill>
                <a:latin typeface="Trebuchet MS"/>
                <a:cs typeface="Trebuchet MS"/>
              </a:rPr>
              <a:t>(</a:t>
            </a:r>
            <a:r>
              <a:rPr dirty="0" sz="1450">
                <a:solidFill>
                  <a:srgbClr val="5A554C"/>
                </a:solidFill>
                <a:latin typeface="Microsoft YaHei"/>
                <a:cs typeface="Microsoft YaHei"/>
              </a:rPr>
              <a:t>写缓冲区未满</a:t>
            </a: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) </a:t>
            </a:r>
            <a:r>
              <a:rPr dirty="0" sz="1450" spc="-10">
                <a:solidFill>
                  <a:srgbClr val="5A554C"/>
                </a:solidFill>
                <a:latin typeface="Microsoft YaHei"/>
                <a:cs typeface="Microsoft YaHei"/>
              </a:rPr>
              <a:t>就⼀直可以拿</a:t>
            </a:r>
            <a:r>
              <a:rPr dirty="0" sz="1450" spc="-20">
                <a:solidFill>
                  <a:srgbClr val="5A554C"/>
                </a:solidFill>
                <a:latin typeface="Microsoft YaHei"/>
                <a:cs typeface="Microsoft YaHei"/>
              </a:rPr>
              <a:t>到事件</a:t>
            </a:r>
            <a:endParaRPr sz="14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4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50">
                <a:solidFill>
                  <a:srgbClr val="5A554C"/>
                </a:solidFill>
                <a:latin typeface="Microsoft YaHei"/>
                <a:cs typeface="Microsoft YaHei"/>
              </a:rPr>
              <a:t>当⽆数据可写时</a:t>
            </a:r>
            <a:r>
              <a:rPr dirty="0" sz="1450" spc="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450" spc="5">
                <a:solidFill>
                  <a:srgbClr val="5A554C"/>
                </a:solidFill>
                <a:latin typeface="Microsoft YaHei"/>
                <a:cs typeface="Microsoft YaHei"/>
              </a:rPr>
              <a:t>需要去除 </a:t>
            </a:r>
            <a:r>
              <a:rPr dirty="0" sz="1450" spc="-10">
                <a:solidFill>
                  <a:srgbClr val="5A554C"/>
                </a:solidFill>
                <a:latin typeface="Trebuchet MS"/>
                <a:cs typeface="Trebuchet MS"/>
              </a:rPr>
              <a:t>epollout</a:t>
            </a:r>
            <a:r>
              <a:rPr dirty="0" sz="1450" spc="2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>
                <a:solidFill>
                  <a:srgbClr val="5A554C"/>
                </a:solidFill>
                <a:latin typeface="Microsoft YaHei"/>
                <a:cs typeface="Microsoft YaHei"/>
              </a:rPr>
              <a:t>事件</a:t>
            </a:r>
            <a:r>
              <a:rPr dirty="0" sz="1450" spc="1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450">
                <a:solidFill>
                  <a:srgbClr val="5A554C"/>
                </a:solidFill>
                <a:latin typeface="Microsoft YaHei"/>
                <a:cs typeface="Microsoft YaHei"/>
              </a:rPr>
              <a:t>不然⼀直触发 </a:t>
            </a:r>
            <a:r>
              <a:rPr dirty="0" sz="1450" spc="-50">
                <a:solidFill>
                  <a:srgbClr val="5A554C"/>
                </a:solidFill>
                <a:latin typeface="Trebuchet MS"/>
                <a:cs typeface="Trebuchet MS"/>
              </a:rPr>
              <a:t>!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07009" y="2640685"/>
            <a:ext cx="139395" cy="13000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07009" y="3275622"/>
            <a:ext cx="139395" cy="13000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07009" y="3910545"/>
            <a:ext cx="139395" cy="13000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07009" y="4545482"/>
            <a:ext cx="139395" cy="130009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7383259" y="2574810"/>
            <a:ext cx="4389755" cy="2165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15">
                <a:solidFill>
                  <a:srgbClr val="5A554C"/>
                </a:solidFill>
                <a:latin typeface="Microsoft YaHei"/>
                <a:cs typeface="Microsoft YaHei"/>
              </a:rPr>
              <a:t>边缘触发 </a:t>
            </a:r>
            <a:r>
              <a:rPr dirty="0" sz="1550" spc="80">
                <a:solidFill>
                  <a:srgbClr val="5A554C"/>
                </a:solidFill>
                <a:latin typeface="Trebuchet MS"/>
                <a:cs typeface="Trebuchet MS"/>
              </a:rPr>
              <a:t>( </a:t>
            </a:r>
            <a:r>
              <a:rPr dirty="0" sz="1550">
                <a:solidFill>
                  <a:srgbClr val="5A554C"/>
                </a:solidFill>
                <a:latin typeface="Trebuchet MS"/>
                <a:cs typeface="Trebuchet MS"/>
              </a:rPr>
              <a:t>edge</a:t>
            </a:r>
            <a:r>
              <a:rPr dirty="0" sz="1550" spc="17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50">
                <a:solidFill>
                  <a:srgbClr val="5A554C"/>
                </a:solidFill>
                <a:latin typeface="Trebuchet MS"/>
                <a:cs typeface="Trebuchet MS"/>
              </a:rPr>
              <a:t>trigger</a:t>
            </a:r>
            <a:r>
              <a:rPr dirty="0" sz="1550" spc="55">
                <a:solidFill>
                  <a:srgbClr val="5A554C"/>
                </a:solidFill>
                <a:latin typeface="Trebuchet MS"/>
                <a:cs typeface="Trebuchet MS"/>
              </a:rPr>
              <a:t> )</a:t>
            </a:r>
            <a:endParaRPr sz="1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35"/>
              </a:spcBef>
            </a:pPr>
            <a:endParaRPr sz="1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550" spc="-25">
                <a:solidFill>
                  <a:srgbClr val="5A554C"/>
                </a:solidFill>
                <a:latin typeface="Microsoft YaHei"/>
                <a:cs typeface="Microsoft YaHei"/>
              </a:rPr>
              <a:t>当有读事件到来变化才触发</a:t>
            </a:r>
            <a:r>
              <a:rPr dirty="0" sz="1550" spc="5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550" spc="-10">
                <a:solidFill>
                  <a:srgbClr val="5A554C"/>
                </a:solidFill>
                <a:latin typeface="Microsoft YaHei"/>
                <a:cs typeface="Microsoft YaHei"/>
              </a:rPr>
              <a:t>当缓冲区可写才触发 </a:t>
            </a:r>
            <a:r>
              <a:rPr dirty="0" sz="1550" spc="-50">
                <a:solidFill>
                  <a:srgbClr val="5A554C"/>
                </a:solidFill>
                <a:latin typeface="Trebuchet MS"/>
                <a:cs typeface="Trebuchet MS"/>
              </a:rPr>
              <a:t>.</a:t>
            </a:r>
            <a:endParaRPr sz="1550">
              <a:latin typeface="Trebuchet MS"/>
              <a:cs typeface="Trebuchet MS"/>
            </a:endParaRPr>
          </a:p>
          <a:p>
            <a:pPr marL="12700" marR="1701800">
              <a:lnSpc>
                <a:spcPct val="268800"/>
              </a:lnSpc>
            </a:pPr>
            <a:r>
              <a:rPr dirty="0" sz="1550" spc="-25">
                <a:solidFill>
                  <a:srgbClr val="5A554C"/>
                </a:solidFill>
                <a:latin typeface="Microsoft YaHei"/>
                <a:cs typeface="Microsoft YaHei"/>
              </a:rPr>
              <a:t>只会通知⼀次</a:t>
            </a:r>
            <a:r>
              <a:rPr dirty="0" sz="1550" spc="-1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550" spc="-30">
                <a:solidFill>
                  <a:srgbClr val="5A554C"/>
                </a:solidFill>
                <a:latin typeface="Microsoft YaHei"/>
                <a:cs typeface="Microsoft YaHei"/>
              </a:rPr>
              <a:t>未处理就⿇烦了</a:t>
            </a:r>
            <a:r>
              <a:rPr dirty="0" sz="1550" spc="-10">
                <a:solidFill>
                  <a:srgbClr val="5A554C"/>
                </a:solidFill>
                <a:latin typeface="Microsoft YaHei"/>
                <a:cs typeface="Microsoft YaHei"/>
              </a:rPr>
              <a:t>理论上性能⽐ </a:t>
            </a:r>
            <a:r>
              <a:rPr dirty="0" sz="1550">
                <a:solidFill>
                  <a:srgbClr val="5A554C"/>
                </a:solidFill>
                <a:latin typeface="Trebuchet MS"/>
                <a:cs typeface="Trebuchet MS"/>
              </a:rPr>
              <a:t>lt</a:t>
            </a:r>
            <a:r>
              <a:rPr dirty="0" sz="1550" spc="10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50" spc="-40">
                <a:solidFill>
                  <a:srgbClr val="5A554C"/>
                </a:solidFill>
                <a:latin typeface="Microsoft YaHei"/>
                <a:cs typeface="Microsoft YaHei"/>
              </a:rPr>
              <a:t>更好</a:t>
            </a:r>
            <a:endParaRPr sz="1550">
              <a:latin typeface="Microsoft YaHei"/>
              <a:cs typeface="Microsoft YaHe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63194" y="5284354"/>
            <a:ext cx="5197271" cy="998219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026757" y="5425392"/>
            <a:ext cx="432498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5080" indent="-187325">
              <a:lnSpc>
                <a:spcPct val="133500"/>
              </a:lnSpc>
              <a:spcBef>
                <a:spcPts val="100"/>
              </a:spcBef>
              <a:tabLst>
                <a:tab pos="2108200" algn="l"/>
                <a:tab pos="4121150" algn="l"/>
              </a:tabLst>
            </a:pP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当⽤户发送⼀个</a:t>
            </a:r>
            <a:r>
              <a:rPr dirty="0" sz="1500" spc="-10">
                <a:solidFill>
                  <a:srgbClr val="5A554C"/>
                </a:solidFill>
                <a:latin typeface="Trebuchet MS"/>
                <a:cs typeface="Trebuchet MS"/>
              </a:rPr>
              <a:t>http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请求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,</a:t>
            </a:r>
            <a:r>
              <a:rPr dirty="0" sz="1500" spc="-3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服务端未读完或丢弃</a:t>
            </a:r>
            <a:r>
              <a:rPr dirty="0" sz="1500" spc="-50">
                <a:solidFill>
                  <a:srgbClr val="5A554C"/>
                </a:solidFill>
                <a:latin typeface="Trebuchet MS"/>
                <a:cs typeface="Trebuchet MS"/>
              </a:rPr>
              <a:t>,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	</a:t>
            </a:r>
            <a:r>
              <a:rPr dirty="0" sz="1500" spc="-50">
                <a:solidFill>
                  <a:srgbClr val="5A554C"/>
                </a:solidFill>
                <a:latin typeface="Microsoft YaHei"/>
                <a:cs typeface="Microsoft YaHei"/>
              </a:rPr>
              <a:t>这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时⽤户不再发送数据</a:t>
            </a:r>
            <a:r>
              <a:rPr dirty="0" sz="1500" spc="-50">
                <a:solidFill>
                  <a:srgbClr val="5A554C"/>
                </a:solidFill>
                <a:latin typeface="Trebuchet MS"/>
                <a:cs typeface="Trebuchet MS"/>
              </a:rPr>
              <a:t>,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	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那么该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fd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就不会再通知</a:t>
            </a:r>
            <a:r>
              <a:rPr dirty="0" sz="1500" spc="145">
                <a:solidFill>
                  <a:srgbClr val="5A554C"/>
                </a:solidFill>
                <a:latin typeface="Microsoft YaHei"/>
                <a:cs typeface="Microsoft YaHei"/>
              </a:rPr>
              <a:t> </a:t>
            </a:r>
            <a:r>
              <a:rPr dirty="0" sz="1500" spc="-50">
                <a:solidFill>
                  <a:srgbClr val="5A554C"/>
                </a:solidFill>
                <a:latin typeface="Trebuchet MS"/>
                <a:cs typeface="Trebuchet MS"/>
              </a:rPr>
              <a:t>!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341182" y="796124"/>
            <a:ext cx="1080122" cy="1080122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662962" y="3735373"/>
            <a:ext cx="5925820" cy="2938780"/>
            <a:chOff x="662962" y="3735373"/>
            <a:chExt cx="5925820" cy="2938780"/>
          </a:xfrm>
        </p:grpSpPr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40858" y="5486582"/>
              <a:ext cx="1647507" cy="118739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2962" y="3735373"/>
              <a:ext cx="4629353" cy="2335593"/>
            </a:xfrm>
            <a:prstGeom prst="rect">
              <a:avLst/>
            </a:prstGeom>
          </p:spPr>
        </p:pic>
      </p:grpSp>
      <p:pic>
        <p:nvPicPr>
          <p:cNvPr id="19" name="object 1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70448" y="346887"/>
            <a:ext cx="103886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50"/>
              <a:t>epoll</a:t>
            </a:r>
            <a:endParaRPr sz="37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556" y="5866447"/>
            <a:ext cx="1178024" cy="8340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3032" y="1881987"/>
            <a:ext cx="139039" cy="12966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867052" y="1816252"/>
            <a:ext cx="1007744" cy="2597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 spc="50">
                <a:solidFill>
                  <a:srgbClr val="5A554C"/>
                </a:solidFill>
                <a:latin typeface="Microsoft YaHei"/>
                <a:cs typeface="Microsoft YaHei"/>
              </a:rPr>
              <a:t>⽔平触发 </a:t>
            </a:r>
            <a:r>
              <a:rPr dirty="0" sz="1500" spc="-25">
                <a:solidFill>
                  <a:srgbClr val="5A554C"/>
                </a:solidFill>
                <a:latin typeface="Trebuchet MS"/>
                <a:cs typeface="Trebuchet MS"/>
              </a:rPr>
              <a:t>lt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42032" y="2431338"/>
            <a:ext cx="139026" cy="12967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756052" y="2371178"/>
            <a:ext cx="711200" cy="2597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java</a:t>
            </a:r>
            <a:r>
              <a:rPr dirty="0" sz="1500" spc="114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5A554C"/>
                </a:solidFill>
                <a:latin typeface="Trebuchet MS"/>
                <a:cs typeface="Trebuchet MS"/>
              </a:rPr>
              <a:t>nio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2032" y="2978467"/>
            <a:ext cx="139026" cy="12967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2756052" y="2918307"/>
            <a:ext cx="451484" cy="2597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 spc="-10">
                <a:solidFill>
                  <a:srgbClr val="5A554C"/>
                </a:solidFill>
                <a:latin typeface="Trebuchet MS"/>
                <a:cs typeface="Trebuchet MS"/>
              </a:rPr>
              <a:t>redis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42032" y="3525596"/>
            <a:ext cx="139026" cy="12967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2756052" y="3465436"/>
            <a:ext cx="581660" cy="2597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 spc="-30">
                <a:solidFill>
                  <a:srgbClr val="5A554C"/>
                </a:solidFill>
                <a:latin typeface="Trebuchet MS"/>
                <a:cs typeface="Trebuchet MS"/>
              </a:rPr>
              <a:t>muduo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42032" y="4072725"/>
            <a:ext cx="139026" cy="12967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756052" y="4012565"/>
            <a:ext cx="603250" cy="2597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 spc="-10">
                <a:solidFill>
                  <a:srgbClr val="5A554C"/>
                </a:solidFill>
                <a:latin typeface="Trebuchet MS"/>
                <a:cs typeface="Trebuchet MS"/>
              </a:rPr>
              <a:t>skynet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42032" y="4619866"/>
            <a:ext cx="139026" cy="129667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2756052" y="4559693"/>
            <a:ext cx="700405" cy="2597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 spc="-10">
                <a:solidFill>
                  <a:srgbClr val="5A554C"/>
                </a:solidFill>
                <a:latin typeface="Trebuchet MS"/>
                <a:cs typeface="Trebuchet MS"/>
              </a:rPr>
              <a:t>tornado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42032" y="5166995"/>
            <a:ext cx="139026" cy="129667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2756052" y="5106822"/>
            <a:ext cx="956310" cy="2597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golang</a:t>
            </a:r>
            <a:r>
              <a:rPr dirty="0" sz="1500" spc="14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5A554C"/>
                </a:solidFill>
                <a:latin typeface="Trebuchet MS"/>
                <a:cs typeface="Trebuchet MS"/>
              </a:rPr>
              <a:t>gev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42032" y="5714120"/>
            <a:ext cx="139026" cy="129673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2756052" y="5653956"/>
            <a:ext cx="1671320" cy="2597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libevent</a:t>
            </a:r>
            <a:r>
              <a:rPr dirty="0" sz="1500" spc="5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(</a:t>
            </a:r>
            <a:r>
              <a:rPr dirty="0" sz="1500" spc="5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default</a:t>
            </a:r>
            <a:r>
              <a:rPr dirty="0" sz="1500" spc="5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-50">
                <a:solidFill>
                  <a:srgbClr val="5A554C"/>
                </a:solidFill>
                <a:latin typeface="Trebuchet MS"/>
                <a:cs typeface="Trebuchet MS"/>
              </a:rPr>
              <a:t>)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19148" y="2042299"/>
            <a:ext cx="148717" cy="138709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8177618" y="1972868"/>
            <a:ext cx="1136015" cy="2762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650" spc="10">
                <a:solidFill>
                  <a:srgbClr val="5A554C"/>
                </a:solidFill>
                <a:latin typeface="Microsoft YaHei"/>
                <a:cs typeface="Microsoft YaHei"/>
              </a:rPr>
              <a:t>边缘触发 </a:t>
            </a:r>
            <a:r>
              <a:rPr dirty="0" sz="1650" spc="-25">
                <a:solidFill>
                  <a:srgbClr val="5A554C"/>
                </a:solidFill>
                <a:latin typeface="Trebuchet MS"/>
                <a:cs typeface="Trebuchet MS"/>
              </a:rPr>
              <a:t>et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608148" y="2656001"/>
            <a:ext cx="148717" cy="138709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9066618" y="2592527"/>
            <a:ext cx="527685" cy="2762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650" spc="-10">
                <a:solidFill>
                  <a:srgbClr val="5A554C"/>
                </a:solidFill>
                <a:latin typeface="Trebuchet MS"/>
                <a:cs typeface="Trebuchet MS"/>
              </a:rPr>
              <a:t>nginx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608148" y="3267316"/>
            <a:ext cx="148717" cy="138709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9066618" y="3203854"/>
            <a:ext cx="556895" cy="2762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650" spc="-25">
                <a:solidFill>
                  <a:srgbClr val="5A554C"/>
                </a:solidFill>
                <a:latin typeface="Trebuchet MS"/>
                <a:cs typeface="Trebuchet MS"/>
              </a:rPr>
              <a:t>envoy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08148" y="3878643"/>
            <a:ext cx="148717" cy="138696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9066618" y="3815169"/>
            <a:ext cx="551815" cy="2762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650" spc="-20">
                <a:solidFill>
                  <a:srgbClr val="5A554C"/>
                </a:solidFill>
                <a:latin typeface="Trebuchet MS"/>
                <a:cs typeface="Trebuchet MS"/>
              </a:rPr>
              <a:t>mysql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608148" y="4489958"/>
            <a:ext cx="148717" cy="138709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9066618" y="4426483"/>
            <a:ext cx="1475105" cy="2762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650">
                <a:solidFill>
                  <a:srgbClr val="5A554C"/>
                </a:solidFill>
                <a:latin typeface="Trebuchet MS"/>
                <a:cs typeface="Trebuchet MS"/>
              </a:rPr>
              <a:t>netty</a:t>
            </a:r>
            <a:r>
              <a:rPr dirty="0" sz="1650" spc="11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650">
                <a:solidFill>
                  <a:srgbClr val="5A554C"/>
                </a:solidFill>
                <a:latin typeface="Trebuchet MS"/>
                <a:cs typeface="Trebuchet MS"/>
              </a:rPr>
              <a:t>(</a:t>
            </a:r>
            <a:r>
              <a:rPr dirty="0" sz="1650" spc="11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650" spc="-35">
                <a:solidFill>
                  <a:srgbClr val="5A554C"/>
                </a:solidFill>
                <a:latin typeface="Trebuchet MS"/>
                <a:cs typeface="Trebuchet MS"/>
              </a:rPr>
              <a:t>default)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608148" y="5101272"/>
            <a:ext cx="148717" cy="138709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9066618" y="5037810"/>
            <a:ext cx="1008380" cy="2762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650">
                <a:solidFill>
                  <a:srgbClr val="5A554C"/>
                </a:solidFill>
                <a:latin typeface="Trebuchet MS"/>
                <a:cs typeface="Trebuchet MS"/>
              </a:rPr>
              <a:t>golang</a:t>
            </a:r>
            <a:r>
              <a:rPr dirty="0" sz="1650" spc="2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650" spc="-25">
                <a:solidFill>
                  <a:srgbClr val="5A554C"/>
                </a:solidFill>
                <a:latin typeface="Trebuchet MS"/>
                <a:cs typeface="Trebuchet MS"/>
              </a:rPr>
              <a:t>net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32" name="object 32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608148" y="5712595"/>
            <a:ext cx="148717" cy="138705"/>
          </a:xfrm>
          <a:prstGeom prst="rect">
            <a:avLst/>
          </a:prstGeom>
        </p:spPr>
      </p:pic>
      <p:sp>
        <p:nvSpPr>
          <p:cNvPr id="33" name="object 33" descr=""/>
          <p:cNvSpPr txBox="1"/>
          <p:nvPr/>
        </p:nvSpPr>
        <p:spPr>
          <a:xfrm>
            <a:off x="9066618" y="5649123"/>
            <a:ext cx="1121410" cy="2762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650">
                <a:solidFill>
                  <a:srgbClr val="5A554C"/>
                </a:solidFill>
                <a:latin typeface="Trebuchet MS"/>
                <a:cs typeface="Trebuchet MS"/>
              </a:rPr>
              <a:t>golang</a:t>
            </a:r>
            <a:r>
              <a:rPr dirty="0" sz="1650" spc="2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650" spc="-20">
                <a:solidFill>
                  <a:srgbClr val="5A554C"/>
                </a:solidFill>
                <a:latin typeface="Trebuchet MS"/>
                <a:cs typeface="Trebuchet MS"/>
              </a:rPr>
              <a:t>gnet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34" name="object 34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545289" y="3129689"/>
            <a:ext cx="1101429" cy="1145486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0923" y="536054"/>
            <a:ext cx="1148715" cy="650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-60"/>
              <a:t>epoll</a:t>
            </a:r>
            <a:endParaRPr sz="41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556" y="5866447"/>
            <a:ext cx="1178024" cy="8340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33109" y="2737319"/>
            <a:ext cx="146634" cy="13676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33109" y="3475913"/>
            <a:ext cx="146634" cy="13676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33109" y="4214507"/>
            <a:ext cx="146634" cy="13675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33109" y="4953088"/>
            <a:ext cx="146634" cy="13676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300470" y="2668689"/>
            <a:ext cx="2639695" cy="24885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>
                <a:solidFill>
                  <a:srgbClr val="5A554C"/>
                </a:solidFill>
                <a:latin typeface="Trebuchet MS"/>
                <a:cs typeface="Trebuchet MS"/>
              </a:rPr>
              <a:t>epoll</a:t>
            </a:r>
            <a:r>
              <a:rPr dirty="0" sz="1600" spc="12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600" spc="20">
                <a:solidFill>
                  <a:srgbClr val="5A554C"/>
                </a:solidFill>
                <a:latin typeface="Microsoft YaHei"/>
                <a:cs typeface="Microsoft YaHei"/>
              </a:rPr>
              <a:t>线程安全的 </a:t>
            </a:r>
            <a:r>
              <a:rPr dirty="0" sz="1600" spc="90">
                <a:solidFill>
                  <a:srgbClr val="5A554C"/>
                </a:solidFill>
                <a:latin typeface="Trebuchet MS"/>
                <a:cs typeface="Trebuchet MS"/>
              </a:rPr>
              <a:t>?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302900"/>
              </a:lnSpc>
            </a:pPr>
            <a:r>
              <a:rPr dirty="0" sz="1600">
                <a:solidFill>
                  <a:srgbClr val="5A554C"/>
                </a:solidFill>
                <a:latin typeface="Trebuchet MS"/>
                <a:cs typeface="Trebuchet MS"/>
              </a:rPr>
              <a:t>epoll</a:t>
            </a:r>
            <a:r>
              <a:rPr dirty="0" sz="1600" spc="8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600" spc="30">
                <a:solidFill>
                  <a:srgbClr val="5A554C"/>
                </a:solidFill>
                <a:latin typeface="Microsoft YaHei"/>
                <a:cs typeface="Microsoft YaHei"/>
              </a:rPr>
              <a:t>通过 </a:t>
            </a:r>
            <a:r>
              <a:rPr dirty="0" sz="1600" spc="-10">
                <a:solidFill>
                  <a:srgbClr val="5A554C"/>
                </a:solidFill>
                <a:latin typeface="Trebuchet MS"/>
                <a:cs typeface="Trebuchet MS"/>
              </a:rPr>
              <a:t>mmap</a:t>
            </a:r>
            <a:r>
              <a:rPr dirty="0" sz="1600" spc="8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600" spc="15">
                <a:solidFill>
                  <a:srgbClr val="5A554C"/>
                </a:solidFill>
                <a:latin typeface="Microsoft YaHei"/>
                <a:cs typeface="Microsoft YaHei"/>
              </a:rPr>
              <a:t>共享空间 </a:t>
            </a:r>
            <a:r>
              <a:rPr dirty="0" sz="1600" spc="90">
                <a:solidFill>
                  <a:srgbClr val="5A554C"/>
                </a:solidFill>
                <a:latin typeface="Trebuchet MS"/>
                <a:cs typeface="Trebuchet MS"/>
              </a:rPr>
              <a:t>? </a:t>
            </a:r>
            <a:r>
              <a:rPr dirty="0" sz="1600">
                <a:solidFill>
                  <a:srgbClr val="5A554C"/>
                </a:solidFill>
                <a:latin typeface="Trebuchet MS"/>
                <a:cs typeface="Trebuchet MS"/>
              </a:rPr>
              <a:t>epoll</a:t>
            </a:r>
            <a:r>
              <a:rPr dirty="0" sz="1600" spc="11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600" spc="20">
                <a:solidFill>
                  <a:srgbClr val="5A554C"/>
                </a:solidFill>
                <a:latin typeface="Microsoft YaHei"/>
                <a:cs typeface="Microsoft YaHei"/>
              </a:rPr>
              <a:t>是异步的 </a:t>
            </a:r>
            <a:r>
              <a:rPr dirty="0" sz="1600" spc="90">
                <a:solidFill>
                  <a:srgbClr val="5A554C"/>
                </a:solidFill>
                <a:latin typeface="Trebuchet MS"/>
                <a:cs typeface="Trebuchet MS"/>
              </a:rPr>
              <a:t>?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5A554C"/>
                </a:solidFill>
                <a:latin typeface="Trebuchet MS"/>
                <a:cs typeface="Trebuchet MS"/>
              </a:rPr>
              <a:t>epoll</a:t>
            </a:r>
            <a:r>
              <a:rPr dirty="0" sz="1600" spc="14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600" spc="30">
                <a:solidFill>
                  <a:srgbClr val="5A554C"/>
                </a:solidFill>
                <a:latin typeface="Microsoft YaHei"/>
                <a:cs typeface="Microsoft YaHei"/>
              </a:rPr>
              <a:t>使⽤阻塞 </a:t>
            </a:r>
            <a:r>
              <a:rPr dirty="0" sz="1600">
                <a:solidFill>
                  <a:srgbClr val="5A554C"/>
                </a:solidFill>
                <a:latin typeface="Trebuchet MS"/>
                <a:cs typeface="Trebuchet MS"/>
              </a:rPr>
              <a:t>fd</a:t>
            </a:r>
            <a:r>
              <a:rPr dirty="0" sz="1600" spc="14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5A554C"/>
                </a:solidFill>
                <a:latin typeface="Microsoft YaHei"/>
                <a:cs typeface="Microsoft YaHei"/>
              </a:rPr>
              <a:t>读写 </a:t>
            </a:r>
            <a:r>
              <a:rPr dirty="0" sz="1600" spc="90">
                <a:solidFill>
                  <a:srgbClr val="5A554C"/>
                </a:solidFill>
                <a:latin typeface="Trebuchet MS"/>
                <a:cs typeface="Trebuchet MS"/>
              </a:rPr>
              <a:t>?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05164" y="2444419"/>
            <a:ext cx="3121596" cy="3121596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0921" y="443966"/>
            <a:ext cx="403796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/>
              <a:t>epoll</a:t>
            </a:r>
            <a:r>
              <a:rPr dirty="0" sz="3700" spc="-20"/>
              <a:t> </a:t>
            </a:r>
            <a:r>
              <a:rPr dirty="0" sz="3700" spc="-10">
                <a:latin typeface="Microsoft YaHei"/>
                <a:cs typeface="Microsoft YaHei"/>
              </a:rPr>
              <a:t>可监听的资源</a:t>
            </a:r>
            <a:endParaRPr sz="37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556" y="5866447"/>
            <a:ext cx="1178024" cy="8340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1642" y="1746580"/>
            <a:ext cx="138487" cy="12915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6142" y="2287638"/>
            <a:ext cx="138487" cy="12915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992332" y="1681047"/>
            <a:ext cx="1547495" cy="805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0" spc="40">
                <a:solidFill>
                  <a:srgbClr val="5A554C"/>
                </a:solidFill>
                <a:latin typeface="Microsoft YaHei"/>
                <a:cs typeface="Microsoft YaHei"/>
              </a:rPr>
              <a:t>可监听哪些资源 </a:t>
            </a:r>
            <a:r>
              <a:rPr dirty="0" sz="1500" spc="85">
                <a:solidFill>
                  <a:srgbClr val="5A554C"/>
                </a:solidFill>
                <a:latin typeface="Trebuchet MS"/>
                <a:cs typeface="Trebuchet MS"/>
              </a:rPr>
              <a:t>?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1500">
              <a:latin typeface="Trebuchet MS"/>
              <a:cs typeface="Trebuchet MS"/>
            </a:endParaRPr>
          </a:p>
          <a:p>
            <a:pPr marL="456565">
              <a:lnSpc>
                <a:spcPct val="100000"/>
              </a:lnSpc>
            </a:pPr>
            <a:r>
              <a:rPr dirty="0" sz="1500" spc="-10">
                <a:solidFill>
                  <a:srgbClr val="5A554C"/>
                </a:solidFill>
                <a:latin typeface="Trebuchet MS"/>
                <a:cs typeface="Trebuchet MS"/>
              </a:rPr>
              <a:t>sockfd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6142" y="2825356"/>
            <a:ext cx="138487" cy="129171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436827" y="2765374"/>
            <a:ext cx="682625" cy="25907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0" spc="-10">
                <a:solidFill>
                  <a:srgbClr val="5A554C"/>
                </a:solidFill>
                <a:latin typeface="Trebuchet MS"/>
                <a:cs typeface="Trebuchet MS"/>
              </a:rPr>
              <a:t>eventfd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6142" y="3363086"/>
            <a:ext cx="138487" cy="12915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436827" y="3303104"/>
            <a:ext cx="687705" cy="25907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0" spc="-10">
                <a:solidFill>
                  <a:srgbClr val="5A554C"/>
                </a:solidFill>
                <a:latin typeface="Trebuchet MS"/>
                <a:cs typeface="Trebuchet MS"/>
              </a:rPr>
              <a:t>timerfd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6142" y="3900804"/>
            <a:ext cx="138487" cy="129171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436827" y="3840835"/>
            <a:ext cx="707390" cy="25907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0" spc="-10">
                <a:solidFill>
                  <a:srgbClr val="5A554C"/>
                </a:solidFill>
                <a:latin typeface="Trebuchet MS"/>
                <a:cs typeface="Trebuchet MS"/>
              </a:rPr>
              <a:t>signalfd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96142" y="4438535"/>
            <a:ext cx="138487" cy="129158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96142" y="4976253"/>
            <a:ext cx="138487" cy="129171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436827" y="4378553"/>
            <a:ext cx="766445" cy="7969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0" spc="-10">
                <a:solidFill>
                  <a:srgbClr val="5A554C"/>
                </a:solidFill>
                <a:latin typeface="Trebuchet MS"/>
                <a:cs typeface="Trebuchet MS"/>
              </a:rPr>
              <a:t>inotifyfd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500" spc="-10">
                <a:solidFill>
                  <a:srgbClr val="5A554C"/>
                </a:solidFill>
                <a:latin typeface="Trebuchet MS"/>
                <a:cs typeface="Trebuchet MS"/>
              </a:rPr>
              <a:t>pipefd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7860686" y="1024947"/>
            <a:ext cx="4201795" cy="5603875"/>
            <a:chOff x="7860686" y="1024947"/>
            <a:chExt cx="4201795" cy="5603875"/>
          </a:xfrm>
        </p:grpSpPr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89633" y="1024947"/>
              <a:ext cx="3568509" cy="497042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60686" y="5936332"/>
              <a:ext cx="4201325" cy="692150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8493137" y="6168511"/>
            <a:ext cx="29273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5A554C"/>
                </a:solidFill>
                <a:latin typeface="Trebuchet MS"/>
                <a:cs typeface="Trebuchet MS"/>
              </a:rPr>
              <a:t>epoll_ctl():</a:t>
            </a:r>
            <a:r>
              <a:rPr dirty="0" sz="1400" spc="-2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A554C"/>
                </a:solidFill>
                <a:latin typeface="Trebuchet MS"/>
                <a:cs typeface="Trebuchet MS"/>
              </a:rPr>
              <a:t>Operation</a:t>
            </a:r>
            <a:r>
              <a:rPr dirty="0" sz="1400" spc="-2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A554C"/>
                </a:solidFill>
                <a:latin typeface="Trebuchet MS"/>
                <a:cs typeface="Trebuchet MS"/>
              </a:rPr>
              <a:t>not</a:t>
            </a:r>
            <a:r>
              <a:rPr dirty="0" sz="1400" spc="-2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5A554C"/>
                </a:solidFill>
                <a:latin typeface="Trebuchet MS"/>
                <a:cs typeface="Trebuchet MS"/>
              </a:rPr>
              <a:t>permitted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16374" y="4542065"/>
            <a:ext cx="1572742" cy="1572742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417684" y="2770136"/>
            <a:ext cx="123380" cy="115062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3822814" y="2710370"/>
            <a:ext cx="2402205" cy="23367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5">
                <a:solidFill>
                  <a:srgbClr val="5A554C"/>
                </a:solidFill>
                <a:latin typeface="Microsoft YaHei"/>
                <a:cs typeface="Microsoft YaHei"/>
              </a:rPr>
              <a:t>不能直接监听普通磁盘⽂件 </a:t>
            </a:r>
            <a:r>
              <a:rPr dirty="0" sz="1350" spc="80">
                <a:solidFill>
                  <a:srgbClr val="5A554C"/>
                </a:solidFill>
                <a:latin typeface="Trebuchet MS"/>
                <a:cs typeface="Trebuchet MS"/>
              </a:rPr>
              <a:t>???</a:t>
            </a:r>
            <a:endParaRPr sz="1350">
              <a:latin typeface="Trebuchet MS"/>
              <a:cs typeface="Trebuchet MS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862184" y="3269996"/>
            <a:ext cx="123380" cy="115062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4267314" y="3210229"/>
            <a:ext cx="1995170" cy="23367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5">
                <a:solidFill>
                  <a:srgbClr val="5A554C"/>
                </a:solidFill>
                <a:latin typeface="Microsoft YaHei"/>
                <a:cs typeface="Microsoft YaHei"/>
              </a:rPr>
              <a:t>⽂件系统未实现 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poll</a:t>
            </a:r>
            <a:r>
              <a:rPr dirty="0" sz="1350" spc="6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5A554C"/>
                </a:solidFill>
                <a:latin typeface="Microsoft YaHei"/>
                <a:cs typeface="Microsoft YaHei"/>
              </a:rPr>
              <a:t>接⼜</a:t>
            </a:r>
            <a:endParaRPr sz="1350">
              <a:latin typeface="Microsoft YaHei"/>
              <a:cs typeface="Microsoft YaHei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62184" y="3769855"/>
            <a:ext cx="123380" cy="115062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4267314" y="3710089"/>
            <a:ext cx="2271395" cy="23367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>
                <a:solidFill>
                  <a:srgbClr val="5A554C"/>
                </a:solidFill>
                <a:latin typeface="Microsoft YaHei"/>
                <a:cs typeface="Microsoft YaHei"/>
              </a:rPr>
              <a:t>磁盘始终是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”Ready</a:t>
            </a:r>
            <a:r>
              <a:rPr dirty="0" sz="1350" spc="-50">
                <a:solidFill>
                  <a:srgbClr val="5A554C"/>
                </a:solidFill>
                <a:latin typeface="Trebuchet MS"/>
                <a:cs typeface="Trebuchet MS"/>
              </a:rPr>
              <a:t>” </a:t>
            </a:r>
            <a:r>
              <a:rPr dirty="0" sz="1350" spc="-15">
                <a:solidFill>
                  <a:srgbClr val="5A554C"/>
                </a:solidFill>
                <a:latin typeface="Microsoft YaHei"/>
                <a:cs typeface="Microsoft YaHei"/>
              </a:rPr>
              <a:t>就绪状态</a:t>
            </a:r>
            <a:endParaRPr sz="1350">
              <a:latin typeface="Microsoft YaHei"/>
              <a:cs typeface="Microsoft YaHei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000237" y="2390165"/>
            <a:ext cx="4210230" cy="1828800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0354" y="420230"/>
            <a:ext cx="323342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325"/>
              <a:t>AIO</a:t>
            </a:r>
            <a:r>
              <a:rPr dirty="0" sz="3700" spc="270"/>
              <a:t> </a:t>
            </a:r>
            <a:r>
              <a:rPr dirty="0" sz="3700"/>
              <a:t>(</a:t>
            </a:r>
            <a:r>
              <a:rPr dirty="0" sz="3700" spc="270"/>
              <a:t> </a:t>
            </a:r>
            <a:r>
              <a:rPr dirty="0" sz="3700"/>
              <a:t>async</a:t>
            </a:r>
            <a:r>
              <a:rPr dirty="0" sz="3700" spc="275"/>
              <a:t> </a:t>
            </a:r>
            <a:r>
              <a:rPr dirty="0" sz="3700" spc="-145"/>
              <a:t>io)</a:t>
            </a:r>
            <a:endParaRPr sz="37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556" y="5866447"/>
            <a:ext cx="1178024" cy="8340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6256" y="1687588"/>
            <a:ext cx="133243" cy="12426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35251" y="2223516"/>
            <a:ext cx="133248" cy="12426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35251" y="2756407"/>
            <a:ext cx="133248" cy="12426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5251" y="3295993"/>
            <a:ext cx="133248" cy="12426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35251" y="3835577"/>
            <a:ext cx="133248" cy="12426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6256" y="4369828"/>
            <a:ext cx="133243" cy="12426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35251" y="4907279"/>
            <a:ext cx="133248" cy="12426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542491" y="1629397"/>
            <a:ext cx="3433445" cy="346456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kernel</a:t>
            </a:r>
            <a:r>
              <a:rPr dirty="0" sz="1450" spc="10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native</a:t>
            </a:r>
            <a:r>
              <a:rPr dirty="0" sz="1450" spc="10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 spc="-25">
                <a:solidFill>
                  <a:srgbClr val="5A554C"/>
                </a:solidFill>
                <a:latin typeface="Trebuchet MS"/>
                <a:cs typeface="Trebuchet MS"/>
              </a:rPr>
              <a:t>aio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sz="1450">
              <a:latin typeface="Trebuchet MS"/>
              <a:cs typeface="Trebuchet MS"/>
            </a:endParaRPr>
          </a:p>
          <a:p>
            <a:pPr marL="901065">
              <a:lnSpc>
                <a:spcPct val="100000"/>
              </a:lnSpc>
            </a:pPr>
            <a:r>
              <a:rPr dirty="0" sz="1450" spc="-15">
                <a:solidFill>
                  <a:srgbClr val="5A554C"/>
                </a:solidFill>
                <a:latin typeface="Microsoft YaHei"/>
                <a:cs typeface="Microsoft YaHei"/>
              </a:rPr>
              <a:t>原⽣实现</a:t>
            </a:r>
            <a:endParaRPr sz="1450">
              <a:latin typeface="Microsoft YaHei"/>
              <a:cs typeface="Microsoft YaHei"/>
            </a:endParaRPr>
          </a:p>
          <a:p>
            <a:pPr marL="901065">
              <a:lnSpc>
                <a:spcPct val="100000"/>
              </a:lnSpc>
              <a:spcBef>
                <a:spcPts val="2510"/>
              </a:spcBef>
            </a:pP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nginx</a:t>
            </a:r>
            <a:r>
              <a:rPr dirty="0" sz="1450" spc="3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mysql</a:t>
            </a:r>
            <a:r>
              <a:rPr dirty="0" sz="1450" spc="6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 spc="-15">
                <a:solidFill>
                  <a:srgbClr val="5A554C"/>
                </a:solidFill>
                <a:latin typeface="Microsoft YaHei"/>
                <a:cs typeface="Microsoft YaHei"/>
              </a:rPr>
              <a:t>有在使⽤</a:t>
            </a:r>
            <a:endParaRPr sz="1450">
              <a:latin typeface="Microsoft YaHei"/>
              <a:cs typeface="Microsoft YaHei"/>
            </a:endParaRPr>
          </a:p>
          <a:p>
            <a:pPr marL="901065" marR="419100">
              <a:lnSpc>
                <a:spcPct val="244200"/>
              </a:lnSpc>
              <a:tabLst>
                <a:tab pos="2207260" algn="l"/>
              </a:tabLst>
            </a:pPr>
            <a:r>
              <a:rPr dirty="0" sz="1450">
                <a:solidFill>
                  <a:srgbClr val="5A554C"/>
                </a:solidFill>
                <a:latin typeface="Microsoft YaHei"/>
                <a:cs typeface="Microsoft YaHei"/>
              </a:rPr>
              <a:t>只能使⽤ </a:t>
            </a: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direct io </a:t>
            </a:r>
            <a:r>
              <a:rPr dirty="0" sz="1450">
                <a:solidFill>
                  <a:srgbClr val="5A554C"/>
                </a:solidFill>
                <a:latin typeface="Microsoft YaHei"/>
                <a:cs typeface="Microsoft YaHei"/>
              </a:rPr>
              <a:t>直接</a:t>
            </a:r>
            <a:r>
              <a:rPr dirty="0" sz="1450" spc="-25">
                <a:solidFill>
                  <a:srgbClr val="5A554C"/>
                </a:solidFill>
                <a:latin typeface="Trebuchet MS"/>
                <a:cs typeface="Trebuchet MS"/>
              </a:rPr>
              <a:t>io</a:t>
            </a:r>
            <a:r>
              <a:rPr dirty="0" sz="1450">
                <a:solidFill>
                  <a:srgbClr val="FF644E"/>
                </a:solidFill>
                <a:latin typeface="Microsoft YaHei"/>
                <a:cs typeface="Microsoft YaHei"/>
              </a:rPr>
              <a:t>不⽀持</a:t>
            </a:r>
            <a:r>
              <a:rPr dirty="0" sz="1450" spc="170">
                <a:solidFill>
                  <a:srgbClr val="FF644E"/>
                </a:solidFill>
                <a:latin typeface="Microsoft YaHei"/>
                <a:cs typeface="Microsoft YaHei"/>
              </a:rPr>
              <a:t> </a:t>
            </a:r>
            <a:r>
              <a:rPr dirty="0" sz="1450" spc="-10">
                <a:solidFill>
                  <a:srgbClr val="FF644E"/>
                </a:solidFill>
                <a:latin typeface="Trebuchet MS"/>
                <a:cs typeface="Trebuchet MS"/>
              </a:rPr>
              <a:t>socket</a:t>
            </a:r>
            <a:r>
              <a:rPr dirty="0" sz="1450">
                <a:solidFill>
                  <a:srgbClr val="FF644E"/>
                </a:solidFill>
                <a:latin typeface="Trebuchet MS"/>
                <a:cs typeface="Trebuchet MS"/>
              </a:rPr>
              <a:t>	</a:t>
            </a:r>
            <a:r>
              <a:rPr dirty="0" sz="1450" spc="-25">
                <a:solidFill>
                  <a:srgbClr val="FF644E"/>
                </a:solidFill>
                <a:latin typeface="Trebuchet MS"/>
                <a:cs typeface="Trebuchet MS"/>
              </a:rPr>
              <a:t>!!!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825"/>
              </a:spcBef>
            </a:pP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glibc</a:t>
            </a:r>
            <a:r>
              <a:rPr dirty="0" sz="1450" spc="7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 spc="-25">
                <a:solidFill>
                  <a:srgbClr val="5A554C"/>
                </a:solidFill>
                <a:latin typeface="Trebuchet MS"/>
                <a:cs typeface="Trebuchet MS"/>
              </a:rPr>
              <a:t>aio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65"/>
              </a:spcBef>
            </a:pPr>
            <a:endParaRPr sz="1450">
              <a:latin typeface="Trebuchet MS"/>
              <a:cs typeface="Trebuchet MS"/>
            </a:endParaRPr>
          </a:p>
          <a:p>
            <a:pPr marL="901065">
              <a:lnSpc>
                <a:spcPct val="100000"/>
              </a:lnSpc>
            </a:pPr>
            <a:r>
              <a:rPr dirty="0" sz="1450" spc="35">
                <a:solidFill>
                  <a:srgbClr val="5A554C"/>
                </a:solidFill>
                <a:latin typeface="Microsoft YaHei"/>
                <a:cs typeface="Microsoft YaHei"/>
              </a:rPr>
              <a:t>使⽤线程池实现 </a:t>
            </a: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user</a:t>
            </a:r>
            <a:r>
              <a:rPr dirty="0" sz="1450" spc="27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>
                <a:solidFill>
                  <a:srgbClr val="5A554C"/>
                </a:solidFill>
                <a:latin typeface="Microsoft YaHei"/>
                <a:cs typeface="Microsoft YaHei"/>
              </a:rPr>
              <a:t>层异步</a:t>
            </a:r>
            <a:r>
              <a:rPr dirty="0" sz="1450" spc="-25">
                <a:solidFill>
                  <a:srgbClr val="5A554C"/>
                </a:solidFill>
                <a:latin typeface="Trebuchet MS"/>
                <a:cs typeface="Trebuchet MS"/>
              </a:rPr>
              <a:t>io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35251" y="5446864"/>
            <a:ext cx="133248" cy="12426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431491" y="5383339"/>
            <a:ext cx="2170430" cy="2501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30">
                <a:solidFill>
                  <a:srgbClr val="5A554C"/>
                </a:solidFill>
                <a:latin typeface="Microsoft YaHei"/>
                <a:cs typeface="Microsoft YaHei"/>
              </a:rPr>
              <a:t>可以使⽤ </a:t>
            </a: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buffer</a:t>
            </a:r>
            <a:r>
              <a:rPr dirty="0" sz="1450" spc="16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io</a:t>
            </a:r>
            <a:r>
              <a:rPr dirty="0" sz="1450" spc="16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>
                <a:solidFill>
                  <a:srgbClr val="5A554C"/>
                </a:solidFill>
                <a:latin typeface="Microsoft YaHei"/>
                <a:cs typeface="Microsoft YaHei"/>
              </a:rPr>
              <a:t>缓存</a:t>
            </a:r>
            <a:r>
              <a:rPr dirty="0" sz="1450" spc="-25">
                <a:solidFill>
                  <a:srgbClr val="5A554C"/>
                </a:solidFill>
                <a:latin typeface="Trebuchet MS"/>
                <a:cs typeface="Trebuchet MS"/>
              </a:rPr>
              <a:t>io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81978" y="1138796"/>
            <a:ext cx="4575263" cy="3649319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623878" y="5205010"/>
            <a:ext cx="4201340" cy="692149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7588567" y="5432111"/>
            <a:ext cx="22625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5A554C"/>
                </a:solidFill>
                <a:latin typeface="Trebuchet MS"/>
                <a:cs typeface="Trebuchet MS"/>
              </a:rPr>
              <a:t>nginx</a:t>
            </a:r>
            <a:r>
              <a:rPr dirty="0" sz="1400" spc="6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A554C"/>
                </a:solidFill>
                <a:latin typeface="Trebuchet MS"/>
                <a:cs typeface="Trebuchet MS"/>
              </a:rPr>
              <a:t>aio</a:t>
            </a:r>
            <a:r>
              <a:rPr dirty="0" sz="1400" spc="6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5A554C"/>
                </a:solidFill>
                <a:latin typeface="Microsoft YaHei"/>
                <a:cs typeface="Microsoft YaHei"/>
              </a:rPr>
              <a:t>强制使⽤ </a:t>
            </a:r>
            <a:r>
              <a:rPr dirty="0" sz="1400">
                <a:solidFill>
                  <a:srgbClr val="5A554C"/>
                </a:solidFill>
                <a:latin typeface="Trebuchet MS"/>
                <a:cs typeface="Trebuchet MS"/>
              </a:rPr>
              <a:t>direct</a:t>
            </a:r>
            <a:r>
              <a:rPr dirty="0" sz="1400" spc="7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5A554C"/>
                </a:solidFill>
                <a:latin typeface="Trebuchet MS"/>
                <a:cs typeface="Trebuchet MS"/>
              </a:rPr>
              <a:t>io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010609" y="3750354"/>
            <a:ext cx="365906" cy="36590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7812" rIns="0" bIns="0" rtlCol="0" vert="horz">
            <a:spAutoFit/>
          </a:bodyPr>
          <a:lstStyle/>
          <a:p>
            <a:pPr marL="1480820">
              <a:lnSpc>
                <a:spcPct val="100000"/>
              </a:lnSpc>
              <a:spcBef>
                <a:spcPts val="100"/>
              </a:spcBef>
            </a:pPr>
            <a:r>
              <a:rPr dirty="0" sz="4100" spc="-10"/>
              <a:t>io_uring</a:t>
            </a:r>
            <a:endParaRPr sz="41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556" y="5866447"/>
            <a:ext cx="1178024" cy="8340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8721" y="2116226"/>
            <a:ext cx="125453" cy="11701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3717" y="2663355"/>
            <a:ext cx="129260" cy="12056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3717" y="3216224"/>
            <a:ext cx="129260" cy="12056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3717" y="3767620"/>
            <a:ext cx="129260" cy="12056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3717" y="4312399"/>
            <a:ext cx="129260" cy="12056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03717" y="4865268"/>
            <a:ext cx="129260" cy="120561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03717" y="5418150"/>
            <a:ext cx="129260" cy="120548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249391" y="2055672"/>
            <a:ext cx="3328670" cy="35439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io_uring</a:t>
            </a:r>
            <a:r>
              <a:rPr dirty="0" sz="1350" spc="160">
                <a:solidFill>
                  <a:srgbClr val="5A554C"/>
                </a:solidFill>
                <a:latin typeface="Trebuchet MS"/>
                <a:cs typeface="Trebuchet MS"/>
              </a:rPr>
              <a:t> ( </a:t>
            </a:r>
            <a:r>
              <a:rPr dirty="0" sz="1350" spc="20">
                <a:solidFill>
                  <a:srgbClr val="5A554C"/>
                </a:solidFill>
                <a:latin typeface="Microsoft YaHei"/>
                <a:cs typeface="Microsoft YaHei"/>
              </a:rPr>
              <a:t>全新的系统级异步接⼜ </a:t>
            </a:r>
            <a:r>
              <a:rPr dirty="0" sz="1350" spc="-50">
                <a:solidFill>
                  <a:srgbClr val="5A554C"/>
                </a:solidFill>
                <a:latin typeface="Trebuchet MS"/>
                <a:cs typeface="Trebuchet MS"/>
              </a:rPr>
              <a:t>)</a:t>
            </a:r>
            <a:endParaRPr sz="1350">
              <a:latin typeface="Trebuchet MS"/>
              <a:cs typeface="Trebuchet MS"/>
            </a:endParaRPr>
          </a:p>
          <a:p>
            <a:pPr marL="647065" marR="5080">
              <a:lnSpc>
                <a:spcPts val="4350"/>
              </a:lnSpc>
              <a:spcBef>
                <a:spcPts val="590"/>
              </a:spcBef>
            </a:pPr>
            <a:r>
              <a:rPr dirty="0" sz="1400">
                <a:solidFill>
                  <a:srgbClr val="5A554C"/>
                </a:solidFill>
                <a:latin typeface="Trebuchet MS"/>
                <a:cs typeface="Trebuchet MS"/>
              </a:rPr>
              <a:t>kernel 5.1 </a:t>
            </a:r>
            <a:r>
              <a:rPr dirty="0" sz="1400">
                <a:solidFill>
                  <a:srgbClr val="5A554C"/>
                </a:solidFill>
                <a:latin typeface="Microsoft YaHei"/>
                <a:cs typeface="Microsoft YaHei"/>
              </a:rPr>
              <a:t>基础</a:t>
            </a:r>
            <a:r>
              <a:rPr dirty="0" sz="1400">
                <a:solidFill>
                  <a:srgbClr val="5A554C"/>
                </a:solidFill>
                <a:latin typeface="Trebuchet MS"/>
                <a:cs typeface="Trebuchet MS"/>
              </a:rPr>
              <a:t>, kernel 5.6 </a:t>
            </a:r>
            <a:r>
              <a:rPr dirty="0" sz="1400" spc="-25">
                <a:solidFill>
                  <a:srgbClr val="5A554C"/>
                </a:solidFill>
                <a:latin typeface="Microsoft YaHei"/>
                <a:cs typeface="Microsoft YaHei"/>
              </a:rPr>
              <a:t>完善</a:t>
            </a:r>
            <a:r>
              <a:rPr dirty="0" sz="1400" spc="50">
                <a:solidFill>
                  <a:srgbClr val="5A554C"/>
                </a:solidFill>
                <a:latin typeface="Microsoft YaHei"/>
                <a:cs typeface="Microsoft YaHei"/>
              </a:rPr>
              <a:t>可替换 </a:t>
            </a:r>
            <a:r>
              <a:rPr dirty="0" sz="1400" spc="-20">
                <a:solidFill>
                  <a:srgbClr val="5A554C"/>
                </a:solidFill>
                <a:latin typeface="Trebuchet MS"/>
                <a:cs typeface="Trebuchet MS"/>
              </a:rPr>
              <a:t>epoll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400">
              <a:latin typeface="Trebuchet MS"/>
              <a:cs typeface="Trebuchet MS"/>
            </a:endParaRPr>
          </a:p>
          <a:p>
            <a:pPr marL="647065">
              <a:lnSpc>
                <a:spcPct val="100000"/>
              </a:lnSpc>
            </a:pPr>
            <a:r>
              <a:rPr dirty="0" sz="1400" spc="-10">
                <a:solidFill>
                  <a:srgbClr val="5A554C"/>
                </a:solidFill>
                <a:latin typeface="Microsoft YaHei"/>
                <a:cs typeface="Microsoft YaHei"/>
              </a:rPr>
              <a:t>⽀持⽂件读写</a:t>
            </a:r>
            <a:endParaRPr sz="1400">
              <a:latin typeface="Microsoft YaHei"/>
              <a:cs typeface="Microsoft YaHei"/>
            </a:endParaRPr>
          </a:p>
          <a:p>
            <a:pPr marL="647065" marR="1553845">
              <a:lnSpc>
                <a:spcPts val="4350"/>
              </a:lnSpc>
              <a:spcBef>
                <a:spcPts val="580"/>
              </a:spcBef>
            </a:pPr>
            <a:r>
              <a:rPr dirty="0" sz="1400">
                <a:solidFill>
                  <a:srgbClr val="5A554C"/>
                </a:solidFill>
                <a:latin typeface="Microsoft YaHei"/>
                <a:cs typeface="Microsoft YaHei"/>
              </a:rPr>
              <a:t>⽀持</a:t>
            </a:r>
            <a:r>
              <a:rPr dirty="0" sz="1400">
                <a:solidFill>
                  <a:srgbClr val="5A554C"/>
                </a:solidFill>
                <a:latin typeface="Trebuchet MS"/>
                <a:cs typeface="Trebuchet MS"/>
              </a:rPr>
              <a:t>socket</a:t>
            </a:r>
            <a:r>
              <a:rPr dirty="0" sz="1400" spc="18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5A554C"/>
                </a:solidFill>
                <a:latin typeface="Trebuchet MS"/>
                <a:cs typeface="Trebuchet MS"/>
              </a:rPr>
              <a:t>fd </a:t>
            </a:r>
            <a:r>
              <a:rPr dirty="0" sz="1400" spc="-10">
                <a:solidFill>
                  <a:srgbClr val="5A554C"/>
                </a:solidFill>
                <a:latin typeface="Trebuchet MS"/>
                <a:cs typeface="Trebuchet MS"/>
              </a:rPr>
              <a:t>mmap </a:t>
            </a:r>
            <a:r>
              <a:rPr dirty="0" sz="1400" spc="-25">
                <a:solidFill>
                  <a:srgbClr val="5A554C"/>
                </a:solidFill>
                <a:latin typeface="Microsoft YaHei"/>
                <a:cs typeface="Microsoft YaHei"/>
              </a:rPr>
              <a:t>映射</a:t>
            </a:r>
            <a:endParaRPr sz="1400">
              <a:latin typeface="Microsoft YaHei"/>
              <a:cs typeface="Microsoft YaHei"/>
            </a:endParaRPr>
          </a:p>
          <a:p>
            <a:pPr marL="647065">
              <a:lnSpc>
                <a:spcPct val="100000"/>
              </a:lnSpc>
              <a:spcBef>
                <a:spcPts val="2090"/>
              </a:spcBef>
            </a:pPr>
            <a:r>
              <a:rPr dirty="0" sz="1400" spc="75">
                <a:solidFill>
                  <a:srgbClr val="5A554C"/>
                </a:solidFill>
                <a:latin typeface="Microsoft YaHei"/>
                <a:cs typeface="Microsoft YaHei"/>
              </a:rPr>
              <a:t>⽀持 </a:t>
            </a:r>
            <a:r>
              <a:rPr dirty="0" sz="1400">
                <a:solidFill>
                  <a:srgbClr val="5A554C"/>
                </a:solidFill>
                <a:latin typeface="Trebuchet MS"/>
                <a:cs typeface="Trebuchet MS"/>
              </a:rPr>
              <a:t>buffered</a:t>
            </a:r>
            <a:r>
              <a:rPr dirty="0" sz="1400" spc="21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5A554C"/>
                </a:solidFill>
                <a:latin typeface="Trebuchet MS"/>
                <a:cs typeface="Trebuchet MS"/>
              </a:rPr>
              <a:t>io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454993" y="1842494"/>
            <a:ext cx="6573862" cy="383146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1613" y="3360597"/>
            <a:ext cx="1288415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25"/>
              <a:t>socket</a:t>
            </a:r>
            <a:endParaRPr sz="35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73870"/>
            <a:ext cx="2843483" cy="286181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7417" y="5469444"/>
            <a:ext cx="3131667" cy="1166012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3346424" y="2896069"/>
            <a:ext cx="1459230" cy="1466215"/>
            <a:chOff x="3346424" y="2896069"/>
            <a:chExt cx="1459230" cy="1466215"/>
          </a:xfrm>
        </p:grpSpPr>
        <p:sp>
          <p:nvSpPr>
            <p:cNvPr id="6" name="object 6" descr=""/>
            <p:cNvSpPr/>
            <p:nvPr/>
          </p:nvSpPr>
          <p:spPr>
            <a:xfrm>
              <a:off x="3365474" y="2915119"/>
              <a:ext cx="1421130" cy="1428115"/>
            </a:xfrm>
            <a:custGeom>
              <a:avLst/>
              <a:gdLst/>
              <a:ahLst/>
              <a:cxnLst/>
              <a:rect l="l" t="t" r="r" b="b"/>
              <a:pathLst>
                <a:path w="1421129" h="1428114">
                  <a:moveTo>
                    <a:pt x="0" y="594220"/>
                  </a:moveTo>
                  <a:lnTo>
                    <a:pt x="54274" y="623912"/>
                  </a:lnTo>
                  <a:lnTo>
                    <a:pt x="115598" y="662839"/>
                  </a:lnTo>
                  <a:lnTo>
                    <a:pt x="148012" y="685468"/>
                  </a:lnTo>
                  <a:lnTo>
                    <a:pt x="181120" y="710048"/>
                  </a:lnTo>
                  <a:lnTo>
                    <a:pt x="214565" y="736460"/>
                  </a:lnTo>
                  <a:lnTo>
                    <a:pt x="247990" y="764585"/>
                  </a:lnTo>
                  <a:lnTo>
                    <a:pt x="281039" y="794302"/>
                  </a:lnTo>
                  <a:lnTo>
                    <a:pt x="313357" y="825494"/>
                  </a:lnTo>
                  <a:lnTo>
                    <a:pt x="344585" y="858041"/>
                  </a:lnTo>
                  <a:lnTo>
                    <a:pt x="374369" y="891823"/>
                  </a:lnTo>
                  <a:lnTo>
                    <a:pt x="402351" y="926722"/>
                  </a:lnTo>
                  <a:lnTo>
                    <a:pt x="428176" y="962617"/>
                  </a:lnTo>
                  <a:lnTo>
                    <a:pt x="451487" y="999390"/>
                  </a:lnTo>
                  <a:lnTo>
                    <a:pt x="471928" y="1036922"/>
                  </a:lnTo>
                  <a:lnTo>
                    <a:pt x="489142" y="1075093"/>
                  </a:lnTo>
                  <a:lnTo>
                    <a:pt x="502773" y="1113784"/>
                  </a:lnTo>
                  <a:lnTo>
                    <a:pt x="512464" y="1152876"/>
                  </a:lnTo>
                  <a:lnTo>
                    <a:pt x="517860" y="1192249"/>
                  </a:lnTo>
                  <a:lnTo>
                    <a:pt x="518603" y="1231785"/>
                  </a:lnTo>
                  <a:lnTo>
                    <a:pt x="514338" y="1271363"/>
                  </a:lnTo>
                  <a:lnTo>
                    <a:pt x="504709" y="1310865"/>
                  </a:lnTo>
                  <a:lnTo>
                    <a:pt x="489358" y="1350172"/>
                  </a:lnTo>
                  <a:lnTo>
                    <a:pt x="467930" y="1389163"/>
                  </a:lnTo>
                  <a:lnTo>
                    <a:pt x="440067" y="1427721"/>
                  </a:lnTo>
                  <a:lnTo>
                    <a:pt x="483984" y="1375305"/>
                  </a:lnTo>
                  <a:lnTo>
                    <a:pt x="525608" y="1328713"/>
                  </a:lnTo>
                  <a:lnTo>
                    <a:pt x="565163" y="1287658"/>
                  </a:lnTo>
                  <a:lnTo>
                    <a:pt x="602874" y="1251851"/>
                  </a:lnTo>
                  <a:lnTo>
                    <a:pt x="638966" y="1221005"/>
                  </a:lnTo>
                  <a:lnTo>
                    <a:pt x="673663" y="1194831"/>
                  </a:lnTo>
                  <a:lnTo>
                    <a:pt x="707190" y="1173043"/>
                  </a:lnTo>
                  <a:lnTo>
                    <a:pt x="771633" y="1141468"/>
                  </a:lnTo>
                  <a:lnTo>
                    <a:pt x="834090" y="1123979"/>
                  </a:lnTo>
                  <a:lnTo>
                    <a:pt x="896359" y="1118273"/>
                  </a:lnTo>
                  <a:lnTo>
                    <a:pt x="1358164" y="1118273"/>
                  </a:lnTo>
                  <a:lnTo>
                    <a:pt x="1338033" y="1082819"/>
                  </a:lnTo>
                  <a:lnTo>
                    <a:pt x="1317100" y="1039814"/>
                  </a:lnTo>
                  <a:lnTo>
                    <a:pt x="1299375" y="996452"/>
                  </a:lnTo>
                  <a:lnTo>
                    <a:pt x="1284805" y="952768"/>
                  </a:lnTo>
                  <a:lnTo>
                    <a:pt x="1273335" y="908799"/>
                  </a:lnTo>
                  <a:lnTo>
                    <a:pt x="1264912" y="864580"/>
                  </a:lnTo>
                  <a:lnTo>
                    <a:pt x="1259482" y="820147"/>
                  </a:lnTo>
                  <a:lnTo>
                    <a:pt x="1256990" y="775536"/>
                  </a:lnTo>
                  <a:lnTo>
                    <a:pt x="1257333" y="736460"/>
                  </a:lnTo>
                  <a:lnTo>
                    <a:pt x="1257383" y="730783"/>
                  </a:lnTo>
                  <a:lnTo>
                    <a:pt x="1260606" y="685924"/>
                  </a:lnTo>
                  <a:lnTo>
                    <a:pt x="1266606" y="640994"/>
                  </a:lnTo>
                  <a:lnTo>
                    <a:pt x="1269386" y="626662"/>
                  </a:lnTo>
                  <a:lnTo>
                    <a:pt x="121529" y="626662"/>
                  </a:lnTo>
                  <a:lnTo>
                    <a:pt x="81365" y="621948"/>
                  </a:lnTo>
                  <a:lnTo>
                    <a:pt x="40816" y="611257"/>
                  </a:lnTo>
                  <a:lnTo>
                    <a:pt x="0" y="594220"/>
                  </a:lnTo>
                  <a:close/>
                </a:path>
                <a:path w="1421129" h="1428114">
                  <a:moveTo>
                    <a:pt x="1358164" y="1118273"/>
                  </a:moveTo>
                  <a:lnTo>
                    <a:pt x="896359" y="1118273"/>
                  </a:lnTo>
                  <a:lnTo>
                    <a:pt x="927985" y="1119118"/>
                  </a:lnTo>
                  <a:lnTo>
                    <a:pt x="960237" y="1122045"/>
                  </a:lnTo>
                  <a:lnTo>
                    <a:pt x="993341" y="1126767"/>
                  </a:lnTo>
                  <a:lnTo>
                    <a:pt x="1027521" y="1132995"/>
                  </a:lnTo>
                  <a:lnTo>
                    <a:pt x="1063001" y="1140441"/>
                  </a:lnTo>
                  <a:lnTo>
                    <a:pt x="1179493" y="1167212"/>
                  </a:lnTo>
                  <a:lnTo>
                    <a:pt x="1222422" y="1176653"/>
                  </a:lnTo>
                  <a:lnTo>
                    <a:pt x="1267775" y="1185874"/>
                  </a:lnTo>
                  <a:lnTo>
                    <a:pt x="1315776" y="1194585"/>
                  </a:lnTo>
                  <a:lnTo>
                    <a:pt x="1366650" y="1202501"/>
                  </a:lnTo>
                  <a:lnTo>
                    <a:pt x="1420622" y="1209332"/>
                  </a:lnTo>
                  <a:lnTo>
                    <a:pt x="1389740" y="1167614"/>
                  </a:lnTo>
                  <a:lnTo>
                    <a:pt x="1362228" y="1125431"/>
                  </a:lnTo>
                  <a:lnTo>
                    <a:pt x="1358164" y="1118273"/>
                  </a:lnTo>
                  <a:close/>
                </a:path>
                <a:path w="1421129" h="1428114">
                  <a:moveTo>
                    <a:pt x="664806" y="0"/>
                  </a:moveTo>
                  <a:lnTo>
                    <a:pt x="652848" y="72520"/>
                  </a:lnTo>
                  <a:lnTo>
                    <a:pt x="642656" y="111096"/>
                  </a:lnTo>
                  <a:lnTo>
                    <a:pt x="629814" y="150721"/>
                  </a:lnTo>
                  <a:lnTo>
                    <a:pt x="614441" y="191027"/>
                  </a:lnTo>
                  <a:lnTo>
                    <a:pt x="596656" y="231644"/>
                  </a:lnTo>
                  <a:lnTo>
                    <a:pt x="576579" y="272201"/>
                  </a:lnTo>
                  <a:lnTo>
                    <a:pt x="554329" y="312330"/>
                  </a:lnTo>
                  <a:lnTo>
                    <a:pt x="530025" y="351659"/>
                  </a:lnTo>
                  <a:lnTo>
                    <a:pt x="503786" y="389819"/>
                  </a:lnTo>
                  <a:lnTo>
                    <a:pt x="475731" y="426441"/>
                  </a:lnTo>
                  <a:lnTo>
                    <a:pt x="445979" y="461154"/>
                  </a:lnTo>
                  <a:lnTo>
                    <a:pt x="414650" y="493589"/>
                  </a:lnTo>
                  <a:lnTo>
                    <a:pt x="381863" y="523375"/>
                  </a:lnTo>
                  <a:lnTo>
                    <a:pt x="347736" y="550144"/>
                  </a:lnTo>
                  <a:lnTo>
                    <a:pt x="312390" y="573524"/>
                  </a:lnTo>
                  <a:lnTo>
                    <a:pt x="275943" y="593147"/>
                  </a:lnTo>
                  <a:lnTo>
                    <a:pt x="238514" y="608642"/>
                  </a:lnTo>
                  <a:lnTo>
                    <a:pt x="200223" y="619639"/>
                  </a:lnTo>
                  <a:lnTo>
                    <a:pt x="161188" y="625769"/>
                  </a:lnTo>
                  <a:lnTo>
                    <a:pt x="121529" y="626662"/>
                  </a:lnTo>
                  <a:lnTo>
                    <a:pt x="1269386" y="626662"/>
                  </a:lnTo>
                  <a:lnTo>
                    <a:pt x="1286721" y="551065"/>
                  </a:lnTo>
                  <a:lnTo>
                    <a:pt x="1300727" y="506139"/>
                  </a:lnTo>
                  <a:lnTo>
                    <a:pt x="1317295" y="461285"/>
                  </a:lnTo>
                  <a:lnTo>
                    <a:pt x="1336369" y="416540"/>
                  </a:lnTo>
                  <a:lnTo>
                    <a:pt x="1357897" y="371940"/>
                  </a:lnTo>
                  <a:lnTo>
                    <a:pt x="1364022" y="360569"/>
                  </a:lnTo>
                  <a:lnTo>
                    <a:pt x="1195070" y="360569"/>
                  </a:lnTo>
                  <a:lnTo>
                    <a:pt x="1150382" y="360429"/>
                  </a:lnTo>
                  <a:lnTo>
                    <a:pt x="1106663" y="356912"/>
                  </a:lnTo>
                  <a:lnTo>
                    <a:pt x="1063998" y="350010"/>
                  </a:lnTo>
                  <a:lnTo>
                    <a:pt x="1022469" y="339712"/>
                  </a:lnTo>
                  <a:lnTo>
                    <a:pt x="982162" y="326012"/>
                  </a:lnTo>
                  <a:lnTo>
                    <a:pt x="943161" y="308901"/>
                  </a:lnTo>
                  <a:lnTo>
                    <a:pt x="905549" y="288370"/>
                  </a:lnTo>
                  <a:lnTo>
                    <a:pt x="869412" y="264411"/>
                  </a:lnTo>
                  <a:lnTo>
                    <a:pt x="834833" y="237015"/>
                  </a:lnTo>
                  <a:lnTo>
                    <a:pt x="801897" y="206175"/>
                  </a:lnTo>
                  <a:lnTo>
                    <a:pt x="770688" y="171880"/>
                  </a:lnTo>
                  <a:lnTo>
                    <a:pt x="741290" y="134124"/>
                  </a:lnTo>
                  <a:lnTo>
                    <a:pt x="713788" y="92898"/>
                  </a:lnTo>
                  <a:lnTo>
                    <a:pt x="688265" y="48192"/>
                  </a:lnTo>
                  <a:lnTo>
                    <a:pt x="664806" y="0"/>
                  </a:lnTo>
                  <a:close/>
                </a:path>
                <a:path w="1421129" h="1428114">
                  <a:moveTo>
                    <a:pt x="1381823" y="327520"/>
                  </a:moveTo>
                  <a:lnTo>
                    <a:pt x="1334103" y="340806"/>
                  </a:lnTo>
                  <a:lnTo>
                    <a:pt x="1287014" y="350748"/>
                  </a:lnTo>
                  <a:lnTo>
                    <a:pt x="1240642" y="357339"/>
                  </a:lnTo>
                  <a:lnTo>
                    <a:pt x="1195070" y="360569"/>
                  </a:lnTo>
                  <a:lnTo>
                    <a:pt x="1364022" y="360569"/>
                  </a:lnTo>
                  <a:lnTo>
                    <a:pt x="1381823" y="32752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365474" y="2915119"/>
              <a:ext cx="1421130" cy="1428115"/>
            </a:xfrm>
            <a:custGeom>
              <a:avLst/>
              <a:gdLst/>
              <a:ahLst/>
              <a:cxnLst/>
              <a:rect l="l" t="t" r="r" b="b"/>
              <a:pathLst>
                <a:path w="1421129" h="1428114">
                  <a:moveTo>
                    <a:pt x="1381810" y="327516"/>
                  </a:moveTo>
                  <a:lnTo>
                    <a:pt x="1357885" y="371937"/>
                  </a:lnTo>
                  <a:lnTo>
                    <a:pt x="1336358" y="416538"/>
                  </a:lnTo>
                  <a:lnTo>
                    <a:pt x="1317285" y="461283"/>
                  </a:lnTo>
                  <a:lnTo>
                    <a:pt x="1300718" y="506138"/>
                  </a:lnTo>
                  <a:lnTo>
                    <a:pt x="1286712" y="551064"/>
                  </a:lnTo>
                  <a:lnTo>
                    <a:pt x="1275321" y="596028"/>
                  </a:lnTo>
                  <a:lnTo>
                    <a:pt x="1266598" y="640993"/>
                  </a:lnTo>
                  <a:lnTo>
                    <a:pt x="1260599" y="685924"/>
                  </a:lnTo>
                  <a:lnTo>
                    <a:pt x="1257376" y="730783"/>
                  </a:lnTo>
                  <a:lnTo>
                    <a:pt x="1256984" y="775536"/>
                  </a:lnTo>
                  <a:lnTo>
                    <a:pt x="1259476" y="820147"/>
                  </a:lnTo>
                  <a:lnTo>
                    <a:pt x="1264907" y="864580"/>
                  </a:lnTo>
                  <a:lnTo>
                    <a:pt x="1273331" y="908799"/>
                  </a:lnTo>
                  <a:lnTo>
                    <a:pt x="1284801" y="952768"/>
                  </a:lnTo>
                  <a:lnTo>
                    <a:pt x="1299371" y="996452"/>
                  </a:lnTo>
                  <a:lnTo>
                    <a:pt x="1317097" y="1039814"/>
                  </a:lnTo>
                  <a:lnTo>
                    <a:pt x="1338030" y="1082818"/>
                  </a:lnTo>
                  <a:lnTo>
                    <a:pt x="1362226" y="1125430"/>
                  </a:lnTo>
                  <a:lnTo>
                    <a:pt x="1389739" y="1167613"/>
                  </a:lnTo>
                  <a:lnTo>
                    <a:pt x="1420622" y="1209330"/>
                  </a:lnTo>
                  <a:lnTo>
                    <a:pt x="1366649" y="1202499"/>
                  </a:lnTo>
                  <a:lnTo>
                    <a:pt x="1315775" y="1194584"/>
                  </a:lnTo>
                  <a:lnTo>
                    <a:pt x="1267773" y="1185872"/>
                  </a:lnTo>
                  <a:lnTo>
                    <a:pt x="1222420" y="1176652"/>
                  </a:lnTo>
                  <a:lnTo>
                    <a:pt x="1179490" y="1167210"/>
                  </a:lnTo>
                  <a:lnTo>
                    <a:pt x="1138760" y="1157836"/>
                  </a:lnTo>
                  <a:lnTo>
                    <a:pt x="1100004" y="1148816"/>
                  </a:lnTo>
                  <a:lnTo>
                    <a:pt x="1062998" y="1140440"/>
                  </a:lnTo>
                  <a:lnTo>
                    <a:pt x="993337" y="1126766"/>
                  </a:lnTo>
                  <a:lnTo>
                    <a:pt x="927980" y="1119118"/>
                  </a:lnTo>
                  <a:lnTo>
                    <a:pt x="896354" y="1118272"/>
                  </a:lnTo>
                  <a:lnTo>
                    <a:pt x="865131" y="1119797"/>
                  </a:lnTo>
                  <a:lnTo>
                    <a:pt x="802992" y="1131108"/>
                  </a:lnTo>
                  <a:lnTo>
                    <a:pt x="739766" y="1155352"/>
                  </a:lnTo>
                  <a:lnTo>
                    <a:pt x="673658" y="1194832"/>
                  </a:lnTo>
                  <a:lnTo>
                    <a:pt x="638960" y="1221006"/>
                  </a:lnTo>
                  <a:lnTo>
                    <a:pt x="602868" y="1251852"/>
                  </a:lnTo>
                  <a:lnTo>
                    <a:pt x="565157" y="1287659"/>
                  </a:lnTo>
                  <a:lnTo>
                    <a:pt x="525602" y="1328714"/>
                  </a:lnTo>
                  <a:lnTo>
                    <a:pt x="483979" y="1375305"/>
                  </a:lnTo>
                  <a:lnTo>
                    <a:pt x="440062" y="1427721"/>
                  </a:lnTo>
                  <a:lnTo>
                    <a:pt x="467924" y="1389162"/>
                  </a:lnTo>
                  <a:lnTo>
                    <a:pt x="489352" y="1350170"/>
                  </a:lnTo>
                  <a:lnTo>
                    <a:pt x="504702" y="1310863"/>
                  </a:lnTo>
                  <a:lnTo>
                    <a:pt x="514331" y="1271361"/>
                  </a:lnTo>
                  <a:lnTo>
                    <a:pt x="518596" y="1231782"/>
                  </a:lnTo>
                  <a:lnTo>
                    <a:pt x="517852" y="1192246"/>
                  </a:lnTo>
                  <a:lnTo>
                    <a:pt x="512456" y="1152873"/>
                  </a:lnTo>
                  <a:lnTo>
                    <a:pt x="502765" y="1113781"/>
                  </a:lnTo>
                  <a:lnTo>
                    <a:pt x="489134" y="1075090"/>
                  </a:lnTo>
                  <a:lnTo>
                    <a:pt x="471920" y="1036919"/>
                  </a:lnTo>
                  <a:lnTo>
                    <a:pt x="451479" y="999388"/>
                  </a:lnTo>
                  <a:lnTo>
                    <a:pt x="428168" y="962615"/>
                  </a:lnTo>
                  <a:lnTo>
                    <a:pt x="402344" y="926719"/>
                  </a:lnTo>
                  <a:lnTo>
                    <a:pt x="374361" y="891821"/>
                  </a:lnTo>
                  <a:lnTo>
                    <a:pt x="344578" y="858039"/>
                  </a:lnTo>
                  <a:lnTo>
                    <a:pt x="313350" y="825493"/>
                  </a:lnTo>
                  <a:lnTo>
                    <a:pt x="281033" y="794302"/>
                  </a:lnTo>
                  <a:lnTo>
                    <a:pt x="247984" y="764584"/>
                  </a:lnTo>
                  <a:lnTo>
                    <a:pt x="214559" y="736460"/>
                  </a:lnTo>
                  <a:lnTo>
                    <a:pt x="181115" y="710048"/>
                  </a:lnTo>
                  <a:lnTo>
                    <a:pt x="148008" y="685469"/>
                  </a:lnTo>
                  <a:lnTo>
                    <a:pt x="115594" y="662840"/>
                  </a:lnTo>
                  <a:lnTo>
                    <a:pt x="54272" y="623913"/>
                  </a:lnTo>
                  <a:lnTo>
                    <a:pt x="0" y="594221"/>
                  </a:lnTo>
                  <a:lnTo>
                    <a:pt x="40815" y="611258"/>
                  </a:lnTo>
                  <a:lnTo>
                    <a:pt x="81363" y="621948"/>
                  </a:lnTo>
                  <a:lnTo>
                    <a:pt x="121526" y="626661"/>
                  </a:lnTo>
                  <a:lnTo>
                    <a:pt x="161184" y="625768"/>
                  </a:lnTo>
                  <a:lnTo>
                    <a:pt x="200218" y="619637"/>
                  </a:lnTo>
                  <a:lnTo>
                    <a:pt x="238509" y="608639"/>
                  </a:lnTo>
                  <a:lnTo>
                    <a:pt x="275938" y="593143"/>
                  </a:lnTo>
                  <a:lnTo>
                    <a:pt x="312385" y="573520"/>
                  </a:lnTo>
                  <a:lnTo>
                    <a:pt x="347731" y="550140"/>
                  </a:lnTo>
                  <a:lnTo>
                    <a:pt x="381857" y="523371"/>
                  </a:lnTo>
                  <a:lnTo>
                    <a:pt x="414645" y="493584"/>
                  </a:lnTo>
                  <a:lnTo>
                    <a:pt x="445973" y="461149"/>
                  </a:lnTo>
                  <a:lnTo>
                    <a:pt x="475725" y="426436"/>
                  </a:lnTo>
                  <a:lnTo>
                    <a:pt x="503780" y="389815"/>
                  </a:lnTo>
                  <a:lnTo>
                    <a:pt x="530019" y="351654"/>
                  </a:lnTo>
                  <a:lnTo>
                    <a:pt x="554323" y="312325"/>
                  </a:lnTo>
                  <a:lnTo>
                    <a:pt x="576573" y="272197"/>
                  </a:lnTo>
                  <a:lnTo>
                    <a:pt x="596650" y="231640"/>
                  </a:lnTo>
                  <a:lnTo>
                    <a:pt x="614434" y="191024"/>
                  </a:lnTo>
                  <a:lnTo>
                    <a:pt x="629807" y="150718"/>
                  </a:lnTo>
                  <a:lnTo>
                    <a:pt x="642648" y="111093"/>
                  </a:lnTo>
                  <a:lnTo>
                    <a:pt x="652840" y="72519"/>
                  </a:lnTo>
                  <a:lnTo>
                    <a:pt x="664796" y="0"/>
                  </a:lnTo>
                  <a:lnTo>
                    <a:pt x="688256" y="48192"/>
                  </a:lnTo>
                  <a:lnTo>
                    <a:pt x="713779" y="92897"/>
                  </a:lnTo>
                  <a:lnTo>
                    <a:pt x="741282" y="134123"/>
                  </a:lnTo>
                  <a:lnTo>
                    <a:pt x="770680" y="171879"/>
                  </a:lnTo>
                  <a:lnTo>
                    <a:pt x="801889" y="206173"/>
                  </a:lnTo>
                  <a:lnTo>
                    <a:pt x="834825" y="237014"/>
                  </a:lnTo>
                  <a:lnTo>
                    <a:pt x="869404" y="264410"/>
                  </a:lnTo>
                  <a:lnTo>
                    <a:pt x="905541" y="288369"/>
                  </a:lnTo>
                  <a:lnTo>
                    <a:pt x="943152" y="308899"/>
                  </a:lnTo>
                  <a:lnTo>
                    <a:pt x="982153" y="326010"/>
                  </a:lnTo>
                  <a:lnTo>
                    <a:pt x="1022460" y="339710"/>
                  </a:lnTo>
                  <a:lnTo>
                    <a:pt x="1063988" y="350007"/>
                  </a:lnTo>
                  <a:lnTo>
                    <a:pt x="1106654" y="356910"/>
                  </a:lnTo>
                  <a:lnTo>
                    <a:pt x="1150372" y="360426"/>
                  </a:lnTo>
                  <a:lnTo>
                    <a:pt x="1195059" y="360565"/>
                  </a:lnTo>
                  <a:lnTo>
                    <a:pt x="1240631" y="357336"/>
                  </a:lnTo>
                  <a:lnTo>
                    <a:pt x="1287003" y="350745"/>
                  </a:lnTo>
                  <a:lnTo>
                    <a:pt x="1334091" y="340802"/>
                  </a:lnTo>
                  <a:lnTo>
                    <a:pt x="1381810" y="327516"/>
                  </a:lnTo>
                  <a:close/>
                </a:path>
              </a:pathLst>
            </a:custGeom>
            <a:ln w="38100">
              <a:solidFill>
                <a:srgbClr val="46537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4048226" y="3270364"/>
            <a:ext cx="315595" cy="650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-50">
                <a:solidFill>
                  <a:srgbClr val="44546A"/>
                </a:solidFill>
                <a:latin typeface="Arial MT"/>
                <a:cs typeface="Arial MT"/>
              </a:rPr>
              <a:t>1</a:t>
            </a:r>
            <a:endParaRPr sz="410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0145990" y="375589"/>
            <a:ext cx="1273810" cy="1092200"/>
            <a:chOff x="10145990" y="375589"/>
            <a:chExt cx="1273810" cy="109220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45990" y="375589"/>
              <a:ext cx="1273257" cy="93876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11396" y="1212799"/>
              <a:ext cx="156260" cy="1562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32161" y="1333641"/>
              <a:ext cx="126657" cy="133703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3733" y="6082109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73870"/>
            <a:ext cx="2843483" cy="286181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7417" y="5469444"/>
            <a:ext cx="3131667" cy="1166012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382962" y="2622118"/>
            <a:ext cx="1459230" cy="1466215"/>
            <a:chOff x="3382962" y="2622118"/>
            <a:chExt cx="1459230" cy="1466215"/>
          </a:xfrm>
        </p:grpSpPr>
        <p:sp>
          <p:nvSpPr>
            <p:cNvPr id="5" name="object 5" descr=""/>
            <p:cNvSpPr/>
            <p:nvPr/>
          </p:nvSpPr>
          <p:spPr>
            <a:xfrm>
              <a:off x="3402012" y="2641168"/>
              <a:ext cx="1421130" cy="1428115"/>
            </a:xfrm>
            <a:custGeom>
              <a:avLst/>
              <a:gdLst/>
              <a:ahLst/>
              <a:cxnLst/>
              <a:rect l="l" t="t" r="r" b="b"/>
              <a:pathLst>
                <a:path w="1421129" h="1428114">
                  <a:moveTo>
                    <a:pt x="0" y="594220"/>
                  </a:moveTo>
                  <a:lnTo>
                    <a:pt x="54271" y="623912"/>
                  </a:lnTo>
                  <a:lnTo>
                    <a:pt x="115593" y="662839"/>
                  </a:lnTo>
                  <a:lnTo>
                    <a:pt x="148006" y="685467"/>
                  </a:lnTo>
                  <a:lnTo>
                    <a:pt x="181113" y="710047"/>
                  </a:lnTo>
                  <a:lnTo>
                    <a:pt x="214557" y="736458"/>
                  </a:lnTo>
                  <a:lnTo>
                    <a:pt x="247981" y="764582"/>
                  </a:lnTo>
                  <a:lnTo>
                    <a:pt x="281030" y="794299"/>
                  </a:lnTo>
                  <a:lnTo>
                    <a:pt x="313347" y="825491"/>
                  </a:lnTo>
                  <a:lnTo>
                    <a:pt x="344575" y="858037"/>
                  </a:lnTo>
                  <a:lnTo>
                    <a:pt x="374358" y="891819"/>
                  </a:lnTo>
                  <a:lnTo>
                    <a:pt x="402340" y="926717"/>
                  </a:lnTo>
                  <a:lnTo>
                    <a:pt x="428165" y="962612"/>
                  </a:lnTo>
                  <a:lnTo>
                    <a:pt x="451475" y="999385"/>
                  </a:lnTo>
                  <a:lnTo>
                    <a:pt x="471916" y="1036917"/>
                  </a:lnTo>
                  <a:lnTo>
                    <a:pt x="489129" y="1075088"/>
                  </a:lnTo>
                  <a:lnTo>
                    <a:pt x="502760" y="1113779"/>
                  </a:lnTo>
                  <a:lnTo>
                    <a:pt x="512452" y="1152871"/>
                  </a:lnTo>
                  <a:lnTo>
                    <a:pt x="517847" y="1192244"/>
                  </a:lnTo>
                  <a:lnTo>
                    <a:pt x="518591" y="1231780"/>
                  </a:lnTo>
                  <a:lnTo>
                    <a:pt x="514326" y="1271359"/>
                  </a:lnTo>
                  <a:lnTo>
                    <a:pt x="504696" y="1310862"/>
                  </a:lnTo>
                  <a:lnTo>
                    <a:pt x="489345" y="1350169"/>
                  </a:lnTo>
                  <a:lnTo>
                    <a:pt x="467917" y="1389162"/>
                  </a:lnTo>
                  <a:lnTo>
                    <a:pt x="440054" y="1427721"/>
                  </a:lnTo>
                  <a:lnTo>
                    <a:pt x="483971" y="1375305"/>
                  </a:lnTo>
                  <a:lnTo>
                    <a:pt x="525595" y="1328713"/>
                  </a:lnTo>
                  <a:lnTo>
                    <a:pt x="565150" y="1287658"/>
                  </a:lnTo>
                  <a:lnTo>
                    <a:pt x="602861" y="1251851"/>
                  </a:lnTo>
                  <a:lnTo>
                    <a:pt x="638953" y="1221005"/>
                  </a:lnTo>
                  <a:lnTo>
                    <a:pt x="673650" y="1194831"/>
                  </a:lnTo>
                  <a:lnTo>
                    <a:pt x="707177" y="1173043"/>
                  </a:lnTo>
                  <a:lnTo>
                    <a:pt x="771620" y="1141468"/>
                  </a:lnTo>
                  <a:lnTo>
                    <a:pt x="834077" y="1123979"/>
                  </a:lnTo>
                  <a:lnTo>
                    <a:pt x="896346" y="1118273"/>
                  </a:lnTo>
                  <a:lnTo>
                    <a:pt x="1358151" y="1118273"/>
                  </a:lnTo>
                  <a:lnTo>
                    <a:pt x="1338020" y="1082819"/>
                  </a:lnTo>
                  <a:lnTo>
                    <a:pt x="1317087" y="1039814"/>
                  </a:lnTo>
                  <a:lnTo>
                    <a:pt x="1299362" y="996452"/>
                  </a:lnTo>
                  <a:lnTo>
                    <a:pt x="1284792" y="952768"/>
                  </a:lnTo>
                  <a:lnTo>
                    <a:pt x="1273323" y="908799"/>
                  </a:lnTo>
                  <a:lnTo>
                    <a:pt x="1264900" y="864580"/>
                  </a:lnTo>
                  <a:lnTo>
                    <a:pt x="1259469" y="820147"/>
                  </a:lnTo>
                  <a:lnTo>
                    <a:pt x="1256977" y="775536"/>
                  </a:lnTo>
                  <a:lnTo>
                    <a:pt x="1257320" y="736458"/>
                  </a:lnTo>
                  <a:lnTo>
                    <a:pt x="1257370" y="730783"/>
                  </a:lnTo>
                  <a:lnTo>
                    <a:pt x="1260593" y="685924"/>
                  </a:lnTo>
                  <a:lnTo>
                    <a:pt x="1266594" y="640994"/>
                  </a:lnTo>
                  <a:lnTo>
                    <a:pt x="1269374" y="626658"/>
                  </a:lnTo>
                  <a:lnTo>
                    <a:pt x="121525" y="626658"/>
                  </a:lnTo>
                  <a:lnTo>
                    <a:pt x="81363" y="621945"/>
                  </a:lnTo>
                  <a:lnTo>
                    <a:pt x="40814" y="611256"/>
                  </a:lnTo>
                  <a:lnTo>
                    <a:pt x="0" y="594220"/>
                  </a:lnTo>
                  <a:close/>
                </a:path>
                <a:path w="1421129" h="1428114">
                  <a:moveTo>
                    <a:pt x="1358151" y="1118273"/>
                  </a:moveTo>
                  <a:lnTo>
                    <a:pt x="896346" y="1118273"/>
                  </a:lnTo>
                  <a:lnTo>
                    <a:pt x="927972" y="1119118"/>
                  </a:lnTo>
                  <a:lnTo>
                    <a:pt x="960224" y="1122045"/>
                  </a:lnTo>
                  <a:lnTo>
                    <a:pt x="993328" y="1126767"/>
                  </a:lnTo>
                  <a:lnTo>
                    <a:pt x="1027508" y="1132995"/>
                  </a:lnTo>
                  <a:lnTo>
                    <a:pt x="1062989" y="1140441"/>
                  </a:lnTo>
                  <a:lnTo>
                    <a:pt x="1179480" y="1167212"/>
                  </a:lnTo>
                  <a:lnTo>
                    <a:pt x="1222409" y="1176653"/>
                  </a:lnTo>
                  <a:lnTo>
                    <a:pt x="1267762" y="1185874"/>
                  </a:lnTo>
                  <a:lnTo>
                    <a:pt x="1315763" y="1194585"/>
                  </a:lnTo>
                  <a:lnTo>
                    <a:pt x="1366637" y="1202501"/>
                  </a:lnTo>
                  <a:lnTo>
                    <a:pt x="1420609" y="1209332"/>
                  </a:lnTo>
                  <a:lnTo>
                    <a:pt x="1389727" y="1167614"/>
                  </a:lnTo>
                  <a:lnTo>
                    <a:pt x="1362215" y="1125431"/>
                  </a:lnTo>
                  <a:lnTo>
                    <a:pt x="1358151" y="1118273"/>
                  </a:lnTo>
                  <a:close/>
                </a:path>
                <a:path w="1421129" h="1428114">
                  <a:moveTo>
                    <a:pt x="664794" y="0"/>
                  </a:moveTo>
                  <a:lnTo>
                    <a:pt x="652838" y="72517"/>
                  </a:lnTo>
                  <a:lnTo>
                    <a:pt x="642647" y="111092"/>
                  </a:lnTo>
                  <a:lnTo>
                    <a:pt x="629805" y="150716"/>
                  </a:lnTo>
                  <a:lnTo>
                    <a:pt x="614433" y="191021"/>
                  </a:lnTo>
                  <a:lnTo>
                    <a:pt x="596649" y="231637"/>
                  </a:lnTo>
                  <a:lnTo>
                    <a:pt x="576572" y="272194"/>
                  </a:lnTo>
                  <a:lnTo>
                    <a:pt x="554323" y="312321"/>
                  </a:lnTo>
                  <a:lnTo>
                    <a:pt x="530018" y="351650"/>
                  </a:lnTo>
                  <a:lnTo>
                    <a:pt x="503779" y="389810"/>
                  </a:lnTo>
                  <a:lnTo>
                    <a:pt x="475724" y="426431"/>
                  </a:lnTo>
                  <a:lnTo>
                    <a:pt x="445973" y="461144"/>
                  </a:lnTo>
                  <a:lnTo>
                    <a:pt x="414644" y="493579"/>
                  </a:lnTo>
                  <a:lnTo>
                    <a:pt x="381856" y="523366"/>
                  </a:lnTo>
                  <a:lnTo>
                    <a:pt x="347730" y="550135"/>
                  </a:lnTo>
                  <a:lnTo>
                    <a:pt x="312384" y="573516"/>
                  </a:lnTo>
                  <a:lnTo>
                    <a:pt x="275937" y="593139"/>
                  </a:lnTo>
                  <a:lnTo>
                    <a:pt x="238508" y="608634"/>
                  </a:lnTo>
                  <a:lnTo>
                    <a:pt x="200217" y="619633"/>
                  </a:lnTo>
                  <a:lnTo>
                    <a:pt x="161183" y="625764"/>
                  </a:lnTo>
                  <a:lnTo>
                    <a:pt x="121525" y="626658"/>
                  </a:lnTo>
                  <a:lnTo>
                    <a:pt x="1269374" y="626658"/>
                  </a:lnTo>
                  <a:lnTo>
                    <a:pt x="1286708" y="551065"/>
                  </a:lnTo>
                  <a:lnTo>
                    <a:pt x="1300715" y="506139"/>
                  </a:lnTo>
                  <a:lnTo>
                    <a:pt x="1317282" y="461285"/>
                  </a:lnTo>
                  <a:lnTo>
                    <a:pt x="1336357" y="416540"/>
                  </a:lnTo>
                  <a:lnTo>
                    <a:pt x="1357884" y="371940"/>
                  </a:lnTo>
                  <a:lnTo>
                    <a:pt x="1364009" y="360569"/>
                  </a:lnTo>
                  <a:lnTo>
                    <a:pt x="1195057" y="360569"/>
                  </a:lnTo>
                  <a:lnTo>
                    <a:pt x="1150370" y="360429"/>
                  </a:lnTo>
                  <a:lnTo>
                    <a:pt x="1106651" y="356912"/>
                  </a:lnTo>
                  <a:lnTo>
                    <a:pt x="1063985" y="350010"/>
                  </a:lnTo>
                  <a:lnTo>
                    <a:pt x="1022456" y="339712"/>
                  </a:lnTo>
                  <a:lnTo>
                    <a:pt x="982149" y="326012"/>
                  </a:lnTo>
                  <a:lnTo>
                    <a:pt x="943148" y="308901"/>
                  </a:lnTo>
                  <a:lnTo>
                    <a:pt x="905537" y="288370"/>
                  </a:lnTo>
                  <a:lnTo>
                    <a:pt x="869399" y="264411"/>
                  </a:lnTo>
                  <a:lnTo>
                    <a:pt x="834821" y="237015"/>
                  </a:lnTo>
                  <a:lnTo>
                    <a:pt x="801885" y="206175"/>
                  </a:lnTo>
                  <a:lnTo>
                    <a:pt x="770676" y="171880"/>
                  </a:lnTo>
                  <a:lnTo>
                    <a:pt x="741278" y="134124"/>
                  </a:lnTo>
                  <a:lnTo>
                    <a:pt x="713775" y="92898"/>
                  </a:lnTo>
                  <a:lnTo>
                    <a:pt x="688253" y="48192"/>
                  </a:lnTo>
                  <a:lnTo>
                    <a:pt x="664794" y="0"/>
                  </a:lnTo>
                  <a:close/>
                </a:path>
                <a:path w="1421129" h="1428114">
                  <a:moveTo>
                    <a:pt x="1381810" y="327520"/>
                  </a:moveTo>
                  <a:lnTo>
                    <a:pt x="1334090" y="340806"/>
                  </a:lnTo>
                  <a:lnTo>
                    <a:pt x="1287002" y="350748"/>
                  </a:lnTo>
                  <a:lnTo>
                    <a:pt x="1240629" y="357339"/>
                  </a:lnTo>
                  <a:lnTo>
                    <a:pt x="1195057" y="360569"/>
                  </a:lnTo>
                  <a:lnTo>
                    <a:pt x="1364009" y="360569"/>
                  </a:lnTo>
                  <a:lnTo>
                    <a:pt x="1381810" y="32752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402012" y="2641168"/>
              <a:ext cx="1421130" cy="1428115"/>
            </a:xfrm>
            <a:custGeom>
              <a:avLst/>
              <a:gdLst/>
              <a:ahLst/>
              <a:cxnLst/>
              <a:rect l="l" t="t" r="r" b="b"/>
              <a:pathLst>
                <a:path w="1421129" h="1428114">
                  <a:moveTo>
                    <a:pt x="1381810" y="327516"/>
                  </a:moveTo>
                  <a:lnTo>
                    <a:pt x="1357885" y="371937"/>
                  </a:lnTo>
                  <a:lnTo>
                    <a:pt x="1336358" y="416538"/>
                  </a:lnTo>
                  <a:lnTo>
                    <a:pt x="1317285" y="461283"/>
                  </a:lnTo>
                  <a:lnTo>
                    <a:pt x="1300718" y="506138"/>
                  </a:lnTo>
                  <a:lnTo>
                    <a:pt x="1286712" y="551064"/>
                  </a:lnTo>
                  <a:lnTo>
                    <a:pt x="1275321" y="596028"/>
                  </a:lnTo>
                  <a:lnTo>
                    <a:pt x="1266598" y="640993"/>
                  </a:lnTo>
                  <a:lnTo>
                    <a:pt x="1260599" y="685924"/>
                  </a:lnTo>
                  <a:lnTo>
                    <a:pt x="1257376" y="730783"/>
                  </a:lnTo>
                  <a:lnTo>
                    <a:pt x="1256984" y="775536"/>
                  </a:lnTo>
                  <a:lnTo>
                    <a:pt x="1259476" y="820147"/>
                  </a:lnTo>
                  <a:lnTo>
                    <a:pt x="1264907" y="864580"/>
                  </a:lnTo>
                  <a:lnTo>
                    <a:pt x="1273331" y="908799"/>
                  </a:lnTo>
                  <a:lnTo>
                    <a:pt x="1284801" y="952768"/>
                  </a:lnTo>
                  <a:lnTo>
                    <a:pt x="1299371" y="996452"/>
                  </a:lnTo>
                  <a:lnTo>
                    <a:pt x="1317097" y="1039814"/>
                  </a:lnTo>
                  <a:lnTo>
                    <a:pt x="1338030" y="1082818"/>
                  </a:lnTo>
                  <a:lnTo>
                    <a:pt x="1362226" y="1125430"/>
                  </a:lnTo>
                  <a:lnTo>
                    <a:pt x="1389739" y="1167613"/>
                  </a:lnTo>
                  <a:lnTo>
                    <a:pt x="1420622" y="1209330"/>
                  </a:lnTo>
                  <a:lnTo>
                    <a:pt x="1366649" y="1202499"/>
                  </a:lnTo>
                  <a:lnTo>
                    <a:pt x="1315775" y="1194584"/>
                  </a:lnTo>
                  <a:lnTo>
                    <a:pt x="1267773" y="1185872"/>
                  </a:lnTo>
                  <a:lnTo>
                    <a:pt x="1222420" y="1176652"/>
                  </a:lnTo>
                  <a:lnTo>
                    <a:pt x="1179490" y="1167210"/>
                  </a:lnTo>
                  <a:lnTo>
                    <a:pt x="1138760" y="1157836"/>
                  </a:lnTo>
                  <a:lnTo>
                    <a:pt x="1100004" y="1148816"/>
                  </a:lnTo>
                  <a:lnTo>
                    <a:pt x="1062998" y="1140440"/>
                  </a:lnTo>
                  <a:lnTo>
                    <a:pt x="993337" y="1126766"/>
                  </a:lnTo>
                  <a:lnTo>
                    <a:pt x="927980" y="1119118"/>
                  </a:lnTo>
                  <a:lnTo>
                    <a:pt x="896354" y="1118272"/>
                  </a:lnTo>
                  <a:lnTo>
                    <a:pt x="865131" y="1119797"/>
                  </a:lnTo>
                  <a:lnTo>
                    <a:pt x="802992" y="1131108"/>
                  </a:lnTo>
                  <a:lnTo>
                    <a:pt x="739766" y="1155352"/>
                  </a:lnTo>
                  <a:lnTo>
                    <a:pt x="673658" y="1194832"/>
                  </a:lnTo>
                  <a:lnTo>
                    <a:pt x="638960" y="1221006"/>
                  </a:lnTo>
                  <a:lnTo>
                    <a:pt x="602868" y="1251852"/>
                  </a:lnTo>
                  <a:lnTo>
                    <a:pt x="565157" y="1287659"/>
                  </a:lnTo>
                  <a:lnTo>
                    <a:pt x="525602" y="1328714"/>
                  </a:lnTo>
                  <a:lnTo>
                    <a:pt x="483979" y="1375305"/>
                  </a:lnTo>
                  <a:lnTo>
                    <a:pt x="440062" y="1427721"/>
                  </a:lnTo>
                  <a:lnTo>
                    <a:pt x="467924" y="1389162"/>
                  </a:lnTo>
                  <a:lnTo>
                    <a:pt x="489352" y="1350170"/>
                  </a:lnTo>
                  <a:lnTo>
                    <a:pt x="504702" y="1310863"/>
                  </a:lnTo>
                  <a:lnTo>
                    <a:pt x="514331" y="1271361"/>
                  </a:lnTo>
                  <a:lnTo>
                    <a:pt x="518596" y="1231782"/>
                  </a:lnTo>
                  <a:lnTo>
                    <a:pt x="517852" y="1192246"/>
                  </a:lnTo>
                  <a:lnTo>
                    <a:pt x="512456" y="1152873"/>
                  </a:lnTo>
                  <a:lnTo>
                    <a:pt x="502765" y="1113781"/>
                  </a:lnTo>
                  <a:lnTo>
                    <a:pt x="489134" y="1075090"/>
                  </a:lnTo>
                  <a:lnTo>
                    <a:pt x="471920" y="1036919"/>
                  </a:lnTo>
                  <a:lnTo>
                    <a:pt x="451479" y="999388"/>
                  </a:lnTo>
                  <a:lnTo>
                    <a:pt x="428168" y="962615"/>
                  </a:lnTo>
                  <a:lnTo>
                    <a:pt x="402344" y="926719"/>
                  </a:lnTo>
                  <a:lnTo>
                    <a:pt x="374361" y="891821"/>
                  </a:lnTo>
                  <a:lnTo>
                    <a:pt x="344578" y="858039"/>
                  </a:lnTo>
                  <a:lnTo>
                    <a:pt x="313350" y="825493"/>
                  </a:lnTo>
                  <a:lnTo>
                    <a:pt x="281033" y="794302"/>
                  </a:lnTo>
                  <a:lnTo>
                    <a:pt x="247984" y="764584"/>
                  </a:lnTo>
                  <a:lnTo>
                    <a:pt x="214559" y="736460"/>
                  </a:lnTo>
                  <a:lnTo>
                    <a:pt x="181115" y="710048"/>
                  </a:lnTo>
                  <a:lnTo>
                    <a:pt x="148008" y="685469"/>
                  </a:lnTo>
                  <a:lnTo>
                    <a:pt x="115594" y="662840"/>
                  </a:lnTo>
                  <a:lnTo>
                    <a:pt x="54272" y="623913"/>
                  </a:lnTo>
                  <a:lnTo>
                    <a:pt x="0" y="594221"/>
                  </a:lnTo>
                  <a:lnTo>
                    <a:pt x="40815" y="611258"/>
                  </a:lnTo>
                  <a:lnTo>
                    <a:pt x="81363" y="621948"/>
                  </a:lnTo>
                  <a:lnTo>
                    <a:pt x="121526" y="626661"/>
                  </a:lnTo>
                  <a:lnTo>
                    <a:pt x="161184" y="625768"/>
                  </a:lnTo>
                  <a:lnTo>
                    <a:pt x="200218" y="619637"/>
                  </a:lnTo>
                  <a:lnTo>
                    <a:pt x="238509" y="608639"/>
                  </a:lnTo>
                  <a:lnTo>
                    <a:pt x="275938" y="593143"/>
                  </a:lnTo>
                  <a:lnTo>
                    <a:pt x="312385" y="573520"/>
                  </a:lnTo>
                  <a:lnTo>
                    <a:pt x="347731" y="550140"/>
                  </a:lnTo>
                  <a:lnTo>
                    <a:pt x="381857" y="523371"/>
                  </a:lnTo>
                  <a:lnTo>
                    <a:pt x="414645" y="493584"/>
                  </a:lnTo>
                  <a:lnTo>
                    <a:pt x="445973" y="461149"/>
                  </a:lnTo>
                  <a:lnTo>
                    <a:pt x="475725" y="426436"/>
                  </a:lnTo>
                  <a:lnTo>
                    <a:pt x="503780" y="389815"/>
                  </a:lnTo>
                  <a:lnTo>
                    <a:pt x="530019" y="351654"/>
                  </a:lnTo>
                  <a:lnTo>
                    <a:pt x="554323" y="312325"/>
                  </a:lnTo>
                  <a:lnTo>
                    <a:pt x="576573" y="272197"/>
                  </a:lnTo>
                  <a:lnTo>
                    <a:pt x="596650" y="231640"/>
                  </a:lnTo>
                  <a:lnTo>
                    <a:pt x="614434" y="191024"/>
                  </a:lnTo>
                  <a:lnTo>
                    <a:pt x="629807" y="150718"/>
                  </a:lnTo>
                  <a:lnTo>
                    <a:pt x="642648" y="111093"/>
                  </a:lnTo>
                  <a:lnTo>
                    <a:pt x="652840" y="72519"/>
                  </a:lnTo>
                  <a:lnTo>
                    <a:pt x="664796" y="0"/>
                  </a:lnTo>
                  <a:lnTo>
                    <a:pt x="688256" y="48192"/>
                  </a:lnTo>
                  <a:lnTo>
                    <a:pt x="713779" y="92897"/>
                  </a:lnTo>
                  <a:lnTo>
                    <a:pt x="741282" y="134123"/>
                  </a:lnTo>
                  <a:lnTo>
                    <a:pt x="770680" y="171879"/>
                  </a:lnTo>
                  <a:lnTo>
                    <a:pt x="801889" y="206173"/>
                  </a:lnTo>
                  <a:lnTo>
                    <a:pt x="834825" y="237014"/>
                  </a:lnTo>
                  <a:lnTo>
                    <a:pt x="869404" y="264410"/>
                  </a:lnTo>
                  <a:lnTo>
                    <a:pt x="905541" y="288369"/>
                  </a:lnTo>
                  <a:lnTo>
                    <a:pt x="943152" y="308899"/>
                  </a:lnTo>
                  <a:lnTo>
                    <a:pt x="982153" y="326010"/>
                  </a:lnTo>
                  <a:lnTo>
                    <a:pt x="1022460" y="339710"/>
                  </a:lnTo>
                  <a:lnTo>
                    <a:pt x="1063988" y="350007"/>
                  </a:lnTo>
                  <a:lnTo>
                    <a:pt x="1106654" y="356910"/>
                  </a:lnTo>
                  <a:lnTo>
                    <a:pt x="1150372" y="360426"/>
                  </a:lnTo>
                  <a:lnTo>
                    <a:pt x="1195059" y="360565"/>
                  </a:lnTo>
                  <a:lnTo>
                    <a:pt x="1240631" y="357336"/>
                  </a:lnTo>
                  <a:lnTo>
                    <a:pt x="1287003" y="350745"/>
                  </a:lnTo>
                  <a:lnTo>
                    <a:pt x="1334091" y="340802"/>
                  </a:lnTo>
                  <a:lnTo>
                    <a:pt x="1381810" y="327516"/>
                  </a:lnTo>
                  <a:close/>
                </a:path>
              </a:pathLst>
            </a:custGeom>
            <a:ln w="38100">
              <a:solidFill>
                <a:srgbClr val="46537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4105935" y="3005163"/>
            <a:ext cx="294005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50">
                <a:solidFill>
                  <a:srgbClr val="44546A"/>
                </a:solidFill>
                <a:latin typeface="Arial MT"/>
                <a:cs typeface="Arial MT"/>
              </a:rPr>
              <a:t>3</a:t>
            </a:r>
            <a:endParaRPr sz="3800">
              <a:latin typeface="Arial MT"/>
              <a:cs typeface="Arial MT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0145990" y="375589"/>
            <a:ext cx="1273810" cy="1092200"/>
            <a:chOff x="10145990" y="375589"/>
            <a:chExt cx="1273810" cy="109220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45990" y="375589"/>
              <a:ext cx="1273257" cy="93876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11396" y="1212799"/>
              <a:ext cx="156260" cy="1562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32161" y="1333641"/>
              <a:ext cx="126657" cy="133703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864656" y="3041751"/>
            <a:ext cx="269240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10">
                <a:latin typeface="Microsoft YaHei"/>
                <a:cs typeface="Microsoft YaHei"/>
              </a:rPr>
              <a:t>⽹络编程模型</a:t>
            </a:r>
            <a:endParaRPr sz="35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558" rIns="0" bIns="0" rtlCol="0" vert="horz">
            <a:spAutoFit/>
          </a:bodyPr>
          <a:lstStyle/>
          <a:p>
            <a:pPr marL="1278890">
              <a:lnSpc>
                <a:spcPct val="100000"/>
              </a:lnSpc>
              <a:spcBef>
                <a:spcPts val="100"/>
              </a:spcBef>
            </a:pPr>
            <a:r>
              <a:rPr dirty="0" sz="3700"/>
              <a:t>single</a:t>
            </a:r>
            <a:r>
              <a:rPr dirty="0" sz="3700" spc="-40"/>
              <a:t> </a:t>
            </a:r>
            <a:r>
              <a:rPr dirty="0" sz="3700" spc="-10"/>
              <a:t>thread</a:t>
            </a:r>
            <a:endParaRPr sz="37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0429" y="2015288"/>
            <a:ext cx="1189308" cy="38862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631376" y="2107260"/>
            <a:ext cx="5835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4B4A4B"/>
                </a:solidFill>
                <a:latin typeface="Trebuchet MS"/>
                <a:cs typeface="Trebuchet MS"/>
              </a:rPr>
              <a:t>listen</a:t>
            </a:r>
            <a:r>
              <a:rPr dirty="0" sz="1200" spc="-20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200" spc="-35">
                <a:solidFill>
                  <a:srgbClr val="4B4A4B"/>
                </a:solidFill>
                <a:latin typeface="Trebuchet MS"/>
                <a:cs typeface="Trebuchet MS"/>
              </a:rPr>
              <a:t>fd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263" y="2901475"/>
            <a:ext cx="1313938" cy="38735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477173" y="2992208"/>
            <a:ext cx="8921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B4A4B"/>
                </a:solidFill>
                <a:latin typeface="Trebuchet MS"/>
                <a:cs typeface="Trebuchet MS"/>
              </a:rPr>
              <a:t>bind</a:t>
            </a:r>
            <a:r>
              <a:rPr dirty="0" sz="1200" spc="60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B4A4B"/>
                </a:solidFill>
                <a:latin typeface="Trebuchet MS"/>
                <a:cs typeface="Trebuchet MS"/>
              </a:rPr>
              <a:t>&amp;</a:t>
            </a:r>
            <a:r>
              <a:rPr dirty="0" sz="1200" spc="60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4B4A4B"/>
                </a:solidFill>
                <a:latin typeface="Trebuchet MS"/>
                <a:cs typeface="Trebuchet MS"/>
              </a:rPr>
              <a:t>listen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8263" y="4671372"/>
            <a:ext cx="1313938" cy="38735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693898" y="4762106"/>
            <a:ext cx="4584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4B4A4B"/>
                </a:solidFill>
                <a:latin typeface="Trebuchet MS"/>
                <a:cs typeface="Trebuchet MS"/>
              </a:rPr>
              <a:t>socket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088902" y="2368971"/>
            <a:ext cx="1927860" cy="3710304"/>
            <a:chOff x="1088902" y="2368971"/>
            <a:chExt cx="1927860" cy="3710304"/>
          </a:xfrm>
        </p:grpSpPr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5882" y="2368971"/>
              <a:ext cx="114300" cy="60673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5882" y="3253910"/>
              <a:ext cx="114300" cy="80292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898" y="3948897"/>
              <a:ext cx="199699" cy="79036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51150" y="3981056"/>
              <a:ext cx="127596" cy="6874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8902" y="5690322"/>
              <a:ext cx="1189304" cy="388620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1514627" y="5782298"/>
            <a:ext cx="334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4B4A4B"/>
                </a:solidFill>
                <a:latin typeface="Trebuchet MS"/>
                <a:cs typeface="Trebuchet MS"/>
              </a:rPr>
              <a:t>read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687372" y="3786423"/>
            <a:ext cx="1894839" cy="1973580"/>
            <a:chOff x="1687372" y="3786423"/>
            <a:chExt cx="1894839" cy="1973580"/>
          </a:xfrm>
        </p:grpSpPr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7372" y="4962585"/>
              <a:ext cx="652199" cy="79685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5002" y="4987937"/>
              <a:ext cx="564392" cy="70196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68263" y="3786423"/>
              <a:ext cx="1313938" cy="387350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2681020" y="3877157"/>
            <a:ext cx="4845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4B4A4B"/>
                </a:solidFill>
                <a:latin typeface="Trebuchet MS"/>
                <a:cs typeface="Trebuchet MS"/>
              </a:rPr>
              <a:t>Accept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557838" y="5690322"/>
            <a:ext cx="1189310" cy="388620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3962946" y="5782298"/>
            <a:ext cx="3752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4B4A4B"/>
                </a:solidFill>
                <a:latin typeface="Trebuchet MS"/>
                <a:cs typeface="Trebuchet MS"/>
              </a:rPr>
              <a:t>write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3531234" y="4882810"/>
            <a:ext cx="685165" cy="876935"/>
            <a:chOff x="3531234" y="4882810"/>
            <a:chExt cx="685165" cy="876935"/>
          </a:xfrm>
        </p:grpSpPr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31234" y="4882810"/>
              <a:ext cx="684725" cy="87663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81653" y="4908802"/>
              <a:ext cx="596760" cy="779927"/>
            </a:xfrm>
            <a:prstGeom prst="rect">
              <a:avLst/>
            </a:prstGeom>
          </p:spPr>
        </p:pic>
      </p:grpSp>
      <p:pic>
        <p:nvPicPr>
          <p:cNvPr id="26" name="object 2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265202" y="1492850"/>
            <a:ext cx="5055323" cy="4973675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7218" rIns="0" bIns="0" rtlCol="0" vert="horz">
            <a:spAutoFit/>
          </a:bodyPr>
          <a:lstStyle/>
          <a:p>
            <a:pPr marL="1223010">
              <a:lnSpc>
                <a:spcPct val="100000"/>
              </a:lnSpc>
              <a:spcBef>
                <a:spcPts val="100"/>
              </a:spcBef>
            </a:pPr>
            <a:r>
              <a:rPr dirty="0" sz="3700"/>
              <a:t>new</a:t>
            </a:r>
            <a:r>
              <a:rPr dirty="0" sz="3700" spc="10"/>
              <a:t> </a:t>
            </a:r>
            <a:r>
              <a:rPr dirty="0" sz="3700" spc="-10"/>
              <a:t>thread</a:t>
            </a:r>
            <a:endParaRPr sz="37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556" y="5866447"/>
            <a:ext cx="1178024" cy="8340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3006" y="1477093"/>
            <a:ext cx="1189305" cy="38862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748535" y="1580019"/>
            <a:ext cx="5372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4B4A4B"/>
                </a:solidFill>
                <a:latin typeface="Trebuchet MS"/>
                <a:cs typeface="Trebuchet MS"/>
              </a:rPr>
              <a:t>listen</a:t>
            </a:r>
            <a:r>
              <a:rPr dirty="0" sz="1100" spc="-30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4B4A4B"/>
                </a:solidFill>
                <a:latin typeface="Trebuchet MS"/>
                <a:cs typeface="Trebuchet MS"/>
              </a:rPr>
              <a:t>fd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3006" y="2362041"/>
            <a:ext cx="1189305" cy="38862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873110" y="2464968"/>
            <a:ext cx="28829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4B4A4B"/>
                </a:solidFill>
                <a:latin typeface="Trebuchet MS"/>
                <a:cs typeface="Trebuchet MS"/>
              </a:rPr>
              <a:t>bind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3006" y="3234493"/>
            <a:ext cx="1189305" cy="38862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841309" y="3337420"/>
            <a:ext cx="35179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4B4A4B"/>
                </a:solidFill>
                <a:latin typeface="Trebuchet MS"/>
                <a:cs typeface="Trebuchet MS"/>
              </a:rPr>
              <a:t>listen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3006" y="4106945"/>
            <a:ext cx="1189305" cy="38861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794065" y="4209859"/>
            <a:ext cx="4464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4B4A4B"/>
                </a:solidFill>
                <a:latin typeface="Trebuchet MS"/>
                <a:cs typeface="Trebuchet MS"/>
              </a:rPr>
              <a:t>Accept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240837" y="1830771"/>
            <a:ext cx="1553210" cy="3550285"/>
            <a:chOff x="1240837" y="1830771"/>
            <a:chExt cx="1553210" cy="3550285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8467" y="1830771"/>
              <a:ext cx="114300" cy="60673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58467" y="2715723"/>
              <a:ext cx="114300" cy="59423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58467" y="3588175"/>
              <a:ext cx="114300" cy="59423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0837" y="4992031"/>
              <a:ext cx="1553162" cy="388620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1632470" y="5094808"/>
            <a:ext cx="76898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4B4A4B"/>
                </a:solidFill>
                <a:latin typeface="Trebuchet MS"/>
                <a:cs typeface="Trebuchet MS"/>
              </a:rPr>
              <a:t>New</a:t>
            </a:r>
            <a:r>
              <a:rPr dirty="0" sz="1100" spc="-55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4B4A4B"/>
                </a:solidFill>
                <a:latin typeface="Trebuchet MS"/>
                <a:cs typeface="Trebuchet MS"/>
              </a:rPr>
              <a:t>Thread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958467" y="2279997"/>
            <a:ext cx="4081779" cy="2787650"/>
            <a:chOff x="1958467" y="2279997"/>
            <a:chExt cx="4081779" cy="2787650"/>
          </a:xfrm>
        </p:grpSpPr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58467" y="4460623"/>
              <a:ext cx="114300" cy="60673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86797" y="2279997"/>
              <a:ext cx="1553159" cy="388620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4857356" y="2382773"/>
            <a:ext cx="81153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4B4A4B"/>
                </a:solidFill>
                <a:latin typeface="Trebuchet MS"/>
                <a:cs typeface="Trebuchet MS"/>
              </a:rPr>
              <a:t>read</a:t>
            </a:r>
            <a:r>
              <a:rPr dirty="0" sz="1100" spc="95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4B4A4B"/>
                </a:solidFill>
                <a:latin typeface="Trebuchet MS"/>
                <a:cs typeface="Trebuchet MS"/>
              </a:rPr>
              <a:t>+</a:t>
            </a:r>
            <a:r>
              <a:rPr dirty="0" sz="1100" spc="95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4B4A4B"/>
                </a:solidFill>
                <a:latin typeface="Trebuchet MS"/>
                <a:cs typeface="Trebuchet MS"/>
              </a:rPr>
              <a:t>write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2121611" y="2064753"/>
            <a:ext cx="4182110" cy="4153535"/>
            <a:chOff x="2121611" y="2064753"/>
            <a:chExt cx="4182110" cy="4153535"/>
          </a:xfrm>
        </p:grpSpPr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21611" y="2809773"/>
              <a:ext cx="2241181" cy="225755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89022" y="2850976"/>
              <a:ext cx="2113711" cy="213500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26970" y="4395292"/>
              <a:ext cx="1849882" cy="67207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90806" y="4421974"/>
              <a:ext cx="1725670" cy="57147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74773" y="5345569"/>
              <a:ext cx="2002078" cy="872100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4232401" y="2077453"/>
              <a:ext cx="2058670" cy="794385"/>
            </a:xfrm>
            <a:custGeom>
              <a:avLst/>
              <a:gdLst/>
              <a:ahLst/>
              <a:cxnLst/>
              <a:rect l="l" t="t" r="r" b="b"/>
              <a:pathLst>
                <a:path w="2058670" h="794385">
                  <a:moveTo>
                    <a:pt x="291211" y="0"/>
                  </a:moveTo>
                  <a:lnTo>
                    <a:pt x="1767128" y="0"/>
                  </a:lnTo>
                  <a:lnTo>
                    <a:pt x="1825079" y="222"/>
                  </a:lnTo>
                  <a:lnTo>
                    <a:pt x="1871811" y="1783"/>
                  </a:lnTo>
                  <a:lnTo>
                    <a:pt x="1938032" y="14270"/>
                  </a:lnTo>
                  <a:lnTo>
                    <a:pt x="1972872" y="31474"/>
                  </a:lnTo>
                  <a:lnTo>
                    <a:pt x="2002807" y="55532"/>
                  </a:lnTo>
                  <a:lnTo>
                    <a:pt x="2026863" y="85466"/>
                  </a:lnTo>
                  <a:lnTo>
                    <a:pt x="2044064" y="120299"/>
                  </a:lnTo>
                  <a:lnTo>
                    <a:pt x="2056555" y="186527"/>
                  </a:lnTo>
                  <a:lnTo>
                    <a:pt x="2058116" y="233261"/>
                  </a:lnTo>
                  <a:lnTo>
                    <a:pt x="2058339" y="291211"/>
                  </a:lnTo>
                  <a:lnTo>
                    <a:pt x="2058339" y="502610"/>
                  </a:lnTo>
                  <a:lnTo>
                    <a:pt x="2058116" y="560559"/>
                  </a:lnTo>
                  <a:lnTo>
                    <a:pt x="2056555" y="607292"/>
                  </a:lnTo>
                  <a:lnTo>
                    <a:pt x="2044064" y="673520"/>
                  </a:lnTo>
                  <a:lnTo>
                    <a:pt x="2026863" y="708354"/>
                  </a:lnTo>
                  <a:lnTo>
                    <a:pt x="2002807" y="738288"/>
                  </a:lnTo>
                  <a:lnTo>
                    <a:pt x="1972872" y="762346"/>
                  </a:lnTo>
                  <a:lnTo>
                    <a:pt x="1938032" y="779550"/>
                  </a:lnTo>
                  <a:lnTo>
                    <a:pt x="1871811" y="792037"/>
                  </a:lnTo>
                  <a:lnTo>
                    <a:pt x="1825079" y="793598"/>
                  </a:lnTo>
                  <a:lnTo>
                    <a:pt x="1767128" y="793821"/>
                  </a:lnTo>
                  <a:lnTo>
                    <a:pt x="291211" y="793821"/>
                  </a:lnTo>
                  <a:lnTo>
                    <a:pt x="233261" y="793598"/>
                  </a:lnTo>
                  <a:lnTo>
                    <a:pt x="186527" y="792037"/>
                  </a:lnTo>
                  <a:lnTo>
                    <a:pt x="120299" y="779550"/>
                  </a:lnTo>
                  <a:lnTo>
                    <a:pt x="85466" y="762346"/>
                  </a:lnTo>
                  <a:lnTo>
                    <a:pt x="55532" y="738288"/>
                  </a:lnTo>
                  <a:lnTo>
                    <a:pt x="31474" y="708354"/>
                  </a:lnTo>
                  <a:lnTo>
                    <a:pt x="14270" y="673520"/>
                  </a:lnTo>
                  <a:lnTo>
                    <a:pt x="1783" y="607292"/>
                  </a:lnTo>
                  <a:lnTo>
                    <a:pt x="222" y="560559"/>
                  </a:lnTo>
                  <a:lnTo>
                    <a:pt x="0" y="502610"/>
                  </a:lnTo>
                  <a:lnTo>
                    <a:pt x="0" y="291211"/>
                  </a:lnTo>
                  <a:lnTo>
                    <a:pt x="222" y="233261"/>
                  </a:lnTo>
                  <a:lnTo>
                    <a:pt x="1783" y="186527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86527" y="1783"/>
                  </a:lnTo>
                  <a:lnTo>
                    <a:pt x="233261" y="222"/>
                  </a:lnTo>
                  <a:lnTo>
                    <a:pt x="291211" y="0"/>
                  </a:lnTo>
                  <a:close/>
                </a:path>
              </a:pathLst>
            </a:custGeom>
            <a:ln w="2540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19701" y="3924807"/>
              <a:ext cx="2083739" cy="819221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/>
          <p:nvPr/>
        </p:nvSpPr>
        <p:spPr>
          <a:xfrm>
            <a:off x="4857356" y="4242828"/>
            <a:ext cx="81153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4B4A4B"/>
                </a:solidFill>
                <a:latin typeface="Trebuchet MS"/>
                <a:cs typeface="Trebuchet MS"/>
              </a:rPr>
              <a:t>read</a:t>
            </a:r>
            <a:r>
              <a:rPr dirty="0" sz="1100" spc="95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4B4A4B"/>
                </a:solidFill>
                <a:latin typeface="Trebuchet MS"/>
                <a:cs typeface="Trebuchet MS"/>
              </a:rPr>
              <a:t>+</a:t>
            </a:r>
            <a:r>
              <a:rPr dirty="0" sz="1100" spc="95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4B4A4B"/>
                </a:solidFill>
                <a:latin typeface="Trebuchet MS"/>
                <a:cs typeface="Trebuchet MS"/>
              </a:rPr>
              <a:t>write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34285" y="5390095"/>
            <a:ext cx="3969156" cy="1151064"/>
          </a:xfrm>
          <a:prstGeom prst="rect">
            <a:avLst/>
          </a:prstGeom>
        </p:spPr>
      </p:pic>
      <p:sp>
        <p:nvSpPr>
          <p:cNvPr id="32" name="object 32" descr=""/>
          <p:cNvSpPr txBox="1"/>
          <p:nvPr/>
        </p:nvSpPr>
        <p:spPr>
          <a:xfrm>
            <a:off x="4857356" y="6039962"/>
            <a:ext cx="81153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4B4A4B"/>
                </a:solidFill>
                <a:latin typeface="Trebuchet MS"/>
                <a:cs typeface="Trebuchet MS"/>
              </a:rPr>
              <a:t>read</a:t>
            </a:r>
            <a:r>
              <a:rPr dirty="0" sz="1100" spc="95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4B4A4B"/>
                </a:solidFill>
                <a:latin typeface="Trebuchet MS"/>
                <a:cs typeface="Trebuchet MS"/>
              </a:rPr>
              <a:t>+</a:t>
            </a:r>
            <a:r>
              <a:rPr dirty="0" sz="1100" spc="95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4B4A4B"/>
                </a:solidFill>
                <a:latin typeface="Trebuchet MS"/>
                <a:cs typeface="Trebuchet MS"/>
              </a:rPr>
              <a:t>write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4914239" y="1630769"/>
            <a:ext cx="6318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thread</a:t>
            </a:r>
            <a:r>
              <a:rPr dirty="0" sz="1200" spc="16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535353"/>
                </a:solidFill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832642" y="3505365"/>
            <a:ext cx="6318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thread</a:t>
            </a:r>
            <a:r>
              <a:rPr dirty="0" sz="1200" spc="16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535353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832642" y="5365419"/>
            <a:ext cx="6318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thread</a:t>
            </a:r>
            <a:r>
              <a:rPr dirty="0" sz="1200" spc="16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535353"/>
                </a:solidFill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013951" y="2944926"/>
            <a:ext cx="6483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35353"/>
                </a:solidFill>
                <a:latin typeface="Trebuchet MS"/>
                <a:cs typeface="Trebuchet MS"/>
              </a:rPr>
              <a:t>connFD</a:t>
            </a:r>
            <a:r>
              <a:rPr dirty="0" sz="1200" spc="-1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535353"/>
                </a:solidFill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190900" y="4187558"/>
            <a:ext cx="6483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35353"/>
                </a:solidFill>
                <a:latin typeface="Trebuchet MS"/>
                <a:cs typeface="Trebuchet MS"/>
              </a:rPr>
              <a:t>connFD</a:t>
            </a:r>
            <a:r>
              <a:rPr dirty="0" sz="1200" spc="-1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535353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779115" y="6017663"/>
            <a:ext cx="6483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35353"/>
                </a:solidFill>
                <a:latin typeface="Trebuchet MS"/>
                <a:cs typeface="Trebuchet MS"/>
              </a:rPr>
              <a:t>connFD</a:t>
            </a:r>
            <a:r>
              <a:rPr dirty="0" sz="1200" spc="-1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535353"/>
                </a:solidFill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344816" y="2301430"/>
            <a:ext cx="135775" cy="126644"/>
          </a:xfrm>
          <a:prstGeom prst="rect">
            <a:avLst/>
          </a:prstGeom>
        </p:spPr>
      </p:pic>
      <p:sp>
        <p:nvSpPr>
          <p:cNvPr id="40" name="object 40" descr=""/>
          <p:cNvSpPr txBox="1"/>
          <p:nvPr/>
        </p:nvSpPr>
        <p:spPr>
          <a:xfrm>
            <a:off x="7776616" y="2236939"/>
            <a:ext cx="378206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单线程</a:t>
            </a:r>
            <a:r>
              <a:rPr dirty="0" sz="1500" spc="-20">
                <a:solidFill>
                  <a:srgbClr val="5A554C"/>
                </a:solidFill>
                <a:latin typeface="Trebuchet MS"/>
                <a:cs typeface="Trebuchet MS"/>
              </a:rPr>
              <a:t>Accept+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多线程读写业务（⽆</a:t>
            </a:r>
            <a:r>
              <a:rPr dirty="0" sz="1500" spc="160">
                <a:solidFill>
                  <a:srgbClr val="5A554C"/>
                </a:solidFill>
                <a:latin typeface="Trebuchet MS"/>
                <a:cs typeface="Trebuchet MS"/>
              </a:rPr>
              <a:t>IO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复⽤</a:t>
            </a:r>
            <a:r>
              <a:rPr dirty="0" sz="1500" spc="-50">
                <a:solidFill>
                  <a:srgbClr val="5A554C"/>
                </a:solidFill>
                <a:latin typeface="Microsoft YaHei"/>
                <a:cs typeface="Microsoft YaHei"/>
              </a:rPr>
              <a:t>）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41" name="object 4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344816" y="2839961"/>
            <a:ext cx="135775" cy="126631"/>
          </a:xfrm>
          <a:prstGeom prst="rect">
            <a:avLst/>
          </a:prstGeom>
        </p:spPr>
      </p:pic>
      <p:sp>
        <p:nvSpPr>
          <p:cNvPr id="42" name="object 42" descr=""/>
          <p:cNvSpPr txBox="1"/>
          <p:nvPr/>
        </p:nvSpPr>
        <p:spPr>
          <a:xfrm>
            <a:off x="7776616" y="2768650"/>
            <a:ext cx="40640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5A554C"/>
                </a:solidFill>
                <a:latin typeface="Microsoft YaHei"/>
                <a:cs typeface="Microsoft YaHei"/>
              </a:rPr>
              <a:t>优点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43" name="object 43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916316" y="3370821"/>
            <a:ext cx="135775" cy="126631"/>
          </a:xfrm>
          <a:prstGeom prst="rect">
            <a:avLst/>
          </a:prstGeom>
        </p:spPr>
      </p:pic>
      <p:sp>
        <p:nvSpPr>
          <p:cNvPr id="44" name="object 44" descr=""/>
          <p:cNvSpPr txBox="1"/>
          <p:nvPr/>
        </p:nvSpPr>
        <p:spPr>
          <a:xfrm>
            <a:off x="8348116" y="3299510"/>
            <a:ext cx="40640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5A554C"/>
                </a:solidFill>
                <a:latin typeface="Microsoft YaHei"/>
                <a:cs typeface="Microsoft YaHei"/>
              </a:rPr>
              <a:t>简单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45" name="object 45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916316" y="3901681"/>
            <a:ext cx="135775" cy="126631"/>
          </a:xfrm>
          <a:prstGeom prst="rect">
            <a:avLst/>
          </a:prstGeom>
        </p:spPr>
      </p:pic>
      <p:sp>
        <p:nvSpPr>
          <p:cNvPr id="46" name="object 46" descr=""/>
          <p:cNvSpPr txBox="1"/>
          <p:nvPr/>
        </p:nvSpPr>
        <p:spPr>
          <a:xfrm>
            <a:off x="8348116" y="3830370"/>
            <a:ext cx="40640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5A554C"/>
                </a:solidFill>
                <a:latin typeface="Microsoft YaHei"/>
                <a:cs typeface="Microsoft YaHei"/>
              </a:rPr>
              <a:t>粗暴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47" name="object 4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344816" y="4432541"/>
            <a:ext cx="135775" cy="126631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916316" y="4963401"/>
            <a:ext cx="135775" cy="126631"/>
          </a:xfrm>
          <a:prstGeom prst="rect">
            <a:avLst/>
          </a:prstGeom>
        </p:spPr>
      </p:pic>
      <p:sp>
        <p:nvSpPr>
          <p:cNvPr id="49" name="object 49" descr=""/>
          <p:cNvSpPr txBox="1"/>
          <p:nvPr/>
        </p:nvSpPr>
        <p:spPr>
          <a:xfrm>
            <a:off x="7776616" y="4361230"/>
            <a:ext cx="2692400" cy="784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5A554C"/>
                </a:solidFill>
                <a:latin typeface="Microsoft YaHei"/>
                <a:cs typeface="Microsoft YaHei"/>
              </a:rPr>
              <a:t>缺点</a:t>
            </a:r>
            <a:endParaRPr sz="1500">
              <a:latin typeface="Microsoft YaHei"/>
              <a:cs typeface="Microsoft YaHei"/>
            </a:endParaRPr>
          </a:p>
          <a:p>
            <a:pPr marL="584200">
              <a:lnSpc>
                <a:spcPct val="100000"/>
              </a:lnSpc>
              <a:spcBef>
                <a:spcPts val="2380"/>
              </a:spcBef>
            </a:pPr>
            <a:r>
              <a:rPr dirty="0" sz="1500" spc="-5">
                <a:solidFill>
                  <a:srgbClr val="5A554C"/>
                </a:solidFill>
                <a:latin typeface="Microsoft YaHei"/>
                <a:cs typeface="Microsoft YaHei"/>
              </a:rPr>
              <a:t>连接跟线程数成正⽐关系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50" name="object 50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916316" y="5494261"/>
            <a:ext cx="135775" cy="126631"/>
          </a:xfrm>
          <a:prstGeom prst="rect">
            <a:avLst/>
          </a:prstGeom>
        </p:spPr>
      </p:pic>
      <p:sp>
        <p:nvSpPr>
          <p:cNvPr id="51" name="object 51" descr=""/>
          <p:cNvSpPr txBox="1"/>
          <p:nvPr/>
        </p:nvSpPr>
        <p:spPr>
          <a:xfrm>
            <a:off x="8348116" y="5422955"/>
            <a:ext cx="97790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5A554C"/>
                </a:solidFill>
                <a:latin typeface="Microsoft YaHei"/>
                <a:cs typeface="Microsoft YaHei"/>
              </a:rPr>
              <a:t>没法⾼并发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52" name="object 52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7254" y="343750"/>
            <a:ext cx="249809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/>
              <a:t>thread</a:t>
            </a:r>
            <a:r>
              <a:rPr dirty="0" sz="3700" spc="490"/>
              <a:t> </a:t>
            </a:r>
            <a:r>
              <a:rPr dirty="0" sz="3700" spc="-45"/>
              <a:t>pool</a:t>
            </a:r>
            <a:endParaRPr sz="37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3765" y="1424954"/>
            <a:ext cx="1189303" cy="38862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739286" y="1527873"/>
            <a:ext cx="5372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4B4A4B"/>
                </a:solidFill>
                <a:latin typeface="Trebuchet MS"/>
                <a:cs typeface="Trebuchet MS"/>
              </a:rPr>
              <a:t>listen</a:t>
            </a:r>
            <a:r>
              <a:rPr dirty="0" sz="1100" spc="-30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4B4A4B"/>
                </a:solidFill>
                <a:latin typeface="Trebuchet MS"/>
                <a:cs typeface="Trebuchet MS"/>
              </a:rPr>
              <a:t>fd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1593" y="2311140"/>
            <a:ext cx="1313943" cy="38735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863898" y="2412822"/>
            <a:ext cx="28829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4B4A4B"/>
                </a:solidFill>
                <a:latin typeface="Trebuchet MS"/>
                <a:cs typeface="Trebuchet MS"/>
              </a:rPr>
              <a:t>bind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1593" y="3196089"/>
            <a:ext cx="1313943" cy="38735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3604539" y="3289718"/>
            <a:ext cx="80137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20">
                <a:solidFill>
                  <a:srgbClr val="4B4A4B"/>
                </a:solidFill>
                <a:latin typeface="Trebuchet MS"/>
                <a:cs typeface="Trebuchet MS"/>
              </a:rPr>
              <a:t>IO</a:t>
            </a:r>
            <a:r>
              <a:rPr dirty="0" sz="1100" spc="90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100" spc="-15">
                <a:solidFill>
                  <a:srgbClr val="4B4A4B"/>
                </a:solidFill>
                <a:latin typeface="Microsoft YaHei"/>
                <a:cs typeface="Microsoft YaHei"/>
              </a:rPr>
              <a:t>多路复⽤</a:t>
            </a:r>
            <a:endParaRPr sz="1100">
              <a:latin typeface="Microsoft YaHei"/>
              <a:cs typeface="Microsoft YaHe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13765" y="4054799"/>
            <a:ext cx="1189303" cy="38861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3817404" y="4157726"/>
            <a:ext cx="38100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4B4A4B"/>
                </a:solidFill>
                <a:latin typeface="Trebuchet MS"/>
                <a:cs typeface="Trebuchet MS"/>
              </a:rPr>
              <a:t>poller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231597" y="1778637"/>
            <a:ext cx="1553210" cy="3524885"/>
            <a:chOff x="3231597" y="1778637"/>
            <a:chExt cx="1553210" cy="3524885"/>
          </a:xfrm>
        </p:grpSpPr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9217" y="1778637"/>
              <a:ext cx="114300" cy="60673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49217" y="2663586"/>
              <a:ext cx="114300" cy="60673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35590" y="3554879"/>
              <a:ext cx="222557" cy="56903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7297" y="3582327"/>
              <a:ext cx="133921" cy="47115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1597" y="4914892"/>
              <a:ext cx="1553164" cy="388619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3602151" y="5017668"/>
            <a:ext cx="81153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4B4A4B"/>
                </a:solidFill>
                <a:latin typeface="Trebuchet MS"/>
                <a:cs typeface="Trebuchet MS"/>
              </a:rPr>
              <a:t>read</a:t>
            </a:r>
            <a:r>
              <a:rPr dirty="0" sz="1100" spc="95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4B4A4B"/>
                </a:solidFill>
                <a:latin typeface="Trebuchet MS"/>
                <a:cs typeface="Trebuchet MS"/>
              </a:rPr>
              <a:t>+</a:t>
            </a:r>
            <a:r>
              <a:rPr dirty="0" sz="1100" spc="95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4B4A4B"/>
                </a:solidFill>
                <a:latin typeface="Trebuchet MS"/>
                <a:cs typeface="Trebuchet MS"/>
              </a:rPr>
              <a:t>write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00362" y="1130388"/>
            <a:ext cx="6099175" cy="4612005"/>
            <a:chOff x="100362" y="1130388"/>
            <a:chExt cx="6099175" cy="4612005"/>
          </a:xfrm>
        </p:grpSpPr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0804" y="3083344"/>
              <a:ext cx="1807552" cy="185859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4385" y="3122625"/>
              <a:ext cx="1700060" cy="17399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0766" y="3601872"/>
              <a:ext cx="1703806" cy="139402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362" y="1130388"/>
              <a:ext cx="3110528" cy="4611535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5086324" y="2794558"/>
              <a:ext cx="1100455" cy="1269365"/>
            </a:xfrm>
            <a:custGeom>
              <a:avLst/>
              <a:gdLst/>
              <a:ahLst/>
              <a:cxnLst/>
              <a:rect l="l" t="t" r="r" b="b"/>
              <a:pathLst>
                <a:path w="1100454" h="1269364">
                  <a:moveTo>
                    <a:pt x="291211" y="0"/>
                  </a:moveTo>
                  <a:lnTo>
                    <a:pt x="809132" y="0"/>
                  </a:lnTo>
                  <a:lnTo>
                    <a:pt x="867081" y="222"/>
                  </a:lnTo>
                  <a:lnTo>
                    <a:pt x="913814" y="1783"/>
                  </a:lnTo>
                  <a:lnTo>
                    <a:pt x="980042" y="14270"/>
                  </a:lnTo>
                  <a:lnTo>
                    <a:pt x="1014876" y="31474"/>
                  </a:lnTo>
                  <a:lnTo>
                    <a:pt x="1044810" y="55532"/>
                  </a:lnTo>
                  <a:lnTo>
                    <a:pt x="1068867" y="85466"/>
                  </a:lnTo>
                  <a:lnTo>
                    <a:pt x="1086072" y="120299"/>
                  </a:lnTo>
                  <a:lnTo>
                    <a:pt x="1098558" y="186527"/>
                  </a:lnTo>
                  <a:lnTo>
                    <a:pt x="1100119" y="233261"/>
                  </a:lnTo>
                  <a:lnTo>
                    <a:pt x="1100341" y="291211"/>
                  </a:lnTo>
                  <a:lnTo>
                    <a:pt x="1100341" y="977684"/>
                  </a:lnTo>
                  <a:lnTo>
                    <a:pt x="1100119" y="1035633"/>
                  </a:lnTo>
                  <a:lnTo>
                    <a:pt x="1098558" y="1082366"/>
                  </a:lnTo>
                  <a:lnTo>
                    <a:pt x="1086072" y="1148594"/>
                  </a:lnTo>
                  <a:lnTo>
                    <a:pt x="1068867" y="1183428"/>
                  </a:lnTo>
                  <a:lnTo>
                    <a:pt x="1044810" y="1213362"/>
                  </a:lnTo>
                  <a:lnTo>
                    <a:pt x="1014876" y="1237419"/>
                  </a:lnTo>
                  <a:lnTo>
                    <a:pt x="980042" y="1254624"/>
                  </a:lnTo>
                  <a:lnTo>
                    <a:pt x="913814" y="1267110"/>
                  </a:lnTo>
                  <a:lnTo>
                    <a:pt x="867081" y="1268670"/>
                  </a:lnTo>
                  <a:lnTo>
                    <a:pt x="809132" y="1268893"/>
                  </a:lnTo>
                  <a:lnTo>
                    <a:pt x="291211" y="1268893"/>
                  </a:lnTo>
                  <a:lnTo>
                    <a:pt x="233261" y="1268670"/>
                  </a:lnTo>
                  <a:lnTo>
                    <a:pt x="186527" y="1267110"/>
                  </a:lnTo>
                  <a:lnTo>
                    <a:pt x="120299" y="1254624"/>
                  </a:lnTo>
                  <a:lnTo>
                    <a:pt x="85466" y="1237419"/>
                  </a:lnTo>
                  <a:lnTo>
                    <a:pt x="55532" y="1213362"/>
                  </a:lnTo>
                  <a:lnTo>
                    <a:pt x="31474" y="1183428"/>
                  </a:lnTo>
                  <a:lnTo>
                    <a:pt x="14270" y="1148594"/>
                  </a:lnTo>
                  <a:lnTo>
                    <a:pt x="1783" y="1082366"/>
                  </a:lnTo>
                  <a:lnTo>
                    <a:pt x="222" y="1035633"/>
                  </a:lnTo>
                  <a:lnTo>
                    <a:pt x="0" y="977684"/>
                  </a:lnTo>
                  <a:lnTo>
                    <a:pt x="0" y="291211"/>
                  </a:lnTo>
                  <a:lnTo>
                    <a:pt x="222" y="233261"/>
                  </a:lnTo>
                  <a:lnTo>
                    <a:pt x="1783" y="186527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86527" y="1783"/>
                  </a:lnTo>
                  <a:lnTo>
                    <a:pt x="233261" y="222"/>
                  </a:lnTo>
                  <a:lnTo>
                    <a:pt x="291211" y="0"/>
                  </a:lnTo>
                  <a:close/>
                </a:path>
              </a:pathLst>
            </a:custGeom>
            <a:ln w="253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1014063" y="1633613"/>
            <a:ext cx="5810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35353"/>
                </a:solidFill>
                <a:latin typeface="Trebuchet MS"/>
                <a:cs typeface="Trebuchet MS"/>
              </a:rPr>
              <a:t>thread</a:t>
            </a:r>
            <a:r>
              <a:rPr dirty="0" sz="1100" spc="14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100" spc="-50">
                <a:solidFill>
                  <a:srgbClr val="535353"/>
                </a:solidFill>
                <a:latin typeface="Trebuchet MS"/>
                <a:cs typeface="Trebuchet MS"/>
              </a:rPr>
              <a:t>1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332183" y="3029673"/>
            <a:ext cx="544195" cy="789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535353"/>
                </a:solidFill>
                <a:latin typeface="Trebuchet MS"/>
                <a:cs typeface="Trebuchet MS"/>
              </a:rPr>
              <a:t>connFD</a:t>
            </a:r>
            <a:r>
              <a:rPr dirty="0" sz="1000" spc="-3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000" spc="-50">
                <a:solidFill>
                  <a:srgbClr val="535353"/>
                </a:solidFill>
                <a:latin typeface="Trebuchet MS"/>
                <a:cs typeface="Trebuchet MS"/>
              </a:rPr>
              <a:t>1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535353"/>
                </a:solidFill>
                <a:latin typeface="Trebuchet MS"/>
                <a:cs typeface="Trebuchet MS"/>
              </a:rPr>
              <a:t>connFD</a:t>
            </a:r>
            <a:r>
              <a:rPr dirty="0" sz="1000" spc="-3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000" spc="-50">
                <a:solidFill>
                  <a:srgbClr val="535353"/>
                </a:solidFill>
                <a:latin typeface="Trebuchet MS"/>
                <a:cs typeface="Trebuchet MS"/>
              </a:rPr>
              <a:t>2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dirty="0" sz="1000" spc="-10">
                <a:solidFill>
                  <a:srgbClr val="535353"/>
                </a:solidFill>
                <a:latin typeface="Trebuchet MS"/>
                <a:cs typeface="Trebuchet MS"/>
              </a:rPr>
              <a:t>connFD</a:t>
            </a:r>
            <a:r>
              <a:rPr dirty="0" sz="1000" spc="-3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000" spc="-50">
                <a:solidFill>
                  <a:srgbClr val="535353"/>
                </a:solidFill>
                <a:latin typeface="Trebuchet MS"/>
                <a:cs typeface="Trebuchet MS"/>
              </a:rPr>
              <a:t>3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961644" y="1500847"/>
            <a:ext cx="119748" cy="111696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961644" y="1924507"/>
            <a:ext cx="119748" cy="111683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7384554" y="1442465"/>
            <a:ext cx="2764790" cy="64516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25">
                <a:solidFill>
                  <a:srgbClr val="5A554C"/>
                </a:solidFill>
                <a:latin typeface="Microsoft YaHei"/>
                <a:cs typeface="Microsoft YaHei"/>
              </a:rPr>
              <a:t>单线程多路复⽤ </a:t>
            </a:r>
            <a:r>
              <a:rPr dirty="0" sz="1300" spc="105">
                <a:solidFill>
                  <a:srgbClr val="5A554C"/>
                </a:solidFill>
                <a:latin typeface="Trebuchet MS"/>
                <a:cs typeface="Trebuchet MS"/>
              </a:rPr>
              <a:t>+ </a:t>
            </a:r>
            <a:r>
              <a:rPr dirty="0" sz="1300" spc="-10">
                <a:solidFill>
                  <a:srgbClr val="5A554C"/>
                </a:solidFill>
                <a:latin typeface="Microsoft YaHei"/>
                <a:cs typeface="Microsoft YaHei"/>
              </a:rPr>
              <a:t>多线程业务⼯作池</a:t>
            </a: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dirty="0" sz="1300" spc="-15">
                <a:solidFill>
                  <a:srgbClr val="5A554C"/>
                </a:solidFill>
                <a:latin typeface="Microsoft YaHei"/>
                <a:cs typeface="Microsoft YaHei"/>
              </a:rPr>
              <a:t>操作过程</a:t>
            </a:r>
            <a:endParaRPr sz="1300">
              <a:latin typeface="Microsoft YaHei"/>
              <a:cs typeface="Microsoft YaHe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583944" y="2305634"/>
            <a:ext cx="2937510" cy="66484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120"/>
              </a:spcBef>
              <a:buClr>
                <a:srgbClr val="00A2FF"/>
              </a:buClr>
              <a:buAutoNum type="arabicPeriod"/>
              <a:tabLst>
                <a:tab pos="294005" algn="l"/>
              </a:tabLst>
            </a:pPr>
            <a:r>
              <a:rPr dirty="0" sz="1300" spc="-10">
                <a:solidFill>
                  <a:srgbClr val="5A554C"/>
                </a:solidFill>
                <a:latin typeface="Trebuchet MS"/>
                <a:cs typeface="Trebuchet MS"/>
              </a:rPr>
              <a:t>eventloop</a:t>
            </a:r>
            <a:r>
              <a:rPr dirty="0" sz="1300" spc="14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5A554C"/>
                </a:solidFill>
                <a:latin typeface="Microsoft YaHei"/>
                <a:cs typeface="Microsoft YaHei"/>
              </a:rPr>
              <a:t>按照协议完整读取请求体</a:t>
            </a:r>
            <a:endParaRPr sz="1300">
              <a:latin typeface="Microsoft YaHei"/>
              <a:cs typeface="Microsoft YaHei"/>
            </a:endParaRPr>
          </a:p>
          <a:p>
            <a:pPr marL="294005" indent="-281305">
              <a:lnSpc>
                <a:spcPct val="100000"/>
              </a:lnSpc>
              <a:spcBef>
                <a:spcPts val="1890"/>
              </a:spcBef>
              <a:buClr>
                <a:srgbClr val="00A2FF"/>
              </a:buClr>
              <a:buFont typeface="Trebuchet MS"/>
              <a:buAutoNum type="arabicPeriod"/>
              <a:tabLst>
                <a:tab pos="294005" algn="l"/>
              </a:tabLst>
            </a:pPr>
            <a:r>
              <a:rPr dirty="0" sz="1300">
                <a:solidFill>
                  <a:srgbClr val="5A554C"/>
                </a:solidFill>
                <a:latin typeface="Microsoft YaHei"/>
                <a:cs typeface="Microsoft YaHei"/>
              </a:rPr>
              <a:t>把请求体和</a:t>
            </a:r>
            <a:r>
              <a:rPr dirty="0" sz="1300" spc="-45">
                <a:solidFill>
                  <a:srgbClr val="5A554C"/>
                </a:solidFill>
                <a:latin typeface="Trebuchet MS"/>
                <a:cs typeface="Trebuchet MS"/>
              </a:rPr>
              <a:t>conn</a:t>
            </a:r>
            <a:r>
              <a:rPr dirty="0" sz="1300" spc="-10">
                <a:solidFill>
                  <a:srgbClr val="5A554C"/>
                </a:solidFill>
                <a:latin typeface="Microsoft YaHei"/>
                <a:cs typeface="Microsoft YaHei"/>
              </a:rPr>
              <a:t>传递给线程池队列</a:t>
            </a:r>
            <a:endParaRPr sz="1300">
              <a:latin typeface="Microsoft YaHei"/>
              <a:cs typeface="Microsoft YaHei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961644" y="4100804"/>
            <a:ext cx="119748" cy="111696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7384554" y="3181057"/>
            <a:ext cx="2798445" cy="10826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493395" indent="-281940">
              <a:lnSpc>
                <a:spcPct val="100000"/>
              </a:lnSpc>
              <a:spcBef>
                <a:spcPts val="120"/>
              </a:spcBef>
              <a:buClr>
                <a:srgbClr val="00A2FF"/>
              </a:buClr>
              <a:buFont typeface="Trebuchet MS"/>
              <a:buAutoNum type="arabicPeriod" startAt="3"/>
              <a:tabLst>
                <a:tab pos="493395" algn="l"/>
              </a:tabLst>
            </a:pPr>
            <a:r>
              <a:rPr dirty="0" sz="1300">
                <a:solidFill>
                  <a:srgbClr val="5A554C"/>
                </a:solidFill>
                <a:latin typeface="Microsoft YaHei"/>
                <a:cs typeface="Microsoft YaHei"/>
              </a:rPr>
              <a:t>业务线程处理完后</a:t>
            </a:r>
            <a:r>
              <a:rPr dirty="0" sz="1300" spc="6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300" spc="-10">
                <a:solidFill>
                  <a:srgbClr val="5A554C"/>
                </a:solidFill>
                <a:latin typeface="Microsoft YaHei"/>
                <a:cs typeface="Microsoft YaHei"/>
              </a:rPr>
              <a:t>写回复队列</a:t>
            </a:r>
            <a:endParaRPr sz="1300">
              <a:latin typeface="Microsoft YaHei"/>
              <a:cs typeface="Microsoft YaHei"/>
            </a:endParaRPr>
          </a:p>
          <a:p>
            <a:pPr marL="12700" marR="900430" indent="480695">
              <a:lnSpc>
                <a:spcPct val="210800"/>
              </a:lnSpc>
              <a:spcBef>
                <a:spcPts val="160"/>
              </a:spcBef>
              <a:buClr>
                <a:srgbClr val="00A2FF"/>
              </a:buClr>
              <a:buFont typeface="Trebuchet MS"/>
              <a:buAutoNum type="arabicPeriod" startAt="3"/>
              <a:tabLst>
                <a:tab pos="493395" algn="l"/>
              </a:tabLst>
            </a:pPr>
            <a:r>
              <a:rPr dirty="0" sz="1300">
                <a:solidFill>
                  <a:srgbClr val="5A554C"/>
                </a:solidFill>
                <a:latin typeface="Microsoft YaHei"/>
                <a:cs typeface="Microsoft YaHei"/>
              </a:rPr>
              <a:t>由 </a:t>
            </a:r>
            <a:r>
              <a:rPr dirty="0" sz="1300">
                <a:solidFill>
                  <a:srgbClr val="5A554C"/>
                </a:solidFill>
                <a:latin typeface="Trebuchet MS"/>
                <a:cs typeface="Trebuchet MS"/>
              </a:rPr>
              <a:t>poller </a:t>
            </a:r>
            <a:r>
              <a:rPr dirty="0" sz="1300" spc="-15">
                <a:solidFill>
                  <a:srgbClr val="5A554C"/>
                </a:solidFill>
                <a:latin typeface="Microsoft YaHei"/>
                <a:cs typeface="Microsoft YaHei"/>
              </a:rPr>
              <a:t>回复报⽂</a:t>
            </a:r>
            <a:r>
              <a:rPr dirty="0" sz="1300" spc="-25">
                <a:solidFill>
                  <a:srgbClr val="5A554C"/>
                </a:solidFill>
                <a:latin typeface="Microsoft YaHei"/>
                <a:cs typeface="Microsoft YaHei"/>
              </a:rPr>
              <a:t>优点</a:t>
            </a:r>
            <a:endParaRPr sz="1300">
              <a:latin typeface="Microsoft YaHei"/>
              <a:cs typeface="Microsoft YaHei"/>
            </a:endParaRPr>
          </a:p>
        </p:txBody>
      </p:sp>
      <p:pic>
        <p:nvPicPr>
          <p:cNvPr id="32" name="object 32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660144" y="4540326"/>
            <a:ext cx="119748" cy="111683"/>
          </a:xfrm>
          <a:prstGeom prst="rect">
            <a:avLst/>
          </a:prstGeom>
        </p:spPr>
      </p:pic>
      <p:sp>
        <p:nvSpPr>
          <p:cNvPr id="33" name="object 33" descr=""/>
          <p:cNvSpPr txBox="1"/>
          <p:nvPr/>
        </p:nvSpPr>
        <p:spPr>
          <a:xfrm>
            <a:off x="8083054" y="4481931"/>
            <a:ext cx="2177415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5A554C"/>
                </a:solidFill>
                <a:latin typeface="Microsoft YaHei"/>
                <a:cs typeface="Microsoft YaHei"/>
              </a:rPr>
              <a:t>以前的</a:t>
            </a:r>
            <a:r>
              <a:rPr dirty="0" sz="1300" spc="-10">
                <a:solidFill>
                  <a:srgbClr val="5A554C"/>
                </a:solidFill>
                <a:latin typeface="Trebuchet MS"/>
                <a:cs typeface="Trebuchet MS"/>
              </a:rPr>
              <a:t>web</a:t>
            </a:r>
            <a:r>
              <a:rPr dirty="0" sz="1300" spc="-10">
                <a:solidFill>
                  <a:srgbClr val="5A554C"/>
                </a:solidFill>
                <a:latin typeface="Microsoft YaHei"/>
                <a:cs typeface="Microsoft YaHei"/>
              </a:rPr>
              <a:t>框架多数是这样的</a:t>
            </a:r>
            <a:endParaRPr sz="1300">
              <a:latin typeface="Microsoft YaHei"/>
              <a:cs typeface="Microsoft YaHei"/>
            </a:endParaRPr>
          </a:p>
        </p:txBody>
      </p:sp>
      <p:pic>
        <p:nvPicPr>
          <p:cNvPr id="34" name="object 34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660144" y="4963972"/>
            <a:ext cx="119748" cy="111683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8083054" y="4899583"/>
            <a:ext cx="2378075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5">
                <a:solidFill>
                  <a:srgbClr val="5A554C"/>
                </a:solidFill>
                <a:latin typeface="Microsoft YaHei"/>
                <a:cs typeface="Microsoft YaHei"/>
              </a:rPr>
              <a:t>将耗时的业务分离到⼯作线程池</a:t>
            </a:r>
            <a:endParaRPr sz="1300">
              <a:latin typeface="Microsoft YaHei"/>
              <a:cs typeface="Microsoft YaHei"/>
            </a:endParaRPr>
          </a:p>
        </p:txBody>
      </p:sp>
      <p:pic>
        <p:nvPicPr>
          <p:cNvPr id="36" name="object 36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961644" y="5389422"/>
            <a:ext cx="119748" cy="111683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7384554" y="5325033"/>
            <a:ext cx="361950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25">
                <a:solidFill>
                  <a:srgbClr val="5A554C"/>
                </a:solidFill>
                <a:latin typeface="Microsoft YaHei"/>
                <a:cs typeface="Microsoft YaHei"/>
              </a:rPr>
              <a:t>缺点</a:t>
            </a:r>
            <a:endParaRPr sz="1300">
              <a:latin typeface="Microsoft YaHei"/>
              <a:cs typeface="Microsoft YaHei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660144" y="5828934"/>
            <a:ext cx="119748" cy="111690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660144" y="6266647"/>
            <a:ext cx="119748" cy="111691"/>
          </a:xfrm>
          <a:prstGeom prst="rect">
            <a:avLst/>
          </a:prstGeom>
        </p:spPr>
      </p:pic>
      <p:sp>
        <p:nvSpPr>
          <p:cNvPr id="40" name="object 40" descr=""/>
          <p:cNvSpPr txBox="1"/>
          <p:nvPr/>
        </p:nvSpPr>
        <p:spPr>
          <a:xfrm>
            <a:off x="8083054" y="5770552"/>
            <a:ext cx="3302000" cy="66484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15">
                <a:solidFill>
                  <a:srgbClr val="5A554C"/>
                </a:solidFill>
                <a:latin typeface="Microsoft YaHei"/>
                <a:cs typeface="Microsoft YaHei"/>
              </a:rPr>
              <a:t>同时超过线程池数量的任务会排队等待 </a:t>
            </a:r>
            <a:r>
              <a:rPr dirty="0" sz="1300" spc="-50">
                <a:solidFill>
                  <a:srgbClr val="5A554C"/>
                </a:solidFill>
                <a:latin typeface="Trebuchet MS"/>
                <a:cs typeface="Trebuchet MS"/>
              </a:rPr>
              <a:t>!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00">
                <a:solidFill>
                  <a:srgbClr val="5A554C"/>
                </a:solidFill>
                <a:latin typeface="Trebuchet MS"/>
                <a:cs typeface="Trebuchet MS"/>
              </a:rPr>
              <a:t>socket</a:t>
            </a:r>
            <a:r>
              <a:rPr dirty="0" sz="1300" spc="12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5A554C"/>
                </a:solidFill>
                <a:latin typeface="Microsoft YaHei"/>
                <a:cs typeface="Microsoft YaHei"/>
              </a:rPr>
              <a:t>读写只有主线程来操作</a:t>
            </a:r>
            <a:r>
              <a:rPr dirty="0" sz="1300" spc="6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300" spc="20">
                <a:solidFill>
                  <a:srgbClr val="5A554C"/>
                </a:solidFill>
                <a:latin typeface="Microsoft YaHei"/>
                <a:cs typeface="Microsoft YaHei"/>
              </a:rPr>
              <a:t>⽹络单核⼼ </a:t>
            </a:r>
            <a:r>
              <a:rPr dirty="0" sz="1300" spc="-50">
                <a:solidFill>
                  <a:srgbClr val="5A554C"/>
                </a:solidFill>
                <a:latin typeface="Trebuchet MS"/>
                <a:cs typeface="Trebuchet MS"/>
              </a:rPr>
              <a:t>!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967300" y="2133028"/>
            <a:ext cx="7874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4B4A4B"/>
                </a:solidFill>
                <a:latin typeface="Microsoft YaHei"/>
                <a:cs typeface="Microsoft YaHei"/>
              </a:rPr>
              <a:t>处理业务逻辑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014063" y="4126483"/>
            <a:ext cx="5810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35353"/>
                </a:solidFill>
                <a:latin typeface="Trebuchet MS"/>
                <a:cs typeface="Trebuchet MS"/>
              </a:rPr>
              <a:t>thread</a:t>
            </a:r>
            <a:r>
              <a:rPr dirty="0" sz="1100" spc="14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100" spc="-50">
                <a:solidFill>
                  <a:srgbClr val="535353"/>
                </a:solidFill>
                <a:latin typeface="Trebuchet MS"/>
                <a:cs typeface="Trebuchet MS"/>
              </a:rPr>
              <a:t>2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967300" y="4654321"/>
            <a:ext cx="7874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4B4A4B"/>
                </a:solidFill>
                <a:latin typeface="Microsoft YaHei"/>
                <a:cs typeface="Microsoft YaHei"/>
              </a:rPr>
              <a:t>处理业务逻辑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826013" y="5300853"/>
            <a:ext cx="9150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4B4A4B"/>
                </a:solidFill>
                <a:latin typeface="Trebuchet MS"/>
                <a:cs typeface="Trebuchet MS"/>
              </a:rPr>
              <a:t>Thread</a:t>
            </a:r>
            <a:r>
              <a:rPr dirty="0" sz="1300" spc="65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4B4A4B"/>
                </a:solidFill>
                <a:latin typeface="Trebuchet MS"/>
                <a:cs typeface="Trebuchet MS"/>
              </a:rPr>
              <a:t>Pool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971550" y="2633176"/>
            <a:ext cx="4159250" cy="2350770"/>
            <a:chOff x="971550" y="2633176"/>
            <a:chExt cx="4159250" cy="2350770"/>
          </a:xfrm>
        </p:grpSpPr>
        <p:pic>
          <p:nvPicPr>
            <p:cNvPr id="46" name="object 4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09681" y="3368269"/>
              <a:ext cx="521093" cy="124192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41888" y="3554882"/>
              <a:ext cx="604413" cy="1428991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92221" y="3584498"/>
              <a:ext cx="517889" cy="1332242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39908" y="4414832"/>
              <a:ext cx="216427" cy="569028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82733" y="4442269"/>
              <a:ext cx="126707" cy="471157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977900" y="2895599"/>
              <a:ext cx="614045" cy="309880"/>
            </a:xfrm>
            <a:custGeom>
              <a:avLst/>
              <a:gdLst/>
              <a:ahLst/>
              <a:cxnLst/>
              <a:rect l="l" t="t" r="r" b="b"/>
              <a:pathLst>
                <a:path w="614044" h="309880">
                  <a:moveTo>
                    <a:pt x="613829" y="0"/>
                  </a:moveTo>
                  <a:lnTo>
                    <a:pt x="613829" y="0"/>
                  </a:lnTo>
                  <a:lnTo>
                    <a:pt x="0" y="0"/>
                  </a:lnTo>
                  <a:lnTo>
                    <a:pt x="0" y="309448"/>
                  </a:lnTo>
                  <a:lnTo>
                    <a:pt x="613829" y="309448"/>
                  </a:lnTo>
                  <a:lnTo>
                    <a:pt x="613829" y="0"/>
                  </a:lnTo>
                  <a:close/>
                </a:path>
              </a:pathLst>
            </a:custGeom>
            <a:solidFill>
              <a:srgbClr val="D6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971550" y="2889250"/>
              <a:ext cx="626745" cy="322580"/>
            </a:xfrm>
            <a:custGeom>
              <a:avLst/>
              <a:gdLst/>
              <a:ahLst/>
              <a:cxnLst/>
              <a:rect l="l" t="t" r="r" b="b"/>
              <a:pathLst>
                <a:path w="626744" h="322580">
                  <a:moveTo>
                    <a:pt x="129117" y="0"/>
                  </a:moveTo>
                  <a:lnTo>
                    <a:pt x="129117" y="322148"/>
                  </a:lnTo>
                </a:path>
                <a:path w="626744" h="322580">
                  <a:moveTo>
                    <a:pt x="251882" y="0"/>
                  </a:moveTo>
                  <a:lnTo>
                    <a:pt x="251882" y="322148"/>
                  </a:lnTo>
                </a:path>
                <a:path w="626744" h="322580">
                  <a:moveTo>
                    <a:pt x="374650" y="0"/>
                  </a:moveTo>
                  <a:lnTo>
                    <a:pt x="374650" y="322148"/>
                  </a:lnTo>
                </a:path>
                <a:path w="626744" h="322580">
                  <a:moveTo>
                    <a:pt x="497417" y="0"/>
                  </a:moveTo>
                  <a:lnTo>
                    <a:pt x="497417" y="322148"/>
                  </a:lnTo>
                </a:path>
                <a:path w="626744" h="322580">
                  <a:moveTo>
                    <a:pt x="6350" y="0"/>
                  </a:moveTo>
                  <a:lnTo>
                    <a:pt x="6350" y="322148"/>
                  </a:lnTo>
                </a:path>
                <a:path w="626744" h="322580">
                  <a:moveTo>
                    <a:pt x="620182" y="0"/>
                  </a:moveTo>
                  <a:lnTo>
                    <a:pt x="620182" y="322148"/>
                  </a:lnTo>
                </a:path>
                <a:path w="626744" h="322580">
                  <a:moveTo>
                    <a:pt x="0" y="6350"/>
                  </a:moveTo>
                  <a:lnTo>
                    <a:pt x="626532" y="6350"/>
                  </a:lnTo>
                </a:path>
                <a:path w="626744" h="322580">
                  <a:moveTo>
                    <a:pt x="0" y="315798"/>
                  </a:moveTo>
                  <a:lnTo>
                    <a:pt x="626532" y="315798"/>
                  </a:lnTo>
                </a:path>
              </a:pathLst>
            </a:custGeom>
            <a:ln w="1270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26329" y="2633176"/>
              <a:ext cx="115053" cy="334077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25952" y="3722874"/>
              <a:ext cx="115053" cy="334077"/>
            </a:xfrm>
            <a:prstGeom prst="rect">
              <a:avLst/>
            </a:prstGeom>
          </p:spPr>
        </p:pic>
      </p:grpSp>
      <p:sp>
        <p:nvSpPr>
          <p:cNvPr id="55" name="object 55" descr=""/>
          <p:cNvSpPr txBox="1"/>
          <p:nvPr/>
        </p:nvSpPr>
        <p:spPr>
          <a:xfrm>
            <a:off x="265623" y="2939592"/>
            <a:ext cx="58420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solidFill>
                  <a:srgbClr val="535353"/>
                </a:solidFill>
                <a:latin typeface="Microsoft YaHei"/>
                <a:cs typeface="Microsoft YaHei"/>
              </a:rPr>
              <a:t>请求队列</a:t>
            </a:r>
            <a:endParaRPr sz="1100">
              <a:latin typeface="Microsoft YaHei"/>
              <a:cs typeface="Microsoft YaHei"/>
            </a:endParaRPr>
          </a:p>
        </p:txBody>
      </p:sp>
      <p:graphicFrame>
        <p:nvGraphicFramePr>
          <p:cNvPr id="56" name="object 56" descr=""/>
          <p:cNvGraphicFramePr>
            <a:graphicFrameLocks noGrp="1"/>
          </p:cNvGraphicFramePr>
          <p:nvPr/>
        </p:nvGraphicFramePr>
        <p:xfrm>
          <a:off x="971550" y="3435350"/>
          <a:ext cx="702945" cy="309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555"/>
                <a:gridCol w="122555"/>
                <a:gridCol w="122555"/>
                <a:gridCol w="122554"/>
                <a:gridCol w="122554"/>
              </a:tblGrid>
              <a:tr h="309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D6D5D5"/>
                    </a:solidFill>
                  </a:tcPr>
                </a:tc>
              </a:tr>
            </a:tbl>
          </a:graphicData>
        </a:graphic>
      </p:graphicFrame>
      <p:sp>
        <p:nvSpPr>
          <p:cNvPr id="57" name="object 57" descr=""/>
          <p:cNvSpPr txBox="1"/>
          <p:nvPr/>
        </p:nvSpPr>
        <p:spPr>
          <a:xfrm>
            <a:off x="265623" y="3485172"/>
            <a:ext cx="58420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solidFill>
                  <a:srgbClr val="535353"/>
                </a:solidFill>
                <a:latin typeface="Microsoft YaHei"/>
                <a:cs typeface="Microsoft YaHei"/>
              </a:rPr>
              <a:t>回复队列</a:t>
            </a:r>
            <a:endParaRPr sz="1100">
              <a:latin typeface="Microsoft YaHei"/>
              <a:cs typeface="Microsoft YaHei"/>
            </a:endParaRPr>
          </a:p>
        </p:txBody>
      </p:sp>
      <p:pic>
        <p:nvPicPr>
          <p:cNvPr id="58" name="object 58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8420" y="199936"/>
            <a:ext cx="3316604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85"/>
              <a:t>multiple</a:t>
            </a:r>
            <a:r>
              <a:rPr dirty="0" sz="3700" spc="-125"/>
              <a:t> </a:t>
            </a:r>
            <a:r>
              <a:rPr dirty="0" sz="3700" spc="-10"/>
              <a:t>worker</a:t>
            </a:r>
            <a:endParaRPr sz="37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9949" y="2931744"/>
            <a:ext cx="141211" cy="1316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269528" y="2865183"/>
            <a:ext cx="3221355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 spc="30">
                <a:solidFill>
                  <a:srgbClr val="5A554C"/>
                </a:solidFill>
                <a:latin typeface="Microsoft YaHei"/>
                <a:cs typeface="Microsoft YaHei"/>
              </a:rPr>
              <a:t>预先分配 </a:t>
            </a:r>
            <a:r>
              <a:rPr dirty="0" sz="1550">
                <a:solidFill>
                  <a:srgbClr val="5A554C"/>
                </a:solidFill>
                <a:latin typeface="Trebuchet MS"/>
                <a:cs typeface="Trebuchet MS"/>
              </a:rPr>
              <a:t>worker</a:t>
            </a:r>
            <a:r>
              <a:rPr dirty="0" sz="1550" spc="15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50">
                <a:solidFill>
                  <a:srgbClr val="5A554C"/>
                </a:solidFill>
                <a:latin typeface="Microsoft YaHei"/>
                <a:cs typeface="Microsoft YaHei"/>
              </a:rPr>
              <a:t>线程</a:t>
            </a:r>
            <a:r>
              <a:rPr dirty="0" sz="1550">
                <a:solidFill>
                  <a:srgbClr val="5A554C"/>
                </a:solidFill>
                <a:latin typeface="Trebuchet MS"/>
                <a:cs typeface="Trebuchet MS"/>
              </a:rPr>
              <a:t>/</a:t>
            </a:r>
            <a:r>
              <a:rPr dirty="0" sz="1550" spc="25">
                <a:solidFill>
                  <a:srgbClr val="5A554C"/>
                </a:solidFill>
                <a:latin typeface="Microsoft YaHei"/>
                <a:cs typeface="Microsoft YaHei"/>
              </a:rPr>
              <a:t>进程的数量 </a:t>
            </a:r>
            <a:r>
              <a:rPr dirty="0" sz="1550" spc="-60">
                <a:solidFill>
                  <a:srgbClr val="5A554C"/>
                </a:solidFill>
                <a:latin typeface="Trebuchet MS"/>
                <a:cs typeface="Trebuchet MS"/>
              </a:rPr>
              <a:t>.</a:t>
            </a:r>
            <a:endParaRPr sz="155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9949" y="3581476"/>
            <a:ext cx="141211" cy="13169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269528" y="3514902"/>
            <a:ext cx="3673475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 spc="40">
                <a:solidFill>
                  <a:srgbClr val="5A554C"/>
                </a:solidFill>
                <a:latin typeface="Microsoft YaHei"/>
                <a:cs typeface="Microsoft YaHei"/>
              </a:rPr>
              <a:t>通过 </a:t>
            </a:r>
            <a:r>
              <a:rPr dirty="0" sz="1550">
                <a:solidFill>
                  <a:srgbClr val="5A554C"/>
                </a:solidFill>
                <a:latin typeface="Trebuchet MS"/>
                <a:cs typeface="Trebuchet MS"/>
              </a:rPr>
              <a:t>master</a:t>
            </a:r>
            <a:r>
              <a:rPr dirty="0" sz="1550" spc="12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50" spc="15">
                <a:solidFill>
                  <a:srgbClr val="5A554C"/>
                </a:solidFill>
                <a:latin typeface="Microsoft YaHei"/>
                <a:cs typeface="Microsoft YaHei"/>
              </a:rPr>
              <a:t>主进程来管理 </a:t>
            </a:r>
            <a:r>
              <a:rPr dirty="0" sz="1550">
                <a:solidFill>
                  <a:srgbClr val="5A554C"/>
                </a:solidFill>
                <a:latin typeface="Trebuchet MS"/>
                <a:cs typeface="Trebuchet MS"/>
              </a:rPr>
              <a:t>worker</a:t>
            </a:r>
            <a:r>
              <a:rPr dirty="0" sz="1550" spc="12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50" spc="45">
                <a:solidFill>
                  <a:srgbClr val="5A554C"/>
                </a:solidFill>
                <a:latin typeface="Microsoft YaHei"/>
                <a:cs typeface="Microsoft YaHei"/>
              </a:rPr>
              <a:t>进程 </a:t>
            </a:r>
            <a:r>
              <a:rPr dirty="0" sz="1550" spc="-50">
                <a:solidFill>
                  <a:srgbClr val="5A554C"/>
                </a:solidFill>
                <a:latin typeface="Trebuchet MS"/>
                <a:cs typeface="Trebuchet MS"/>
              </a:rPr>
              <a:t>.</a:t>
            </a:r>
            <a:endParaRPr sz="155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19949" y="4231195"/>
            <a:ext cx="141211" cy="13169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8269528" y="4164634"/>
            <a:ext cx="3233420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 spc="5">
                <a:solidFill>
                  <a:srgbClr val="5A554C"/>
                </a:solidFill>
                <a:latin typeface="Microsoft YaHei"/>
                <a:cs typeface="Microsoft YaHei"/>
              </a:rPr>
              <a:t>每个线程为⼀个独⽴的 </a:t>
            </a:r>
            <a:r>
              <a:rPr dirty="0" sz="1550" spc="-30">
                <a:solidFill>
                  <a:srgbClr val="5A554C"/>
                </a:solidFill>
                <a:latin typeface="Trebuchet MS"/>
                <a:cs typeface="Trebuchet MS"/>
              </a:rPr>
              <a:t>event-</a:t>
            </a:r>
            <a:r>
              <a:rPr dirty="0" sz="1550">
                <a:solidFill>
                  <a:srgbClr val="5A554C"/>
                </a:solidFill>
                <a:latin typeface="Trebuchet MS"/>
                <a:cs typeface="Trebuchet MS"/>
              </a:rPr>
              <a:t>loop</a:t>
            </a:r>
            <a:r>
              <a:rPr dirty="0" sz="1550" spc="-65">
                <a:solidFill>
                  <a:srgbClr val="5A554C"/>
                </a:solidFill>
                <a:latin typeface="Trebuchet MS"/>
                <a:cs typeface="Trebuchet MS"/>
              </a:rPr>
              <a:t> !!!</a:t>
            </a:r>
            <a:endParaRPr sz="155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19949" y="4880927"/>
            <a:ext cx="141211" cy="13169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8269528" y="4814366"/>
            <a:ext cx="3258820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>
                <a:solidFill>
                  <a:srgbClr val="5A554C"/>
                </a:solidFill>
                <a:latin typeface="Trebuchet MS"/>
                <a:cs typeface="Trebuchet MS"/>
              </a:rPr>
              <a:t>nginx</a:t>
            </a:r>
            <a:r>
              <a:rPr dirty="0" sz="1550" spc="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550" spc="-20">
                <a:solidFill>
                  <a:srgbClr val="5A554C"/>
                </a:solidFill>
                <a:latin typeface="Trebuchet MS"/>
                <a:cs typeface="Trebuchet MS"/>
              </a:rPr>
              <a:t>haproxy</a:t>
            </a:r>
            <a:r>
              <a:rPr dirty="0" sz="1550" spc="-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550">
                <a:solidFill>
                  <a:srgbClr val="5A554C"/>
                </a:solidFill>
                <a:latin typeface="Trebuchet MS"/>
                <a:cs typeface="Trebuchet MS"/>
              </a:rPr>
              <a:t>apache</a:t>
            </a:r>
            <a:r>
              <a:rPr dirty="0" sz="1550" spc="1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50">
                <a:solidFill>
                  <a:srgbClr val="5A554C"/>
                </a:solidFill>
                <a:latin typeface="Microsoft YaHei"/>
                <a:cs typeface="Microsoft YaHei"/>
              </a:rPr>
              <a:t>类似该模式 </a:t>
            </a:r>
            <a:r>
              <a:rPr dirty="0" sz="1550" spc="-60">
                <a:solidFill>
                  <a:srgbClr val="5A554C"/>
                </a:solidFill>
                <a:latin typeface="Trebuchet MS"/>
                <a:cs typeface="Trebuchet MS"/>
              </a:rPr>
              <a:t>.</a:t>
            </a:r>
            <a:endParaRPr sz="155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63868" y="2511653"/>
            <a:ext cx="1189376" cy="38862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4789461" y="2614574"/>
            <a:ext cx="5372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4B4A4B"/>
                </a:solidFill>
                <a:latin typeface="Trebuchet MS"/>
                <a:cs typeface="Trebuchet MS"/>
              </a:rPr>
              <a:t>listen</a:t>
            </a:r>
            <a:r>
              <a:rPr dirty="0" sz="1100" spc="-30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4B4A4B"/>
                </a:solidFill>
                <a:latin typeface="Trebuchet MS"/>
                <a:cs typeface="Trebuchet MS"/>
              </a:rPr>
              <a:t>fd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01766" y="3397841"/>
            <a:ext cx="1313907" cy="38735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4914074" y="3499522"/>
            <a:ext cx="28829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4B4A4B"/>
                </a:solidFill>
                <a:latin typeface="Trebuchet MS"/>
                <a:cs typeface="Trebuchet MS"/>
              </a:rPr>
              <a:t>bind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01766" y="4282790"/>
            <a:ext cx="1313907" cy="387350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4654715" y="4376420"/>
            <a:ext cx="80137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20">
                <a:solidFill>
                  <a:srgbClr val="4B4A4B"/>
                </a:solidFill>
                <a:latin typeface="Trebuchet MS"/>
                <a:cs typeface="Trebuchet MS"/>
              </a:rPr>
              <a:t>IO</a:t>
            </a:r>
            <a:r>
              <a:rPr dirty="0" sz="1100" spc="90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100" spc="-15">
                <a:solidFill>
                  <a:srgbClr val="4B4A4B"/>
                </a:solidFill>
                <a:latin typeface="Microsoft YaHei"/>
                <a:cs typeface="Microsoft YaHei"/>
              </a:rPr>
              <a:t>多路复⽤</a:t>
            </a:r>
            <a:endParaRPr sz="1100">
              <a:latin typeface="Microsoft YaHei"/>
              <a:cs typeface="Microsoft YaHei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63868" y="5141500"/>
            <a:ext cx="1189376" cy="388619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4747082" y="5244413"/>
            <a:ext cx="62166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4B4A4B"/>
                </a:solidFill>
                <a:latin typeface="Trebuchet MS"/>
                <a:cs typeface="Trebuchet MS"/>
              </a:rPr>
              <a:t>eventloop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4281763" y="2865338"/>
            <a:ext cx="1553210" cy="3524885"/>
            <a:chOff x="4281763" y="2865338"/>
            <a:chExt cx="1553210" cy="3524885"/>
          </a:xfrm>
        </p:grpSpPr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9393" y="2865338"/>
              <a:ext cx="114300" cy="60673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9393" y="3750274"/>
              <a:ext cx="114300" cy="60673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5766" y="4641580"/>
              <a:ext cx="222557" cy="56903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7473" y="4669027"/>
              <a:ext cx="133921" cy="471157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81763" y="6001590"/>
              <a:ext cx="1553164" cy="388620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4652327" y="6104370"/>
            <a:ext cx="81153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4B4A4B"/>
                </a:solidFill>
                <a:latin typeface="Trebuchet MS"/>
                <a:cs typeface="Trebuchet MS"/>
              </a:rPr>
              <a:t>read</a:t>
            </a:r>
            <a:r>
              <a:rPr dirty="0" sz="1100" spc="95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4B4A4B"/>
                </a:solidFill>
                <a:latin typeface="Trebuchet MS"/>
                <a:cs typeface="Trebuchet MS"/>
              </a:rPr>
              <a:t>+</a:t>
            </a:r>
            <a:r>
              <a:rPr dirty="0" sz="1100" spc="95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4B4A4B"/>
                </a:solidFill>
                <a:latin typeface="Trebuchet MS"/>
                <a:cs typeface="Trebuchet MS"/>
              </a:rPr>
              <a:t>write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6456108" y="3841610"/>
            <a:ext cx="1100455" cy="1269365"/>
          </a:xfrm>
          <a:custGeom>
            <a:avLst/>
            <a:gdLst/>
            <a:ahLst/>
            <a:cxnLst/>
            <a:rect l="l" t="t" r="r" b="b"/>
            <a:pathLst>
              <a:path w="1100454" h="1269364">
                <a:moveTo>
                  <a:pt x="291211" y="0"/>
                </a:moveTo>
                <a:lnTo>
                  <a:pt x="809132" y="0"/>
                </a:lnTo>
                <a:lnTo>
                  <a:pt x="867081" y="222"/>
                </a:lnTo>
                <a:lnTo>
                  <a:pt x="913814" y="1783"/>
                </a:lnTo>
                <a:lnTo>
                  <a:pt x="980042" y="14270"/>
                </a:lnTo>
                <a:lnTo>
                  <a:pt x="1014876" y="31474"/>
                </a:lnTo>
                <a:lnTo>
                  <a:pt x="1044810" y="55532"/>
                </a:lnTo>
                <a:lnTo>
                  <a:pt x="1068867" y="85466"/>
                </a:lnTo>
                <a:lnTo>
                  <a:pt x="1086072" y="120299"/>
                </a:lnTo>
                <a:lnTo>
                  <a:pt x="1098558" y="186527"/>
                </a:lnTo>
                <a:lnTo>
                  <a:pt x="1100119" y="233261"/>
                </a:lnTo>
                <a:lnTo>
                  <a:pt x="1100341" y="291211"/>
                </a:lnTo>
                <a:lnTo>
                  <a:pt x="1100341" y="977684"/>
                </a:lnTo>
                <a:lnTo>
                  <a:pt x="1100119" y="1035633"/>
                </a:lnTo>
                <a:lnTo>
                  <a:pt x="1098558" y="1082366"/>
                </a:lnTo>
                <a:lnTo>
                  <a:pt x="1086072" y="1148594"/>
                </a:lnTo>
                <a:lnTo>
                  <a:pt x="1068867" y="1183428"/>
                </a:lnTo>
                <a:lnTo>
                  <a:pt x="1044810" y="1213362"/>
                </a:lnTo>
                <a:lnTo>
                  <a:pt x="1014876" y="1237419"/>
                </a:lnTo>
                <a:lnTo>
                  <a:pt x="980042" y="1254624"/>
                </a:lnTo>
                <a:lnTo>
                  <a:pt x="913814" y="1267110"/>
                </a:lnTo>
                <a:lnTo>
                  <a:pt x="867081" y="1268670"/>
                </a:lnTo>
                <a:lnTo>
                  <a:pt x="809132" y="1268893"/>
                </a:lnTo>
                <a:lnTo>
                  <a:pt x="291211" y="1268893"/>
                </a:lnTo>
                <a:lnTo>
                  <a:pt x="233261" y="1268670"/>
                </a:lnTo>
                <a:lnTo>
                  <a:pt x="186527" y="1267110"/>
                </a:lnTo>
                <a:lnTo>
                  <a:pt x="120299" y="1254624"/>
                </a:lnTo>
                <a:lnTo>
                  <a:pt x="85466" y="1237419"/>
                </a:lnTo>
                <a:lnTo>
                  <a:pt x="55532" y="1213362"/>
                </a:lnTo>
                <a:lnTo>
                  <a:pt x="31474" y="1183428"/>
                </a:lnTo>
                <a:lnTo>
                  <a:pt x="14270" y="1148594"/>
                </a:lnTo>
                <a:lnTo>
                  <a:pt x="1783" y="1082366"/>
                </a:lnTo>
                <a:lnTo>
                  <a:pt x="222" y="1035633"/>
                </a:lnTo>
                <a:lnTo>
                  <a:pt x="0" y="977684"/>
                </a:lnTo>
                <a:lnTo>
                  <a:pt x="0" y="291211"/>
                </a:lnTo>
                <a:lnTo>
                  <a:pt x="222" y="233261"/>
                </a:lnTo>
                <a:lnTo>
                  <a:pt x="1783" y="186527"/>
                </a:lnTo>
                <a:lnTo>
                  <a:pt x="14270" y="120299"/>
                </a:lnTo>
                <a:lnTo>
                  <a:pt x="31474" y="85466"/>
                </a:lnTo>
                <a:lnTo>
                  <a:pt x="55532" y="55532"/>
                </a:lnTo>
                <a:lnTo>
                  <a:pt x="85466" y="31474"/>
                </a:lnTo>
                <a:lnTo>
                  <a:pt x="120299" y="14270"/>
                </a:lnTo>
                <a:lnTo>
                  <a:pt x="186527" y="1783"/>
                </a:lnTo>
                <a:lnTo>
                  <a:pt x="233261" y="222"/>
                </a:lnTo>
                <a:lnTo>
                  <a:pt x="291211" y="0"/>
                </a:lnTo>
                <a:close/>
              </a:path>
            </a:pathLst>
          </a:custGeom>
          <a:ln w="25399">
            <a:solidFill>
              <a:srgbClr val="9292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6701967" y="4072966"/>
            <a:ext cx="596265" cy="804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535353"/>
                </a:solidFill>
                <a:latin typeface="Trebuchet MS"/>
                <a:cs typeface="Trebuchet MS"/>
              </a:rPr>
              <a:t>connFD</a:t>
            </a:r>
            <a:r>
              <a:rPr dirty="0" sz="1100" spc="-3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100" spc="-50">
                <a:solidFill>
                  <a:srgbClr val="535353"/>
                </a:solidFill>
                <a:latin typeface="Trebuchet MS"/>
                <a:cs typeface="Trebuchet MS"/>
              </a:rPr>
              <a:t>1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dirty="0" sz="1100" spc="-10">
                <a:solidFill>
                  <a:srgbClr val="535353"/>
                </a:solidFill>
                <a:latin typeface="Trebuchet MS"/>
                <a:cs typeface="Trebuchet MS"/>
              </a:rPr>
              <a:t>connFD</a:t>
            </a:r>
            <a:r>
              <a:rPr dirty="0" sz="1100" spc="-3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100" spc="-50">
                <a:solidFill>
                  <a:srgbClr val="535353"/>
                </a:solidFill>
                <a:latin typeface="Trebuchet MS"/>
                <a:cs typeface="Trebuchet MS"/>
              </a:rPr>
              <a:t>2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dirty="0" sz="1100" spc="-10">
                <a:solidFill>
                  <a:srgbClr val="535353"/>
                </a:solidFill>
                <a:latin typeface="Trebuchet MS"/>
                <a:cs typeface="Trebuchet MS"/>
              </a:rPr>
              <a:t>connFD</a:t>
            </a:r>
            <a:r>
              <a:rPr dirty="0" sz="1100" spc="-3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100" spc="-50">
                <a:solidFill>
                  <a:srgbClr val="535353"/>
                </a:solidFill>
                <a:latin typeface="Trebuchet MS"/>
                <a:cs typeface="Trebuchet MS"/>
              </a:rPr>
              <a:t>3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1394697" y="2589714"/>
            <a:ext cx="5153660" cy="3481070"/>
            <a:chOff x="1394697" y="2589714"/>
            <a:chExt cx="5153660" cy="3481070"/>
          </a:xfrm>
        </p:grpSpPr>
        <p:pic>
          <p:nvPicPr>
            <p:cNvPr id="29" name="object 2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21032" y="4438903"/>
              <a:ext cx="926782" cy="11430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92051" y="4641575"/>
              <a:ext cx="604413" cy="1428991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42397" y="4670552"/>
              <a:ext cx="515350" cy="133289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90084" y="5501528"/>
              <a:ext cx="216427" cy="56902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32908" y="5528970"/>
              <a:ext cx="126707" cy="47114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94697" y="2589714"/>
              <a:ext cx="1189376" cy="388620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/>
          <p:nvPr/>
        </p:nvSpPr>
        <p:spPr>
          <a:xfrm>
            <a:off x="1720291" y="2692641"/>
            <a:ext cx="5372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4B4A4B"/>
                </a:solidFill>
                <a:latin typeface="Trebuchet MS"/>
                <a:cs typeface="Trebuchet MS"/>
              </a:rPr>
              <a:t>listen</a:t>
            </a:r>
            <a:r>
              <a:rPr dirty="0" sz="1100" spc="-30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4B4A4B"/>
                </a:solidFill>
                <a:latin typeface="Trebuchet MS"/>
                <a:cs typeface="Trebuchet MS"/>
              </a:rPr>
              <a:t>fd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36" name="object 36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332596" y="3475895"/>
            <a:ext cx="1313902" cy="387350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1844903" y="3577590"/>
            <a:ext cx="28829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4B4A4B"/>
                </a:solidFill>
                <a:latin typeface="Trebuchet MS"/>
                <a:cs typeface="Trebuchet MS"/>
              </a:rPr>
              <a:t>bind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332596" y="4360850"/>
            <a:ext cx="1313902" cy="387350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1585544" y="4454474"/>
            <a:ext cx="80137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20">
                <a:solidFill>
                  <a:srgbClr val="4B4A4B"/>
                </a:solidFill>
                <a:latin typeface="Trebuchet MS"/>
                <a:cs typeface="Trebuchet MS"/>
              </a:rPr>
              <a:t>IO</a:t>
            </a:r>
            <a:r>
              <a:rPr dirty="0" sz="1100" spc="90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100" spc="-15">
                <a:solidFill>
                  <a:srgbClr val="4B4A4B"/>
                </a:solidFill>
                <a:latin typeface="Microsoft YaHei"/>
                <a:cs typeface="Microsoft YaHei"/>
              </a:rPr>
              <a:t>多路复⽤</a:t>
            </a:r>
            <a:endParaRPr sz="1100">
              <a:latin typeface="Microsoft YaHei"/>
              <a:cs typeface="Microsoft YaHei"/>
            </a:endParaRPr>
          </a:p>
        </p:txBody>
      </p:sp>
      <p:pic>
        <p:nvPicPr>
          <p:cNvPr id="40" name="object 40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394697" y="5219560"/>
            <a:ext cx="1189376" cy="388619"/>
          </a:xfrm>
          <a:prstGeom prst="rect">
            <a:avLst/>
          </a:prstGeom>
        </p:spPr>
      </p:pic>
      <p:sp>
        <p:nvSpPr>
          <p:cNvPr id="41" name="object 41" descr=""/>
          <p:cNvSpPr txBox="1"/>
          <p:nvPr/>
        </p:nvSpPr>
        <p:spPr>
          <a:xfrm>
            <a:off x="1677911" y="5322481"/>
            <a:ext cx="62166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4B4A4B"/>
                </a:solidFill>
                <a:latin typeface="Trebuchet MS"/>
                <a:cs typeface="Trebuchet MS"/>
              </a:rPr>
              <a:t>eventloop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1212595" y="2943392"/>
            <a:ext cx="1553210" cy="3524885"/>
            <a:chOff x="1212595" y="2943392"/>
            <a:chExt cx="1553210" cy="3524885"/>
          </a:xfrm>
        </p:grpSpPr>
        <p:pic>
          <p:nvPicPr>
            <p:cNvPr id="43" name="object 4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30222" y="2943392"/>
              <a:ext cx="114300" cy="606739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30222" y="3828341"/>
              <a:ext cx="114300" cy="606739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6595" y="4719647"/>
              <a:ext cx="222557" cy="569038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58302" y="4747094"/>
              <a:ext cx="133921" cy="471157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12595" y="6079650"/>
              <a:ext cx="1553159" cy="388620"/>
            </a:xfrm>
            <a:prstGeom prst="rect">
              <a:avLst/>
            </a:prstGeom>
          </p:spPr>
        </p:pic>
      </p:grpSp>
      <p:sp>
        <p:nvSpPr>
          <p:cNvPr id="48" name="object 48" descr=""/>
          <p:cNvSpPr txBox="1"/>
          <p:nvPr/>
        </p:nvSpPr>
        <p:spPr>
          <a:xfrm>
            <a:off x="1583156" y="6182431"/>
            <a:ext cx="81153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4B4A4B"/>
                </a:solidFill>
                <a:latin typeface="Trebuchet MS"/>
                <a:cs typeface="Trebuchet MS"/>
              </a:rPr>
              <a:t>read</a:t>
            </a:r>
            <a:r>
              <a:rPr dirty="0" sz="1100" spc="95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4B4A4B"/>
                </a:solidFill>
                <a:latin typeface="Trebuchet MS"/>
                <a:cs typeface="Trebuchet MS"/>
              </a:rPr>
              <a:t>+</a:t>
            </a:r>
            <a:r>
              <a:rPr dirty="0" sz="1100" spc="95">
                <a:solidFill>
                  <a:srgbClr val="4B4A4B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4B4A4B"/>
                </a:solidFill>
                <a:latin typeface="Trebuchet MS"/>
                <a:cs typeface="Trebuchet MS"/>
              </a:rPr>
              <a:t>write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1620913" y="4719636"/>
            <a:ext cx="1206500" cy="1429385"/>
            <a:chOff x="1620913" y="4719636"/>
            <a:chExt cx="1206500" cy="1429385"/>
          </a:xfrm>
        </p:grpSpPr>
        <p:pic>
          <p:nvPicPr>
            <p:cNvPr id="50" name="object 5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22880" y="4719636"/>
              <a:ext cx="604413" cy="1428991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273226" y="4748619"/>
              <a:ext cx="515350" cy="1332884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20913" y="5579588"/>
              <a:ext cx="216427" cy="569028"/>
            </a:xfrm>
            <a:prstGeom prst="rect">
              <a:avLst/>
            </a:prstGeom>
          </p:spPr>
        </p:pic>
      </p:grpSp>
      <p:sp>
        <p:nvSpPr>
          <p:cNvPr id="53" name="object 53" descr=""/>
          <p:cNvSpPr txBox="1"/>
          <p:nvPr/>
        </p:nvSpPr>
        <p:spPr>
          <a:xfrm>
            <a:off x="3026270" y="890295"/>
            <a:ext cx="114109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535353"/>
                </a:solidFill>
                <a:latin typeface="Trebuchet MS"/>
                <a:cs typeface="Trebuchet MS"/>
              </a:rPr>
              <a:t>master</a:t>
            </a:r>
            <a:r>
              <a:rPr dirty="0" sz="1300" spc="3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535353"/>
                </a:solidFill>
                <a:latin typeface="Trebuchet MS"/>
                <a:cs typeface="Trebuchet MS"/>
              </a:rPr>
              <a:t>process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54" name="object 54" descr=""/>
          <p:cNvGrpSpPr/>
          <p:nvPr/>
        </p:nvGrpSpPr>
        <p:grpSpPr>
          <a:xfrm>
            <a:off x="800496" y="729970"/>
            <a:ext cx="5443220" cy="5970270"/>
            <a:chOff x="800496" y="729970"/>
            <a:chExt cx="5443220" cy="5970270"/>
          </a:xfrm>
        </p:grpSpPr>
        <p:sp>
          <p:nvSpPr>
            <p:cNvPr id="55" name="object 55" descr=""/>
            <p:cNvSpPr/>
            <p:nvPr/>
          </p:nvSpPr>
          <p:spPr>
            <a:xfrm>
              <a:off x="2396045" y="742670"/>
              <a:ext cx="2348865" cy="505459"/>
            </a:xfrm>
            <a:custGeom>
              <a:avLst/>
              <a:gdLst/>
              <a:ahLst/>
              <a:cxnLst/>
              <a:rect l="l" t="t" r="r" b="b"/>
              <a:pathLst>
                <a:path w="2348865" h="505459">
                  <a:moveTo>
                    <a:pt x="291211" y="0"/>
                  </a:moveTo>
                  <a:lnTo>
                    <a:pt x="2057133" y="0"/>
                  </a:lnTo>
                  <a:lnTo>
                    <a:pt x="2114428" y="206"/>
                  </a:lnTo>
                  <a:lnTo>
                    <a:pt x="2160631" y="1650"/>
                  </a:lnTo>
                  <a:lnTo>
                    <a:pt x="2226106" y="13203"/>
                  </a:lnTo>
                  <a:lnTo>
                    <a:pt x="2261927" y="30894"/>
                  </a:lnTo>
                  <a:lnTo>
                    <a:pt x="2292710" y="55633"/>
                  </a:lnTo>
                  <a:lnTo>
                    <a:pt x="2317452" y="86415"/>
                  </a:lnTo>
                  <a:lnTo>
                    <a:pt x="2335149" y="122235"/>
                  </a:lnTo>
                  <a:lnTo>
                    <a:pt x="2345890" y="178172"/>
                  </a:lnTo>
                  <a:lnTo>
                    <a:pt x="2348344" y="252569"/>
                  </a:lnTo>
                  <a:lnTo>
                    <a:pt x="2347836" y="290089"/>
                  </a:lnTo>
                  <a:lnTo>
                    <a:pt x="2341872" y="359228"/>
                  </a:lnTo>
                  <a:lnTo>
                    <a:pt x="2317452" y="418724"/>
                  </a:lnTo>
                  <a:lnTo>
                    <a:pt x="2292710" y="449506"/>
                  </a:lnTo>
                  <a:lnTo>
                    <a:pt x="2261927" y="474245"/>
                  </a:lnTo>
                  <a:lnTo>
                    <a:pt x="2226106" y="491937"/>
                  </a:lnTo>
                  <a:lnTo>
                    <a:pt x="2160631" y="503489"/>
                  </a:lnTo>
                  <a:lnTo>
                    <a:pt x="2114428" y="504933"/>
                  </a:lnTo>
                  <a:lnTo>
                    <a:pt x="2057133" y="505139"/>
                  </a:lnTo>
                  <a:lnTo>
                    <a:pt x="291211" y="505139"/>
                  </a:lnTo>
                  <a:lnTo>
                    <a:pt x="233917" y="504933"/>
                  </a:lnTo>
                  <a:lnTo>
                    <a:pt x="187713" y="503489"/>
                  </a:lnTo>
                  <a:lnTo>
                    <a:pt x="122235" y="491937"/>
                  </a:lnTo>
                  <a:lnTo>
                    <a:pt x="86415" y="474245"/>
                  </a:lnTo>
                  <a:lnTo>
                    <a:pt x="55633" y="449506"/>
                  </a:lnTo>
                  <a:lnTo>
                    <a:pt x="30894" y="418724"/>
                  </a:lnTo>
                  <a:lnTo>
                    <a:pt x="13203" y="382903"/>
                  </a:lnTo>
                  <a:lnTo>
                    <a:pt x="2456" y="326966"/>
                  </a:lnTo>
                  <a:lnTo>
                    <a:pt x="0" y="252569"/>
                  </a:lnTo>
                  <a:lnTo>
                    <a:pt x="508" y="215049"/>
                  </a:lnTo>
                  <a:lnTo>
                    <a:pt x="6476" y="145910"/>
                  </a:lnTo>
                  <a:lnTo>
                    <a:pt x="30894" y="86415"/>
                  </a:lnTo>
                  <a:lnTo>
                    <a:pt x="55633" y="55633"/>
                  </a:lnTo>
                  <a:lnTo>
                    <a:pt x="86415" y="30894"/>
                  </a:lnTo>
                  <a:lnTo>
                    <a:pt x="122235" y="13203"/>
                  </a:lnTo>
                  <a:lnTo>
                    <a:pt x="187713" y="1650"/>
                  </a:lnTo>
                  <a:lnTo>
                    <a:pt x="233917" y="206"/>
                  </a:lnTo>
                  <a:lnTo>
                    <a:pt x="291211" y="0"/>
                  </a:lnTo>
                  <a:close/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00496" y="2252306"/>
              <a:ext cx="2373744" cy="4447489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3882364" y="2265006"/>
              <a:ext cx="2348865" cy="4422140"/>
            </a:xfrm>
            <a:custGeom>
              <a:avLst/>
              <a:gdLst/>
              <a:ahLst/>
              <a:cxnLst/>
              <a:rect l="l" t="t" r="r" b="b"/>
              <a:pathLst>
                <a:path w="2348865" h="4422140">
                  <a:moveTo>
                    <a:pt x="291211" y="0"/>
                  </a:moveTo>
                  <a:lnTo>
                    <a:pt x="2057133" y="0"/>
                  </a:lnTo>
                  <a:lnTo>
                    <a:pt x="2115083" y="222"/>
                  </a:lnTo>
                  <a:lnTo>
                    <a:pt x="2161817" y="1783"/>
                  </a:lnTo>
                  <a:lnTo>
                    <a:pt x="2228049" y="14270"/>
                  </a:lnTo>
                  <a:lnTo>
                    <a:pt x="2262882" y="31474"/>
                  </a:lnTo>
                  <a:lnTo>
                    <a:pt x="2292815" y="55532"/>
                  </a:lnTo>
                  <a:lnTo>
                    <a:pt x="2316873" y="85466"/>
                  </a:lnTo>
                  <a:lnTo>
                    <a:pt x="2334082" y="120299"/>
                  </a:lnTo>
                  <a:lnTo>
                    <a:pt x="2346561" y="186527"/>
                  </a:lnTo>
                  <a:lnTo>
                    <a:pt x="2348121" y="233261"/>
                  </a:lnTo>
                  <a:lnTo>
                    <a:pt x="2348344" y="291211"/>
                  </a:lnTo>
                  <a:lnTo>
                    <a:pt x="2348344" y="4130878"/>
                  </a:lnTo>
                  <a:lnTo>
                    <a:pt x="2348121" y="4188828"/>
                  </a:lnTo>
                  <a:lnTo>
                    <a:pt x="2346561" y="4235562"/>
                  </a:lnTo>
                  <a:lnTo>
                    <a:pt x="2334082" y="4301794"/>
                  </a:lnTo>
                  <a:lnTo>
                    <a:pt x="2316873" y="4336627"/>
                  </a:lnTo>
                  <a:lnTo>
                    <a:pt x="2292815" y="4366560"/>
                  </a:lnTo>
                  <a:lnTo>
                    <a:pt x="2262882" y="4390618"/>
                  </a:lnTo>
                  <a:lnTo>
                    <a:pt x="2228049" y="4407827"/>
                  </a:lnTo>
                  <a:lnTo>
                    <a:pt x="2161817" y="4420306"/>
                  </a:lnTo>
                  <a:lnTo>
                    <a:pt x="2115083" y="4421866"/>
                  </a:lnTo>
                  <a:lnTo>
                    <a:pt x="2057133" y="4422089"/>
                  </a:lnTo>
                  <a:lnTo>
                    <a:pt x="291211" y="4422089"/>
                  </a:lnTo>
                  <a:lnTo>
                    <a:pt x="233261" y="4421866"/>
                  </a:lnTo>
                  <a:lnTo>
                    <a:pt x="186527" y="4420306"/>
                  </a:lnTo>
                  <a:lnTo>
                    <a:pt x="120299" y="4407827"/>
                  </a:lnTo>
                  <a:lnTo>
                    <a:pt x="85466" y="4390618"/>
                  </a:lnTo>
                  <a:lnTo>
                    <a:pt x="55532" y="4366560"/>
                  </a:lnTo>
                  <a:lnTo>
                    <a:pt x="31474" y="4336627"/>
                  </a:lnTo>
                  <a:lnTo>
                    <a:pt x="14270" y="4301794"/>
                  </a:lnTo>
                  <a:lnTo>
                    <a:pt x="1783" y="4235562"/>
                  </a:lnTo>
                  <a:lnTo>
                    <a:pt x="222" y="4188828"/>
                  </a:lnTo>
                  <a:lnTo>
                    <a:pt x="0" y="4130878"/>
                  </a:lnTo>
                  <a:lnTo>
                    <a:pt x="0" y="291211"/>
                  </a:lnTo>
                  <a:lnTo>
                    <a:pt x="222" y="233261"/>
                  </a:lnTo>
                  <a:lnTo>
                    <a:pt x="1783" y="186527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86527" y="1783"/>
                  </a:lnTo>
                  <a:lnTo>
                    <a:pt x="233261" y="222"/>
                  </a:lnTo>
                  <a:lnTo>
                    <a:pt x="291211" y="0"/>
                  </a:lnTo>
                  <a:close/>
                </a:path>
              </a:pathLst>
            </a:custGeom>
            <a:ln w="253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45156" y="1223438"/>
              <a:ext cx="660976" cy="1106021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205634" y="1254048"/>
              <a:ext cx="546557" cy="996353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436999" y="1223394"/>
              <a:ext cx="601271" cy="1106064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488535" y="1257160"/>
              <a:ext cx="497979" cy="990600"/>
            </a:xfrm>
            <a:prstGeom prst="rect">
              <a:avLst/>
            </a:prstGeom>
          </p:spPr>
        </p:pic>
      </p:grpSp>
      <p:sp>
        <p:nvSpPr>
          <p:cNvPr id="62" name="object 62" descr=""/>
          <p:cNvSpPr txBox="1"/>
          <p:nvPr/>
        </p:nvSpPr>
        <p:spPr>
          <a:xfrm>
            <a:off x="5080266" y="1557464"/>
            <a:ext cx="33464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0">
                <a:solidFill>
                  <a:srgbClr val="535353"/>
                </a:solidFill>
                <a:latin typeface="Trebuchet MS"/>
                <a:cs typeface="Trebuchet MS"/>
              </a:rPr>
              <a:t>fork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665693" y="1557464"/>
            <a:ext cx="33464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0">
                <a:solidFill>
                  <a:srgbClr val="535353"/>
                </a:solidFill>
                <a:latin typeface="Trebuchet MS"/>
                <a:cs typeface="Trebuchet MS"/>
              </a:rPr>
              <a:t>fork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2983026" y="1867103"/>
            <a:ext cx="101028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535353"/>
                </a:solidFill>
                <a:latin typeface="Trebuchet MS"/>
                <a:cs typeface="Trebuchet MS"/>
              </a:rPr>
              <a:t>so_reuseport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65" name="object 65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  <p:pic>
        <p:nvPicPr>
          <p:cNvPr id="66" name="object 66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8242160" y="5391355"/>
            <a:ext cx="1879688" cy="745609"/>
          </a:xfrm>
          <a:prstGeom prst="rect">
            <a:avLst/>
          </a:prstGeom>
        </p:spPr>
      </p:pic>
      <p:pic>
        <p:nvPicPr>
          <p:cNvPr id="67" name="object 67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0045090" y="6219151"/>
            <a:ext cx="1915769" cy="45254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6499" y="2731300"/>
            <a:ext cx="136639" cy="12744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6499" y="3336658"/>
            <a:ext cx="136639" cy="12744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6499" y="3942016"/>
            <a:ext cx="136639" cy="12743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56499" y="4547361"/>
            <a:ext cx="136639" cy="12744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56499" y="5152720"/>
            <a:ext cx="136639" cy="12744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172449" y="2623591"/>
            <a:ext cx="1125855" cy="2698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5E5E5E"/>
                </a:solidFill>
                <a:latin typeface="Trebuchet MS"/>
                <a:cs typeface="Trebuchet MS"/>
              </a:rPr>
              <a:t>java</a:t>
            </a:r>
            <a:r>
              <a:rPr dirty="0" sz="1650" spc="5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650" spc="-20">
                <a:solidFill>
                  <a:srgbClr val="5E5E5E"/>
                </a:solidFill>
                <a:latin typeface="Trebuchet MS"/>
                <a:cs typeface="Trebuchet MS"/>
              </a:rPr>
              <a:t>netty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240700"/>
              </a:lnSpc>
            </a:pPr>
            <a:r>
              <a:rPr dirty="0" sz="1650">
                <a:solidFill>
                  <a:srgbClr val="5E5E5E"/>
                </a:solidFill>
                <a:latin typeface="Trebuchet MS"/>
                <a:cs typeface="Trebuchet MS"/>
              </a:rPr>
              <a:t>c++</a:t>
            </a:r>
            <a:r>
              <a:rPr dirty="0" sz="1650" spc="17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650" spc="-20">
                <a:solidFill>
                  <a:srgbClr val="5E5E5E"/>
                </a:solidFill>
                <a:latin typeface="Trebuchet MS"/>
                <a:cs typeface="Trebuchet MS"/>
              </a:rPr>
              <a:t>muduo </a:t>
            </a:r>
            <a:r>
              <a:rPr dirty="0" sz="1650">
                <a:solidFill>
                  <a:srgbClr val="5E5E5E"/>
                </a:solidFill>
                <a:latin typeface="Trebuchet MS"/>
                <a:cs typeface="Trebuchet MS"/>
              </a:rPr>
              <a:t>golang</a:t>
            </a:r>
            <a:r>
              <a:rPr dirty="0" sz="1650" spc="2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650" spc="-20">
                <a:solidFill>
                  <a:srgbClr val="5E5E5E"/>
                </a:solidFill>
                <a:latin typeface="Trebuchet MS"/>
                <a:cs typeface="Trebuchet MS"/>
              </a:rPr>
              <a:t>gnet </a:t>
            </a:r>
            <a:r>
              <a:rPr dirty="0" sz="1650">
                <a:solidFill>
                  <a:srgbClr val="5E5E5E"/>
                </a:solidFill>
                <a:latin typeface="Trebuchet MS"/>
                <a:cs typeface="Trebuchet MS"/>
              </a:rPr>
              <a:t>golang</a:t>
            </a:r>
            <a:r>
              <a:rPr dirty="0" sz="1650" spc="2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650" spc="-25">
                <a:solidFill>
                  <a:srgbClr val="5E5E5E"/>
                </a:solidFill>
                <a:latin typeface="Trebuchet MS"/>
                <a:cs typeface="Trebuchet MS"/>
              </a:rPr>
              <a:t>gev</a:t>
            </a:r>
            <a:endParaRPr sz="16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869"/>
              </a:spcBef>
            </a:pP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650" spc="-25">
                <a:solidFill>
                  <a:srgbClr val="5E5E5E"/>
                </a:solidFill>
                <a:latin typeface="Trebuchet MS"/>
                <a:cs typeface="Trebuchet MS"/>
              </a:rPr>
              <a:t>….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94236" y="1998831"/>
            <a:ext cx="6051092" cy="392188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4662" rIns="0" bIns="0" rtlCol="0" vert="horz">
            <a:spAutoFit/>
          </a:bodyPr>
          <a:lstStyle/>
          <a:p>
            <a:pPr marL="1612265">
              <a:lnSpc>
                <a:spcPct val="100000"/>
              </a:lnSpc>
              <a:spcBef>
                <a:spcPts val="100"/>
              </a:spcBef>
            </a:pPr>
            <a:r>
              <a:rPr dirty="0" sz="4000" spc="-10"/>
              <a:t>reactor</a:t>
            </a:r>
            <a:endParaRPr sz="4000"/>
          </a:p>
        </p:txBody>
      </p:sp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41633" y="2658706"/>
            <a:ext cx="809625" cy="179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5E5E5E"/>
                </a:solidFill>
                <a:latin typeface="Trebuchet MS"/>
                <a:cs typeface="Trebuchet MS"/>
              </a:rPr>
              <a:t>connection</a:t>
            </a:r>
            <a:endParaRPr sz="1300">
              <a:latin typeface="Trebuchet MS"/>
              <a:cs typeface="Trebuchet MS"/>
            </a:endParaRPr>
          </a:p>
          <a:p>
            <a:pPr algn="just" marL="12700" marR="5080">
              <a:lnSpc>
                <a:spcPct val="198800"/>
              </a:lnSpc>
            </a:pPr>
            <a:r>
              <a:rPr dirty="0" sz="1300" spc="-35">
                <a:solidFill>
                  <a:srgbClr val="5E5E5E"/>
                </a:solidFill>
                <a:latin typeface="Trebuchet MS"/>
                <a:cs typeface="Trebuchet MS"/>
              </a:rPr>
              <a:t>connection connection connection connection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121598" y="3346806"/>
            <a:ext cx="1234440" cy="669290"/>
            <a:chOff x="8121598" y="3346806"/>
            <a:chExt cx="1234440" cy="6692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1598" y="3346806"/>
              <a:ext cx="1234219" cy="66871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2807" y="3423615"/>
              <a:ext cx="1031381" cy="490220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8660" y="2391143"/>
            <a:ext cx="1597378" cy="2336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93677" y="128168"/>
            <a:ext cx="168084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0"/>
              <a:t>reactor</a:t>
            </a:r>
            <a:endParaRPr sz="4000"/>
          </a:p>
        </p:txBody>
      </p:sp>
      <p:grpSp>
        <p:nvGrpSpPr>
          <p:cNvPr id="8" name="object 8" descr=""/>
          <p:cNvGrpSpPr/>
          <p:nvPr/>
        </p:nvGrpSpPr>
        <p:grpSpPr>
          <a:xfrm>
            <a:off x="2627044" y="3410623"/>
            <a:ext cx="1577340" cy="541655"/>
            <a:chOff x="2627044" y="3410623"/>
            <a:chExt cx="1577340" cy="541655"/>
          </a:xfrm>
        </p:grpSpPr>
        <p:sp>
          <p:nvSpPr>
            <p:cNvPr id="9" name="object 9" descr=""/>
            <p:cNvSpPr/>
            <p:nvPr/>
          </p:nvSpPr>
          <p:spPr>
            <a:xfrm>
              <a:off x="2645778" y="3429355"/>
              <a:ext cx="1539875" cy="504190"/>
            </a:xfrm>
            <a:custGeom>
              <a:avLst/>
              <a:gdLst/>
              <a:ahLst/>
              <a:cxnLst/>
              <a:rect l="l" t="t" r="r" b="b"/>
              <a:pathLst>
                <a:path w="1539875" h="504189">
                  <a:moveTo>
                    <a:pt x="1351191" y="0"/>
                  </a:moveTo>
                  <a:lnTo>
                    <a:pt x="188213" y="0"/>
                  </a:lnTo>
                  <a:lnTo>
                    <a:pt x="150760" y="144"/>
                  </a:lnTo>
                  <a:lnTo>
                    <a:pt x="96565" y="3889"/>
                  </a:lnTo>
                  <a:lnTo>
                    <a:pt x="55240" y="20340"/>
                  </a:lnTo>
                  <a:lnTo>
                    <a:pt x="20342" y="55234"/>
                  </a:lnTo>
                  <a:lnTo>
                    <a:pt x="3889" y="96565"/>
                  </a:lnTo>
                  <a:lnTo>
                    <a:pt x="144" y="150760"/>
                  </a:lnTo>
                  <a:lnTo>
                    <a:pt x="0" y="188213"/>
                  </a:lnTo>
                  <a:lnTo>
                    <a:pt x="0" y="315391"/>
                  </a:lnTo>
                  <a:lnTo>
                    <a:pt x="1152" y="383054"/>
                  </a:lnTo>
                  <a:lnTo>
                    <a:pt x="9220" y="425856"/>
                  </a:lnTo>
                  <a:lnTo>
                    <a:pt x="35893" y="467721"/>
                  </a:lnTo>
                  <a:lnTo>
                    <a:pt x="77749" y="494385"/>
                  </a:lnTo>
                  <a:lnTo>
                    <a:pt x="120556" y="502464"/>
                  </a:lnTo>
                  <a:lnTo>
                    <a:pt x="188213" y="503618"/>
                  </a:lnTo>
                  <a:lnTo>
                    <a:pt x="1351191" y="503618"/>
                  </a:lnTo>
                  <a:lnTo>
                    <a:pt x="1418859" y="502464"/>
                  </a:lnTo>
                  <a:lnTo>
                    <a:pt x="1461668" y="494385"/>
                  </a:lnTo>
                  <a:lnTo>
                    <a:pt x="1503524" y="467721"/>
                  </a:lnTo>
                  <a:lnTo>
                    <a:pt x="1530197" y="425856"/>
                  </a:lnTo>
                  <a:lnTo>
                    <a:pt x="1538265" y="383054"/>
                  </a:lnTo>
                  <a:lnTo>
                    <a:pt x="1539417" y="315391"/>
                  </a:lnTo>
                  <a:lnTo>
                    <a:pt x="1539417" y="188213"/>
                  </a:lnTo>
                  <a:lnTo>
                    <a:pt x="1538265" y="120556"/>
                  </a:lnTo>
                  <a:lnTo>
                    <a:pt x="1530197" y="77749"/>
                  </a:lnTo>
                  <a:lnTo>
                    <a:pt x="1503524" y="35888"/>
                  </a:lnTo>
                  <a:lnTo>
                    <a:pt x="1461668" y="9220"/>
                  </a:lnTo>
                  <a:lnTo>
                    <a:pt x="1418859" y="1152"/>
                  </a:lnTo>
                  <a:lnTo>
                    <a:pt x="1351191" y="0"/>
                  </a:lnTo>
                  <a:close/>
                </a:path>
              </a:pathLst>
            </a:custGeom>
            <a:solidFill>
              <a:srgbClr val="AAF0B8">
                <a:alpha val="970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645777" y="3429355"/>
              <a:ext cx="1539875" cy="504190"/>
            </a:xfrm>
            <a:custGeom>
              <a:avLst/>
              <a:gdLst/>
              <a:ahLst/>
              <a:cxnLst/>
              <a:rect l="l" t="t" r="r" b="b"/>
              <a:pathLst>
                <a:path w="1539875" h="504189">
                  <a:moveTo>
                    <a:pt x="188221" y="0"/>
                  </a:moveTo>
                  <a:lnTo>
                    <a:pt x="1351198" y="0"/>
                  </a:lnTo>
                  <a:lnTo>
                    <a:pt x="1418859" y="1153"/>
                  </a:lnTo>
                  <a:lnTo>
                    <a:pt x="1461664" y="9223"/>
                  </a:lnTo>
                  <a:lnTo>
                    <a:pt x="1503526" y="35893"/>
                  </a:lnTo>
                  <a:lnTo>
                    <a:pt x="1530195" y="77754"/>
                  </a:lnTo>
                  <a:lnTo>
                    <a:pt x="1538266" y="120561"/>
                  </a:lnTo>
                  <a:lnTo>
                    <a:pt x="1539419" y="188222"/>
                  </a:lnTo>
                  <a:lnTo>
                    <a:pt x="1539418" y="315397"/>
                  </a:lnTo>
                  <a:lnTo>
                    <a:pt x="1538265" y="383058"/>
                  </a:lnTo>
                  <a:lnTo>
                    <a:pt x="1530194" y="425864"/>
                  </a:lnTo>
                  <a:lnTo>
                    <a:pt x="1503526" y="467725"/>
                  </a:lnTo>
                  <a:lnTo>
                    <a:pt x="1461664" y="494394"/>
                  </a:lnTo>
                  <a:lnTo>
                    <a:pt x="1418858" y="502465"/>
                  </a:lnTo>
                  <a:lnTo>
                    <a:pt x="1351197" y="503618"/>
                  </a:lnTo>
                  <a:lnTo>
                    <a:pt x="188221" y="503618"/>
                  </a:lnTo>
                  <a:lnTo>
                    <a:pt x="120560" y="502464"/>
                  </a:lnTo>
                  <a:lnTo>
                    <a:pt x="77753" y="494393"/>
                  </a:lnTo>
                  <a:lnTo>
                    <a:pt x="35892" y="467724"/>
                  </a:lnTo>
                  <a:lnTo>
                    <a:pt x="9223" y="425863"/>
                  </a:lnTo>
                  <a:lnTo>
                    <a:pt x="1153" y="383057"/>
                  </a:lnTo>
                  <a:lnTo>
                    <a:pt x="0" y="315396"/>
                  </a:lnTo>
                  <a:lnTo>
                    <a:pt x="0" y="188220"/>
                  </a:lnTo>
                  <a:lnTo>
                    <a:pt x="1153" y="120560"/>
                  </a:lnTo>
                  <a:lnTo>
                    <a:pt x="9224" y="77754"/>
                  </a:lnTo>
                  <a:lnTo>
                    <a:pt x="35893" y="35892"/>
                  </a:lnTo>
                  <a:lnTo>
                    <a:pt x="77755" y="9223"/>
                  </a:lnTo>
                  <a:lnTo>
                    <a:pt x="120561" y="1153"/>
                  </a:lnTo>
                  <a:lnTo>
                    <a:pt x="188221" y="0"/>
                  </a:lnTo>
                  <a:close/>
                </a:path>
              </a:pathLst>
            </a:custGeom>
            <a:ln w="8845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3114484" y="3578491"/>
            <a:ext cx="601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1504D"/>
                </a:solidFill>
                <a:latin typeface="Trebuchet MS"/>
                <a:cs typeface="Trebuchet MS"/>
              </a:rPr>
              <a:t>acceptor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771846" y="1936623"/>
            <a:ext cx="1577340" cy="541655"/>
            <a:chOff x="4771846" y="1936623"/>
            <a:chExt cx="1577340" cy="541655"/>
          </a:xfrm>
        </p:grpSpPr>
        <p:sp>
          <p:nvSpPr>
            <p:cNvPr id="13" name="object 13" descr=""/>
            <p:cNvSpPr/>
            <p:nvPr/>
          </p:nvSpPr>
          <p:spPr>
            <a:xfrm>
              <a:off x="4790579" y="1955355"/>
              <a:ext cx="1539875" cy="504190"/>
            </a:xfrm>
            <a:custGeom>
              <a:avLst/>
              <a:gdLst/>
              <a:ahLst/>
              <a:cxnLst/>
              <a:rect l="l" t="t" r="r" b="b"/>
              <a:pathLst>
                <a:path w="1539875" h="504189">
                  <a:moveTo>
                    <a:pt x="1351203" y="0"/>
                  </a:moveTo>
                  <a:lnTo>
                    <a:pt x="188226" y="0"/>
                  </a:lnTo>
                  <a:lnTo>
                    <a:pt x="150771" y="144"/>
                  </a:lnTo>
                  <a:lnTo>
                    <a:pt x="96572" y="3889"/>
                  </a:lnTo>
                  <a:lnTo>
                    <a:pt x="55245" y="20342"/>
                  </a:lnTo>
                  <a:lnTo>
                    <a:pt x="20342" y="55240"/>
                  </a:lnTo>
                  <a:lnTo>
                    <a:pt x="3889" y="96567"/>
                  </a:lnTo>
                  <a:lnTo>
                    <a:pt x="144" y="150771"/>
                  </a:lnTo>
                  <a:lnTo>
                    <a:pt x="0" y="188226"/>
                  </a:lnTo>
                  <a:lnTo>
                    <a:pt x="0" y="315391"/>
                  </a:lnTo>
                  <a:lnTo>
                    <a:pt x="1152" y="383060"/>
                  </a:lnTo>
                  <a:lnTo>
                    <a:pt x="9220" y="425869"/>
                  </a:lnTo>
                  <a:lnTo>
                    <a:pt x="35894" y="467725"/>
                  </a:lnTo>
                  <a:lnTo>
                    <a:pt x="77762" y="494398"/>
                  </a:lnTo>
                  <a:lnTo>
                    <a:pt x="120564" y="502465"/>
                  </a:lnTo>
                  <a:lnTo>
                    <a:pt x="188226" y="503618"/>
                  </a:lnTo>
                  <a:lnTo>
                    <a:pt x="1351203" y="503618"/>
                  </a:lnTo>
                  <a:lnTo>
                    <a:pt x="1418861" y="502465"/>
                  </a:lnTo>
                  <a:lnTo>
                    <a:pt x="1461668" y="494398"/>
                  </a:lnTo>
                  <a:lnTo>
                    <a:pt x="1503529" y="467725"/>
                  </a:lnTo>
                  <a:lnTo>
                    <a:pt x="1530197" y="425869"/>
                  </a:lnTo>
                  <a:lnTo>
                    <a:pt x="1538265" y="383060"/>
                  </a:lnTo>
                  <a:lnTo>
                    <a:pt x="1539417" y="315391"/>
                  </a:lnTo>
                  <a:lnTo>
                    <a:pt x="1539417" y="188226"/>
                  </a:lnTo>
                  <a:lnTo>
                    <a:pt x="1538265" y="120562"/>
                  </a:lnTo>
                  <a:lnTo>
                    <a:pt x="1530197" y="77749"/>
                  </a:lnTo>
                  <a:lnTo>
                    <a:pt x="1503529" y="35893"/>
                  </a:lnTo>
                  <a:lnTo>
                    <a:pt x="1461668" y="9220"/>
                  </a:lnTo>
                  <a:lnTo>
                    <a:pt x="1418861" y="1152"/>
                  </a:lnTo>
                  <a:lnTo>
                    <a:pt x="1351203" y="0"/>
                  </a:lnTo>
                  <a:close/>
                </a:path>
              </a:pathLst>
            </a:custGeom>
            <a:solidFill>
              <a:srgbClr val="F6C4B8">
                <a:alpha val="970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790578" y="1955355"/>
              <a:ext cx="1539875" cy="504190"/>
            </a:xfrm>
            <a:custGeom>
              <a:avLst/>
              <a:gdLst/>
              <a:ahLst/>
              <a:cxnLst/>
              <a:rect l="l" t="t" r="r" b="b"/>
              <a:pathLst>
                <a:path w="1539875" h="504189">
                  <a:moveTo>
                    <a:pt x="188221" y="0"/>
                  </a:moveTo>
                  <a:lnTo>
                    <a:pt x="1351198" y="0"/>
                  </a:lnTo>
                  <a:lnTo>
                    <a:pt x="1418859" y="1153"/>
                  </a:lnTo>
                  <a:lnTo>
                    <a:pt x="1461664" y="9223"/>
                  </a:lnTo>
                  <a:lnTo>
                    <a:pt x="1503526" y="35893"/>
                  </a:lnTo>
                  <a:lnTo>
                    <a:pt x="1530195" y="77754"/>
                  </a:lnTo>
                  <a:lnTo>
                    <a:pt x="1538266" y="120561"/>
                  </a:lnTo>
                  <a:lnTo>
                    <a:pt x="1539419" y="188222"/>
                  </a:lnTo>
                  <a:lnTo>
                    <a:pt x="1539418" y="315397"/>
                  </a:lnTo>
                  <a:lnTo>
                    <a:pt x="1538265" y="383058"/>
                  </a:lnTo>
                  <a:lnTo>
                    <a:pt x="1530194" y="425864"/>
                  </a:lnTo>
                  <a:lnTo>
                    <a:pt x="1503526" y="467725"/>
                  </a:lnTo>
                  <a:lnTo>
                    <a:pt x="1461664" y="494394"/>
                  </a:lnTo>
                  <a:lnTo>
                    <a:pt x="1418858" y="502465"/>
                  </a:lnTo>
                  <a:lnTo>
                    <a:pt x="1351197" y="503618"/>
                  </a:lnTo>
                  <a:lnTo>
                    <a:pt x="188221" y="503618"/>
                  </a:lnTo>
                  <a:lnTo>
                    <a:pt x="120560" y="502464"/>
                  </a:lnTo>
                  <a:lnTo>
                    <a:pt x="77753" y="494393"/>
                  </a:lnTo>
                  <a:lnTo>
                    <a:pt x="35892" y="467724"/>
                  </a:lnTo>
                  <a:lnTo>
                    <a:pt x="9223" y="425863"/>
                  </a:lnTo>
                  <a:lnTo>
                    <a:pt x="1153" y="383057"/>
                  </a:lnTo>
                  <a:lnTo>
                    <a:pt x="0" y="315396"/>
                  </a:lnTo>
                  <a:lnTo>
                    <a:pt x="0" y="188220"/>
                  </a:lnTo>
                  <a:lnTo>
                    <a:pt x="1153" y="120560"/>
                  </a:lnTo>
                  <a:lnTo>
                    <a:pt x="9224" y="77754"/>
                  </a:lnTo>
                  <a:lnTo>
                    <a:pt x="35893" y="35892"/>
                  </a:lnTo>
                  <a:lnTo>
                    <a:pt x="77755" y="9223"/>
                  </a:lnTo>
                  <a:lnTo>
                    <a:pt x="120561" y="1153"/>
                  </a:lnTo>
                  <a:lnTo>
                    <a:pt x="188221" y="0"/>
                  </a:lnTo>
                  <a:close/>
                </a:path>
              </a:pathLst>
            </a:custGeom>
            <a:ln w="8845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307876" y="2104491"/>
            <a:ext cx="5048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1504D"/>
                </a:solidFill>
                <a:latin typeface="Trebuchet MS"/>
                <a:cs typeface="Trebuchet MS"/>
              </a:rPr>
              <a:t>worker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5522047" y="3410623"/>
            <a:ext cx="1577340" cy="541655"/>
            <a:chOff x="5522047" y="3410623"/>
            <a:chExt cx="1577340" cy="541655"/>
          </a:xfrm>
        </p:grpSpPr>
        <p:sp>
          <p:nvSpPr>
            <p:cNvPr id="17" name="object 17" descr=""/>
            <p:cNvSpPr/>
            <p:nvPr/>
          </p:nvSpPr>
          <p:spPr>
            <a:xfrm>
              <a:off x="5540781" y="3429355"/>
              <a:ext cx="1539875" cy="504190"/>
            </a:xfrm>
            <a:custGeom>
              <a:avLst/>
              <a:gdLst/>
              <a:ahLst/>
              <a:cxnLst/>
              <a:rect l="l" t="t" r="r" b="b"/>
              <a:pathLst>
                <a:path w="1539875" h="504189">
                  <a:moveTo>
                    <a:pt x="1351191" y="0"/>
                  </a:moveTo>
                  <a:lnTo>
                    <a:pt x="188213" y="0"/>
                  </a:lnTo>
                  <a:lnTo>
                    <a:pt x="150760" y="144"/>
                  </a:lnTo>
                  <a:lnTo>
                    <a:pt x="96565" y="3889"/>
                  </a:lnTo>
                  <a:lnTo>
                    <a:pt x="55234" y="20340"/>
                  </a:lnTo>
                  <a:lnTo>
                    <a:pt x="20340" y="55234"/>
                  </a:lnTo>
                  <a:lnTo>
                    <a:pt x="3889" y="96565"/>
                  </a:lnTo>
                  <a:lnTo>
                    <a:pt x="144" y="150760"/>
                  </a:lnTo>
                  <a:lnTo>
                    <a:pt x="0" y="188213"/>
                  </a:lnTo>
                  <a:lnTo>
                    <a:pt x="0" y="315391"/>
                  </a:lnTo>
                  <a:lnTo>
                    <a:pt x="1152" y="383054"/>
                  </a:lnTo>
                  <a:lnTo>
                    <a:pt x="9220" y="425856"/>
                  </a:lnTo>
                  <a:lnTo>
                    <a:pt x="35888" y="467721"/>
                  </a:lnTo>
                  <a:lnTo>
                    <a:pt x="77749" y="494385"/>
                  </a:lnTo>
                  <a:lnTo>
                    <a:pt x="120556" y="502464"/>
                  </a:lnTo>
                  <a:lnTo>
                    <a:pt x="188213" y="503618"/>
                  </a:lnTo>
                  <a:lnTo>
                    <a:pt x="1351191" y="503618"/>
                  </a:lnTo>
                  <a:lnTo>
                    <a:pt x="1418853" y="502464"/>
                  </a:lnTo>
                  <a:lnTo>
                    <a:pt x="1461655" y="494385"/>
                  </a:lnTo>
                  <a:lnTo>
                    <a:pt x="1503521" y="467721"/>
                  </a:lnTo>
                  <a:lnTo>
                    <a:pt x="1530184" y="425856"/>
                  </a:lnTo>
                  <a:lnTo>
                    <a:pt x="1538263" y="383054"/>
                  </a:lnTo>
                  <a:lnTo>
                    <a:pt x="1539417" y="315391"/>
                  </a:lnTo>
                  <a:lnTo>
                    <a:pt x="1539417" y="188213"/>
                  </a:lnTo>
                  <a:lnTo>
                    <a:pt x="1538263" y="120556"/>
                  </a:lnTo>
                  <a:lnTo>
                    <a:pt x="1530184" y="77749"/>
                  </a:lnTo>
                  <a:lnTo>
                    <a:pt x="1503521" y="35888"/>
                  </a:lnTo>
                  <a:lnTo>
                    <a:pt x="1461655" y="9220"/>
                  </a:lnTo>
                  <a:lnTo>
                    <a:pt x="1418853" y="1152"/>
                  </a:lnTo>
                  <a:lnTo>
                    <a:pt x="1351191" y="0"/>
                  </a:lnTo>
                  <a:close/>
                </a:path>
              </a:pathLst>
            </a:custGeom>
            <a:solidFill>
              <a:srgbClr val="F6C4B8">
                <a:alpha val="970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540780" y="3429355"/>
              <a:ext cx="1539875" cy="504190"/>
            </a:xfrm>
            <a:custGeom>
              <a:avLst/>
              <a:gdLst/>
              <a:ahLst/>
              <a:cxnLst/>
              <a:rect l="l" t="t" r="r" b="b"/>
              <a:pathLst>
                <a:path w="1539875" h="504189">
                  <a:moveTo>
                    <a:pt x="188221" y="0"/>
                  </a:moveTo>
                  <a:lnTo>
                    <a:pt x="1351198" y="0"/>
                  </a:lnTo>
                  <a:lnTo>
                    <a:pt x="1418859" y="1153"/>
                  </a:lnTo>
                  <a:lnTo>
                    <a:pt x="1461664" y="9223"/>
                  </a:lnTo>
                  <a:lnTo>
                    <a:pt x="1503526" y="35893"/>
                  </a:lnTo>
                  <a:lnTo>
                    <a:pt x="1530195" y="77754"/>
                  </a:lnTo>
                  <a:lnTo>
                    <a:pt x="1538266" y="120561"/>
                  </a:lnTo>
                  <a:lnTo>
                    <a:pt x="1539419" y="188222"/>
                  </a:lnTo>
                  <a:lnTo>
                    <a:pt x="1539418" y="315397"/>
                  </a:lnTo>
                  <a:lnTo>
                    <a:pt x="1538265" y="383058"/>
                  </a:lnTo>
                  <a:lnTo>
                    <a:pt x="1530194" y="425864"/>
                  </a:lnTo>
                  <a:lnTo>
                    <a:pt x="1503526" y="467725"/>
                  </a:lnTo>
                  <a:lnTo>
                    <a:pt x="1461664" y="494394"/>
                  </a:lnTo>
                  <a:lnTo>
                    <a:pt x="1418858" y="502465"/>
                  </a:lnTo>
                  <a:lnTo>
                    <a:pt x="1351197" y="503618"/>
                  </a:lnTo>
                  <a:lnTo>
                    <a:pt x="188221" y="503618"/>
                  </a:lnTo>
                  <a:lnTo>
                    <a:pt x="120560" y="502464"/>
                  </a:lnTo>
                  <a:lnTo>
                    <a:pt x="77753" y="494393"/>
                  </a:lnTo>
                  <a:lnTo>
                    <a:pt x="35892" y="467724"/>
                  </a:lnTo>
                  <a:lnTo>
                    <a:pt x="9223" y="425863"/>
                  </a:lnTo>
                  <a:lnTo>
                    <a:pt x="1153" y="383057"/>
                  </a:lnTo>
                  <a:lnTo>
                    <a:pt x="0" y="315396"/>
                  </a:lnTo>
                  <a:lnTo>
                    <a:pt x="0" y="188220"/>
                  </a:lnTo>
                  <a:lnTo>
                    <a:pt x="1153" y="120560"/>
                  </a:lnTo>
                  <a:lnTo>
                    <a:pt x="9224" y="77754"/>
                  </a:lnTo>
                  <a:lnTo>
                    <a:pt x="35893" y="35892"/>
                  </a:lnTo>
                  <a:lnTo>
                    <a:pt x="77755" y="9223"/>
                  </a:lnTo>
                  <a:lnTo>
                    <a:pt x="120561" y="1153"/>
                  </a:lnTo>
                  <a:lnTo>
                    <a:pt x="188221" y="0"/>
                  </a:lnTo>
                  <a:close/>
                </a:path>
              </a:pathLst>
            </a:custGeom>
            <a:ln w="8845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6058077" y="3578491"/>
            <a:ext cx="5048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1504D"/>
                </a:solidFill>
                <a:latin typeface="Trebuchet MS"/>
                <a:cs typeface="Trebuchet MS"/>
              </a:rPr>
              <a:t>worker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771846" y="5141518"/>
            <a:ext cx="1577340" cy="541655"/>
            <a:chOff x="4771846" y="5141518"/>
            <a:chExt cx="1577340" cy="541655"/>
          </a:xfrm>
        </p:grpSpPr>
        <p:sp>
          <p:nvSpPr>
            <p:cNvPr id="21" name="object 21" descr=""/>
            <p:cNvSpPr/>
            <p:nvPr/>
          </p:nvSpPr>
          <p:spPr>
            <a:xfrm>
              <a:off x="4790579" y="5160251"/>
              <a:ext cx="1539875" cy="504190"/>
            </a:xfrm>
            <a:custGeom>
              <a:avLst/>
              <a:gdLst/>
              <a:ahLst/>
              <a:cxnLst/>
              <a:rect l="l" t="t" r="r" b="b"/>
              <a:pathLst>
                <a:path w="1539875" h="504189">
                  <a:moveTo>
                    <a:pt x="1351203" y="0"/>
                  </a:moveTo>
                  <a:lnTo>
                    <a:pt x="188226" y="0"/>
                  </a:lnTo>
                  <a:lnTo>
                    <a:pt x="150771" y="144"/>
                  </a:lnTo>
                  <a:lnTo>
                    <a:pt x="96572" y="3889"/>
                  </a:lnTo>
                  <a:lnTo>
                    <a:pt x="55245" y="20340"/>
                  </a:lnTo>
                  <a:lnTo>
                    <a:pt x="20342" y="55234"/>
                  </a:lnTo>
                  <a:lnTo>
                    <a:pt x="3889" y="96565"/>
                  </a:lnTo>
                  <a:lnTo>
                    <a:pt x="144" y="150760"/>
                  </a:lnTo>
                  <a:lnTo>
                    <a:pt x="0" y="188214"/>
                  </a:lnTo>
                  <a:lnTo>
                    <a:pt x="0" y="315391"/>
                  </a:lnTo>
                  <a:lnTo>
                    <a:pt x="1152" y="383054"/>
                  </a:lnTo>
                  <a:lnTo>
                    <a:pt x="9220" y="425856"/>
                  </a:lnTo>
                  <a:lnTo>
                    <a:pt x="35894" y="467722"/>
                  </a:lnTo>
                  <a:lnTo>
                    <a:pt x="77762" y="494391"/>
                  </a:lnTo>
                  <a:lnTo>
                    <a:pt x="120564" y="502461"/>
                  </a:lnTo>
                  <a:lnTo>
                    <a:pt x="188226" y="503614"/>
                  </a:lnTo>
                  <a:lnTo>
                    <a:pt x="1351203" y="503614"/>
                  </a:lnTo>
                  <a:lnTo>
                    <a:pt x="1418861" y="502461"/>
                  </a:lnTo>
                  <a:lnTo>
                    <a:pt x="1461668" y="494391"/>
                  </a:lnTo>
                  <a:lnTo>
                    <a:pt x="1503529" y="467722"/>
                  </a:lnTo>
                  <a:lnTo>
                    <a:pt x="1530197" y="425856"/>
                  </a:lnTo>
                  <a:lnTo>
                    <a:pt x="1538265" y="383054"/>
                  </a:lnTo>
                  <a:lnTo>
                    <a:pt x="1539417" y="315391"/>
                  </a:lnTo>
                  <a:lnTo>
                    <a:pt x="1539417" y="188214"/>
                  </a:lnTo>
                  <a:lnTo>
                    <a:pt x="1538265" y="120556"/>
                  </a:lnTo>
                  <a:lnTo>
                    <a:pt x="1530197" y="77749"/>
                  </a:lnTo>
                  <a:lnTo>
                    <a:pt x="1503529" y="35888"/>
                  </a:lnTo>
                  <a:lnTo>
                    <a:pt x="1461668" y="9220"/>
                  </a:lnTo>
                  <a:lnTo>
                    <a:pt x="1418861" y="1152"/>
                  </a:lnTo>
                  <a:lnTo>
                    <a:pt x="1351203" y="0"/>
                  </a:lnTo>
                  <a:close/>
                </a:path>
              </a:pathLst>
            </a:custGeom>
            <a:solidFill>
              <a:srgbClr val="F6C4B8">
                <a:alpha val="970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790578" y="5160251"/>
              <a:ext cx="1539875" cy="504190"/>
            </a:xfrm>
            <a:custGeom>
              <a:avLst/>
              <a:gdLst/>
              <a:ahLst/>
              <a:cxnLst/>
              <a:rect l="l" t="t" r="r" b="b"/>
              <a:pathLst>
                <a:path w="1539875" h="504189">
                  <a:moveTo>
                    <a:pt x="188221" y="0"/>
                  </a:moveTo>
                  <a:lnTo>
                    <a:pt x="1351198" y="0"/>
                  </a:lnTo>
                  <a:lnTo>
                    <a:pt x="1418859" y="1153"/>
                  </a:lnTo>
                  <a:lnTo>
                    <a:pt x="1461664" y="9223"/>
                  </a:lnTo>
                  <a:lnTo>
                    <a:pt x="1503526" y="35893"/>
                  </a:lnTo>
                  <a:lnTo>
                    <a:pt x="1530195" y="77754"/>
                  </a:lnTo>
                  <a:lnTo>
                    <a:pt x="1538266" y="120561"/>
                  </a:lnTo>
                  <a:lnTo>
                    <a:pt x="1539419" y="188222"/>
                  </a:lnTo>
                  <a:lnTo>
                    <a:pt x="1539418" y="315397"/>
                  </a:lnTo>
                  <a:lnTo>
                    <a:pt x="1538265" y="383058"/>
                  </a:lnTo>
                  <a:lnTo>
                    <a:pt x="1530194" y="425864"/>
                  </a:lnTo>
                  <a:lnTo>
                    <a:pt x="1503526" y="467725"/>
                  </a:lnTo>
                  <a:lnTo>
                    <a:pt x="1461664" y="494394"/>
                  </a:lnTo>
                  <a:lnTo>
                    <a:pt x="1418858" y="502465"/>
                  </a:lnTo>
                  <a:lnTo>
                    <a:pt x="1351197" y="503618"/>
                  </a:lnTo>
                  <a:lnTo>
                    <a:pt x="188221" y="503618"/>
                  </a:lnTo>
                  <a:lnTo>
                    <a:pt x="120560" y="502464"/>
                  </a:lnTo>
                  <a:lnTo>
                    <a:pt x="77753" y="494393"/>
                  </a:lnTo>
                  <a:lnTo>
                    <a:pt x="35892" y="467724"/>
                  </a:lnTo>
                  <a:lnTo>
                    <a:pt x="9223" y="425863"/>
                  </a:lnTo>
                  <a:lnTo>
                    <a:pt x="1153" y="383057"/>
                  </a:lnTo>
                  <a:lnTo>
                    <a:pt x="0" y="315396"/>
                  </a:lnTo>
                  <a:lnTo>
                    <a:pt x="0" y="188220"/>
                  </a:lnTo>
                  <a:lnTo>
                    <a:pt x="1153" y="120560"/>
                  </a:lnTo>
                  <a:lnTo>
                    <a:pt x="9224" y="77754"/>
                  </a:lnTo>
                  <a:lnTo>
                    <a:pt x="35893" y="35892"/>
                  </a:lnTo>
                  <a:lnTo>
                    <a:pt x="77755" y="9223"/>
                  </a:lnTo>
                  <a:lnTo>
                    <a:pt x="120561" y="1153"/>
                  </a:lnTo>
                  <a:lnTo>
                    <a:pt x="188221" y="0"/>
                  </a:lnTo>
                  <a:close/>
                </a:path>
              </a:pathLst>
            </a:custGeom>
            <a:ln w="8845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5307876" y="5309387"/>
            <a:ext cx="5048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1504D"/>
                </a:solidFill>
                <a:latin typeface="Trebuchet MS"/>
                <a:cs typeface="Trebuchet MS"/>
              </a:rPr>
              <a:t>worker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23666" y="1126435"/>
            <a:ext cx="2292133" cy="1460500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9915664" y="1562899"/>
            <a:ext cx="6159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51504D"/>
                </a:solidFill>
                <a:latin typeface="Trebuchet MS"/>
                <a:cs typeface="Trebuchet MS"/>
              </a:rPr>
              <a:t>goroutine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023170" y="1680146"/>
            <a:ext cx="6159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51504D"/>
                </a:solidFill>
                <a:latin typeface="Trebuchet MS"/>
                <a:cs typeface="Trebuchet MS"/>
              </a:rPr>
              <a:t>goroutine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0159669" y="1834400"/>
            <a:ext cx="6159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51504D"/>
                </a:solidFill>
                <a:latin typeface="Trebuchet MS"/>
                <a:cs typeface="Trebuchet MS"/>
              </a:rPr>
              <a:t>goroutine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0370566" y="1961400"/>
            <a:ext cx="448309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51504D"/>
                </a:solidFill>
                <a:latin typeface="Trebuchet MS"/>
                <a:cs typeface="Trebuchet MS"/>
              </a:rPr>
              <a:t>thread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3641636" y="2446756"/>
            <a:ext cx="1209040" cy="966469"/>
            <a:chOff x="3641636" y="2446756"/>
            <a:chExt cx="1209040" cy="966469"/>
          </a:xfrm>
        </p:grpSpPr>
        <p:sp>
          <p:nvSpPr>
            <p:cNvPr id="30" name="object 30" descr=""/>
            <p:cNvSpPr/>
            <p:nvPr/>
          </p:nvSpPr>
          <p:spPr>
            <a:xfrm>
              <a:off x="3641636" y="2530309"/>
              <a:ext cx="1082675" cy="882650"/>
            </a:xfrm>
            <a:custGeom>
              <a:avLst/>
              <a:gdLst/>
              <a:ahLst/>
              <a:cxnLst/>
              <a:rect l="l" t="t" r="r" b="b"/>
              <a:pathLst>
                <a:path w="1082675" h="882650">
                  <a:moveTo>
                    <a:pt x="387184" y="462279"/>
                  </a:moveTo>
                  <a:lnTo>
                    <a:pt x="377609" y="469900"/>
                  </a:lnTo>
                  <a:lnTo>
                    <a:pt x="372745" y="474979"/>
                  </a:lnTo>
                  <a:lnTo>
                    <a:pt x="367982" y="477520"/>
                  </a:lnTo>
                  <a:lnTo>
                    <a:pt x="362819" y="482600"/>
                  </a:lnTo>
                  <a:lnTo>
                    <a:pt x="339319" y="504189"/>
                  </a:lnTo>
                  <a:lnTo>
                    <a:pt x="338264" y="505460"/>
                  </a:lnTo>
                  <a:lnTo>
                    <a:pt x="329168" y="513079"/>
                  </a:lnTo>
                  <a:lnTo>
                    <a:pt x="317492" y="524510"/>
                  </a:lnTo>
                  <a:lnTo>
                    <a:pt x="306480" y="534670"/>
                  </a:lnTo>
                  <a:lnTo>
                    <a:pt x="299377" y="541020"/>
                  </a:lnTo>
                  <a:lnTo>
                    <a:pt x="291208" y="548639"/>
                  </a:lnTo>
                  <a:lnTo>
                    <a:pt x="283051" y="557529"/>
                  </a:lnTo>
                  <a:lnTo>
                    <a:pt x="218509" y="618489"/>
                  </a:lnTo>
                  <a:lnTo>
                    <a:pt x="202526" y="635000"/>
                  </a:lnTo>
                  <a:lnTo>
                    <a:pt x="197930" y="640079"/>
                  </a:lnTo>
                  <a:lnTo>
                    <a:pt x="184403" y="652779"/>
                  </a:lnTo>
                  <a:lnTo>
                    <a:pt x="170968" y="666750"/>
                  </a:lnTo>
                  <a:lnTo>
                    <a:pt x="144388" y="694689"/>
                  </a:lnTo>
                  <a:lnTo>
                    <a:pt x="125450" y="715010"/>
                  </a:lnTo>
                  <a:lnTo>
                    <a:pt x="114185" y="726439"/>
                  </a:lnTo>
                  <a:lnTo>
                    <a:pt x="93080" y="749300"/>
                  </a:lnTo>
                  <a:lnTo>
                    <a:pt x="72285" y="773429"/>
                  </a:lnTo>
                  <a:lnTo>
                    <a:pt x="51856" y="796289"/>
                  </a:lnTo>
                  <a:lnTo>
                    <a:pt x="21831" y="835660"/>
                  </a:lnTo>
                  <a:lnTo>
                    <a:pt x="773" y="872489"/>
                  </a:lnTo>
                  <a:lnTo>
                    <a:pt x="0" y="878839"/>
                  </a:lnTo>
                  <a:lnTo>
                    <a:pt x="1384" y="882650"/>
                  </a:lnTo>
                  <a:lnTo>
                    <a:pt x="6553" y="882650"/>
                  </a:lnTo>
                  <a:lnTo>
                    <a:pt x="17970" y="875029"/>
                  </a:lnTo>
                  <a:lnTo>
                    <a:pt x="26314" y="866139"/>
                  </a:lnTo>
                  <a:lnTo>
                    <a:pt x="32283" y="861060"/>
                  </a:lnTo>
                  <a:lnTo>
                    <a:pt x="44212" y="849629"/>
                  </a:lnTo>
                  <a:lnTo>
                    <a:pt x="53886" y="839470"/>
                  </a:lnTo>
                  <a:lnTo>
                    <a:pt x="66827" y="825500"/>
                  </a:lnTo>
                  <a:lnTo>
                    <a:pt x="88557" y="801370"/>
                  </a:lnTo>
                  <a:lnTo>
                    <a:pt x="94262" y="796289"/>
                  </a:lnTo>
                  <a:lnTo>
                    <a:pt x="103679" y="786129"/>
                  </a:lnTo>
                  <a:lnTo>
                    <a:pt x="118664" y="769620"/>
                  </a:lnTo>
                  <a:lnTo>
                    <a:pt x="141071" y="746760"/>
                  </a:lnTo>
                  <a:lnTo>
                    <a:pt x="165394" y="721360"/>
                  </a:lnTo>
                  <a:lnTo>
                    <a:pt x="180579" y="704850"/>
                  </a:lnTo>
                  <a:lnTo>
                    <a:pt x="195905" y="689610"/>
                  </a:lnTo>
                  <a:lnTo>
                    <a:pt x="220649" y="664210"/>
                  </a:lnTo>
                  <a:lnTo>
                    <a:pt x="230481" y="655320"/>
                  </a:lnTo>
                  <a:lnTo>
                    <a:pt x="273596" y="614679"/>
                  </a:lnTo>
                  <a:lnTo>
                    <a:pt x="331001" y="558800"/>
                  </a:lnTo>
                  <a:lnTo>
                    <a:pt x="379704" y="514350"/>
                  </a:lnTo>
                  <a:lnTo>
                    <a:pt x="412073" y="485139"/>
                  </a:lnTo>
                  <a:lnTo>
                    <a:pt x="427110" y="472439"/>
                  </a:lnTo>
                  <a:lnTo>
                    <a:pt x="375462" y="472439"/>
                  </a:lnTo>
                  <a:lnTo>
                    <a:pt x="387184" y="462279"/>
                  </a:lnTo>
                  <a:close/>
                </a:path>
                <a:path w="1082675" h="882650">
                  <a:moveTo>
                    <a:pt x="676794" y="233846"/>
                  </a:moveTo>
                  <a:lnTo>
                    <a:pt x="675832" y="234404"/>
                  </a:lnTo>
                  <a:lnTo>
                    <a:pt x="671158" y="237564"/>
                  </a:lnTo>
                  <a:lnTo>
                    <a:pt x="658666" y="246379"/>
                  </a:lnTo>
                  <a:lnTo>
                    <a:pt x="647059" y="255270"/>
                  </a:lnTo>
                  <a:lnTo>
                    <a:pt x="636785" y="262950"/>
                  </a:lnTo>
                  <a:lnTo>
                    <a:pt x="638742" y="262950"/>
                  </a:lnTo>
                  <a:lnTo>
                    <a:pt x="632857" y="266319"/>
                  </a:lnTo>
                  <a:lnTo>
                    <a:pt x="632037" y="266812"/>
                  </a:lnTo>
                  <a:lnTo>
                    <a:pt x="623374" y="273050"/>
                  </a:lnTo>
                  <a:lnTo>
                    <a:pt x="615588" y="279400"/>
                  </a:lnTo>
                  <a:lnTo>
                    <a:pt x="614478" y="280064"/>
                  </a:lnTo>
                  <a:lnTo>
                    <a:pt x="613747" y="280672"/>
                  </a:lnTo>
                  <a:lnTo>
                    <a:pt x="612863" y="281138"/>
                  </a:lnTo>
                  <a:lnTo>
                    <a:pt x="504291" y="365760"/>
                  </a:lnTo>
                  <a:lnTo>
                    <a:pt x="494707" y="373483"/>
                  </a:lnTo>
                  <a:lnTo>
                    <a:pt x="494987" y="373483"/>
                  </a:lnTo>
                  <a:lnTo>
                    <a:pt x="492243" y="375920"/>
                  </a:lnTo>
                  <a:lnTo>
                    <a:pt x="487552" y="379729"/>
                  </a:lnTo>
                  <a:lnTo>
                    <a:pt x="483243" y="382757"/>
                  </a:lnTo>
                  <a:lnTo>
                    <a:pt x="480999" y="384810"/>
                  </a:lnTo>
                  <a:lnTo>
                    <a:pt x="479697" y="385580"/>
                  </a:lnTo>
                  <a:lnTo>
                    <a:pt x="452411" y="407670"/>
                  </a:lnTo>
                  <a:lnTo>
                    <a:pt x="437808" y="419100"/>
                  </a:lnTo>
                  <a:lnTo>
                    <a:pt x="423103" y="431800"/>
                  </a:lnTo>
                  <a:lnTo>
                    <a:pt x="408736" y="444500"/>
                  </a:lnTo>
                  <a:lnTo>
                    <a:pt x="402920" y="449579"/>
                  </a:lnTo>
                  <a:lnTo>
                    <a:pt x="391642" y="459739"/>
                  </a:lnTo>
                  <a:lnTo>
                    <a:pt x="386232" y="463550"/>
                  </a:lnTo>
                  <a:lnTo>
                    <a:pt x="380885" y="468629"/>
                  </a:lnTo>
                  <a:lnTo>
                    <a:pt x="375462" y="472439"/>
                  </a:lnTo>
                  <a:lnTo>
                    <a:pt x="427110" y="472439"/>
                  </a:lnTo>
                  <a:lnTo>
                    <a:pt x="431622" y="468629"/>
                  </a:lnTo>
                  <a:lnTo>
                    <a:pt x="459649" y="444500"/>
                  </a:lnTo>
                  <a:lnTo>
                    <a:pt x="476343" y="430529"/>
                  </a:lnTo>
                  <a:lnTo>
                    <a:pt x="495363" y="414020"/>
                  </a:lnTo>
                  <a:lnTo>
                    <a:pt x="497025" y="414020"/>
                  </a:lnTo>
                  <a:lnTo>
                    <a:pt x="503343" y="408939"/>
                  </a:lnTo>
                  <a:lnTo>
                    <a:pt x="500418" y="408939"/>
                  </a:lnTo>
                  <a:lnTo>
                    <a:pt x="503170" y="406400"/>
                  </a:lnTo>
                  <a:lnTo>
                    <a:pt x="511206" y="400050"/>
                  </a:lnTo>
                  <a:lnTo>
                    <a:pt x="521452" y="391160"/>
                  </a:lnTo>
                  <a:lnTo>
                    <a:pt x="530834" y="383539"/>
                  </a:lnTo>
                  <a:lnTo>
                    <a:pt x="534362" y="383539"/>
                  </a:lnTo>
                  <a:lnTo>
                    <a:pt x="535907" y="382270"/>
                  </a:lnTo>
                  <a:lnTo>
                    <a:pt x="532422" y="382270"/>
                  </a:lnTo>
                  <a:lnTo>
                    <a:pt x="532962" y="381845"/>
                  </a:lnTo>
                  <a:lnTo>
                    <a:pt x="536881" y="378564"/>
                  </a:lnTo>
                  <a:lnTo>
                    <a:pt x="540492" y="375920"/>
                  </a:lnTo>
                  <a:lnTo>
                    <a:pt x="542114" y="374650"/>
                  </a:lnTo>
                  <a:lnTo>
                    <a:pt x="541820" y="374650"/>
                  </a:lnTo>
                  <a:lnTo>
                    <a:pt x="544492" y="372503"/>
                  </a:lnTo>
                  <a:lnTo>
                    <a:pt x="552573" y="365760"/>
                  </a:lnTo>
                  <a:lnTo>
                    <a:pt x="505066" y="365760"/>
                  </a:lnTo>
                  <a:lnTo>
                    <a:pt x="506765" y="364489"/>
                  </a:lnTo>
                  <a:lnTo>
                    <a:pt x="508387" y="363220"/>
                  </a:lnTo>
                  <a:lnTo>
                    <a:pt x="526652" y="349250"/>
                  </a:lnTo>
                  <a:lnTo>
                    <a:pt x="551581" y="328981"/>
                  </a:lnTo>
                  <a:lnTo>
                    <a:pt x="571536" y="313951"/>
                  </a:lnTo>
                  <a:lnTo>
                    <a:pt x="578237" y="308610"/>
                  </a:lnTo>
                  <a:lnTo>
                    <a:pt x="581357" y="306474"/>
                  </a:lnTo>
                  <a:lnTo>
                    <a:pt x="606196" y="287020"/>
                  </a:lnTo>
                  <a:lnTo>
                    <a:pt x="656936" y="287020"/>
                  </a:lnTo>
                  <a:lnTo>
                    <a:pt x="660346" y="284479"/>
                  </a:lnTo>
                  <a:lnTo>
                    <a:pt x="659120" y="284479"/>
                  </a:lnTo>
                  <a:lnTo>
                    <a:pt x="665037" y="279400"/>
                  </a:lnTo>
                  <a:lnTo>
                    <a:pt x="668639" y="276860"/>
                  </a:lnTo>
                  <a:lnTo>
                    <a:pt x="667372" y="276860"/>
                  </a:lnTo>
                  <a:lnTo>
                    <a:pt x="670598" y="274320"/>
                  </a:lnTo>
                  <a:lnTo>
                    <a:pt x="682863" y="265429"/>
                  </a:lnTo>
                  <a:lnTo>
                    <a:pt x="695020" y="257810"/>
                  </a:lnTo>
                  <a:lnTo>
                    <a:pt x="717450" y="241300"/>
                  </a:lnTo>
                  <a:lnTo>
                    <a:pt x="715797" y="241300"/>
                  </a:lnTo>
                  <a:lnTo>
                    <a:pt x="724392" y="234950"/>
                  </a:lnTo>
                  <a:lnTo>
                    <a:pt x="675741" y="234950"/>
                  </a:lnTo>
                  <a:lnTo>
                    <a:pt x="676794" y="233846"/>
                  </a:lnTo>
                  <a:close/>
                </a:path>
                <a:path w="1082675" h="882650">
                  <a:moveTo>
                    <a:pt x="497025" y="414020"/>
                  </a:moveTo>
                  <a:lnTo>
                    <a:pt x="495363" y="414020"/>
                  </a:lnTo>
                  <a:lnTo>
                    <a:pt x="492287" y="417829"/>
                  </a:lnTo>
                  <a:lnTo>
                    <a:pt x="497025" y="414020"/>
                  </a:lnTo>
                  <a:close/>
                </a:path>
                <a:path w="1082675" h="882650">
                  <a:moveTo>
                    <a:pt x="534362" y="383539"/>
                  </a:moveTo>
                  <a:lnTo>
                    <a:pt x="530834" y="383539"/>
                  </a:lnTo>
                  <a:lnTo>
                    <a:pt x="525678" y="388620"/>
                  </a:lnTo>
                  <a:lnTo>
                    <a:pt x="523049" y="391160"/>
                  </a:lnTo>
                  <a:lnTo>
                    <a:pt x="500418" y="408939"/>
                  </a:lnTo>
                  <a:lnTo>
                    <a:pt x="503343" y="408939"/>
                  </a:lnTo>
                  <a:lnTo>
                    <a:pt x="508082" y="405129"/>
                  </a:lnTo>
                  <a:lnTo>
                    <a:pt x="534362" y="383539"/>
                  </a:lnTo>
                  <a:close/>
                </a:path>
                <a:path w="1082675" h="882650">
                  <a:moveTo>
                    <a:pt x="482229" y="383539"/>
                  </a:moveTo>
                  <a:lnTo>
                    <a:pt x="480322" y="384810"/>
                  </a:lnTo>
                  <a:lnTo>
                    <a:pt x="476707" y="387350"/>
                  </a:lnTo>
                  <a:lnTo>
                    <a:pt x="479697" y="385580"/>
                  </a:lnTo>
                  <a:lnTo>
                    <a:pt x="482229" y="383539"/>
                  </a:lnTo>
                  <a:close/>
                </a:path>
                <a:path w="1082675" h="882650">
                  <a:moveTo>
                    <a:pt x="482983" y="382996"/>
                  </a:moveTo>
                  <a:lnTo>
                    <a:pt x="482229" y="383539"/>
                  </a:lnTo>
                  <a:lnTo>
                    <a:pt x="479697" y="385580"/>
                  </a:lnTo>
                  <a:lnTo>
                    <a:pt x="480999" y="384810"/>
                  </a:lnTo>
                  <a:lnTo>
                    <a:pt x="482983" y="382996"/>
                  </a:lnTo>
                  <a:close/>
                </a:path>
                <a:path w="1082675" h="882650">
                  <a:moveTo>
                    <a:pt x="555492" y="365760"/>
                  </a:moveTo>
                  <a:lnTo>
                    <a:pt x="554158" y="365760"/>
                  </a:lnTo>
                  <a:lnTo>
                    <a:pt x="547562" y="370947"/>
                  </a:lnTo>
                  <a:lnTo>
                    <a:pt x="538883" y="377189"/>
                  </a:lnTo>
                  <a:lnTo>
                    <a:pt x="532933" y="381845"/>
                  </a:lnTo>
                  <a:lnTo>
                    <a:pt x="532422" y="382270"/>
                  </a:lnTo>
                  <a:lnTo>
                    <a:pt x="535907" y="382270"/>
                  </a:lnTo>
                  <a:lnTo>
                    <a:pt x="536432" y="381845"/>
                  </a:lnTo>
                  <a:lnTo>
                    <a:pt x="541146" y="377772"/>
                  </a:lnTo>
                  <a:lnTo>
                    <a:pt x="540500" y="377772"/>
                  </a:lnTo>
                  <a:lnTo>
                    <a:pt x="555492" y="365760"/>
                  </a:lnTo>
                  <a:close/>
                </a:path>
                <a:path w="1082675" h="882650">
                  <a:moveTo>
                    <a:pt x="494707" y="373483"/>
                  </a:moveTo>
                  <a:lnTo>
                    <a:pt x="489331" y="377189"/>
                  </a:lnTo>
                  <a:lnTo>
                    <a:pt x="484241" y="381845"/>
                  </a:lnTo>
                  <a:lnTo>
                    <a:pt x="486956" y="379729"/>
                  </a:lnTo>
                  <a:lnTo>
                    <a:pt x="494707" y="373483"/>
                  </a:lnTo>
                  <a:close/>
                </a:path>
                <a:path w="1082675" h="882650">
                  <a:moveTo>
                    <a:pt x="546109" y="373483"/>
                  </a:moveTo>
                  <a:lnTo>
                    <a:pt x="544497" y="374650"/>
                  </a:lnTo>
                  <a:lnTo>
                    <a:pt x="540500" y="377772"/>
                  </a:lnTo>
                  <a:lnTo>
                    <a:pt x="541146" y="377772"/>
                  </a:lnTo>
                  <a:lnTo>
                    <a:pt x="546109" y="373483"/>
                  </a:lnTo>
                  <a:close/>
                </a:path>
                <a:path w="1082675" h="882650">
                  <a:moveTo>
                    <a:pt x="566848" y="357242"/>
                  </a:moveTo>
                  <a:lnTo>
                    <a:pt x="564444" y="359063"/>
                  </a:lnTo>
                  <a:lnTo>
                    <a:pt x="547747" y="372110"/>
                  </a:lnTo>
                  <a:lnTo>
                    <a:pt x="541384" y="377772"/>
                  </a:lnTo>
                  <a:lnTo>
                    <a:pt x="542188" y="377189"/>
                  </a:lnTo>
                  <a:lnTo>
                    <a:pt x="566848" y="357242"/>
                  </a:lnTo>
                  <a:close/>
                </a:path>
                <a:path w="1082675" h="882650">
                  <a:moveTo>
                    <a:pt x="554158" y="365760"/>
                  </a:moveTo>
                  <a:lnTo>
                    <a:pt x="551807" y="367029"/>
                  </a:lnTo>
                  <a:lnTo>
                    <a:pt x="538883" y="377189"/>
                  </a:lnTo>
                  <a:lnTo>
                    <a:pt x="547562" y="370947"/>
                  </a:lnTo>
                  <a:lnTo>
                    <a:pt x="554158" y="365760"/>
                  </a:lnTo>
                  <a:close/>
                </a:path>
                <a:path w="1082675" h="882650">
                  <a:moveTo>
                    <a:pt x="569340" y="354329"/>
                  </a:moveTo>
                  <a:lnTo>
                    <a:pt x="567677" y="354329"/>
                  </a:lnTo>
                  <a:lnTo>
                    <a:pt x="561259" y="359063"/>
                  </a:lnTo>
                  <a:lnTo>
                    <a:pt x="544472" y="372503"/>
                  </a:lnTo>
                  <a:lnTo>
                    <a:pt x="543289" y="373483"/>
                  </a:lnTo>
                  <a:lnTo>
                    <a:pt x="541820" y="374650"/>
                  </a:lnTo>
                  <a:lnTo>
                    <a:pt x="542114" y="374650"/>
                  </a:lnTo>
                  <a:lnTo>
                    <a:pt x="551807" y="367029"/>
                  </a:lnTo>
                  <a:lnTo>
                    <a:pt x="554158" y="365760"/>
                  </a:lnTo>
                  <a:lnTo>
                    <a:pt x="555492" y="365760"/>
                  </a:lnTo>
                  <a:lnTo>
                    <a:pt x="560247" y="361950"/>
                  </a:lnTo>
                  <a:lnTo>
                    <a:pt x="569340" y="354329"/>
                  </a:lnTo>
                  <a:close/>
                </a:path>
                <a:path w="1082675" h="882650">
                  <a:moveTo>
                    <a:pt x="656936" y="287020"/>
                  </a:moveTo>
                  <a:lnTo>
                    <a:pt x="606196" y="287020"/>
                  </a:lnTo>
                  <a:lnTo>
                    <a:pt x="600468" y="292100"/>
                  </a:lnTo>
                  <a:lnTo>
                    <a:pt x="589368" y="300989"/>
                  </a:lnTo>
                  <a:lnTo>
                    <a:pt x="581357" y="306474"/>
                  </a:lnTo>
                  <a:lnTo>
                    <a:pt x="578630" y="308610"/>
                  </a:lnTo>
                  <a:lnTo>
                    <a:pt x="571536" y="313951"/>
                  </a:lnTo>
                  <a:lnTo>
                    <a:pt x="528848" y="347979"/>
                  </a:lnTo>
                  <a:lnTo>
                    <a:pt x="508463" y="363220"/>
                  </a:lnTo>
                  <a:lnTo>
                    <a:pt x="506726" y="364489"/>
                  </a:lnTo>
                  <a:lnTo>
                    <a:pt x="505066" y="365760"/>
                  </a:lnTo>
                  <a:lnTo>
                    <a:pt x="552573" y="365760"/>
                  </a:lnTo>
                  <a:lnTo>
                    <a:pt x="554099" y="364489"/>
                  </a:lnTo>
                  <a:lnTo>
                    <a:pt x="553275" y="364489"/>
                  </a:lnTo>
                  <a:lnTo>
                    <a:pt x="567569" y="351789"/>
                  </a:lnTo>
                  <a:lnTo>
                    <a:pt x="574803" y="346710"/>
                  </a:lnTo>
                  <a:lnTo>
                    <a:pt x="576276" y="345439"/>
                  </a:lnTo>
                  <a:lnTo>
                    <a:pt x="575897" y="345439"/>
                  </a:lnTo>
                  <a:lnTo>
                    <a:pt x="578027" y="343930"/>
                  </a:lnTo>
                  <a:lnTo>
                    <a:pt x="582168" y="340360"/>
                  </a:lnTo>
                  <a:lnTo>
                    <a:pt x="611325" y="317500"/>
                  </a:lnTo>
                  <a:lnTo>
                    <a:pt x="620953" y="311150"/>
                  </a:lnTo>
                  <a:lnTo>
                    <a:pt x="626295" y="311150"/>
                  </a:lnTo>
                  <a:lnTo>
                    <a:pt x="629755" y="308610"/>
                  </a:lnTo>
                  <a:lnTo>
                    <a:pt x="636083" y="303529"/>
                  </a:lnTo>
                  <a:lnTo>
                    <a:pt x="635542" y="303529"/>
                  </a:lnTo>
                  <a:lnTo>
                    <a:pt x="636721" y="302260"/>
                  </a:lnTo>
                  <a:lnTo>
                    <a:pt x="656936" y="287020"/>
                  </a:lnTo>
                  <a:close/>
                </a:path>
                <a:path w="1082675" h="882650">
                  <a:moveTo>
                    <a:pt x="619375" y="316229"/>
                  </a:moveTo>
                  <a:lnTo>
                    <a:pt x="615467" y="316229"/>
                  </a:lnTo>
                  <a:lnTo>
                    <a:pt x="615094" y="316497"/>
                  </a:lnTo>
                  <a:lnTo>
                    <a:pt x="614248" y="317500"/>
                  </a:lnTo>
                  <a:lnTo>
                    <a:pt x="599663" y="328981"/>
                  </a:lnTo>
                  <a:lnTo>
                    <a:pt x="584676" y="340360"/>
                  </a:lnTo>
                  <a:lnTo>
                    <a:pt x="569163" y="351789"/>
                  </a:lnTo>
                  <a:lnTo>
                    <a:pt x="553275" y="364489"/>
                  </a:lnTo>
                  <a:lnTo>
                    <a:pt x="554099" y="364489"/>
                  </a:lnTo>
                  <a:lnTo>
                    <a:pt x="555625" y="363220"/>
                  </a:lnTo>
                  <a:lnTo>
                    <a:pt x="567677" y="354329"/>
                  </a:lnTo>
                  <a:lnTo>
                    <a:pt x="569340" y="354329"/>
                  </a:lnTo>
                  <a:lnTo>
                    <a:pt x="572371" y="351789"/>
                  </a:lnTo>
                  <a:lnTo>
                    <a:pt x="584200" y="342900"/>
                  </a:lnTo>
                  <a:lnTo>
                    <a:pt x="600345" y="330200"/>
                  </a:lnTo>
                  <a:lnTo>
                    <a:pt x="619375" y="316229"/>
                  </a:lnTo>
                  <a:close/>
                </a:path>
                <a:path w="1082675" h="882650">
                  <a:moveTo>
                    <a:pt x="578027" y="343930"/>
                  </a:moveTo>
                  <a:lnTo>
                    <a:pt x="575897" y="345439"/>
                  </a:lnTo>
                  <a:lnTo>
                    <a:pt x="576276" y="345439"/>
                  </a:lnTo>
                  <a:lnTo>
                    <a:pt x="578027" y="343930"/>
                  </a:lnTo>
                  <a:close/>
                </a:path>
                <a:path w="1082675" h="882650">
                  <a:moveTo>
                    <a:pt x="616333" y="314880"/>
                  </a:moveTo>
                  <a:lnTo>
                    <a:pt x="611231" y="318770"/>
                  </a:lnTo>
                  <a:lnTo>
                    <a:pt x="598166" y="328981"/>
                  </a:lnTo>
                  <a:lnTo>
                    <a:pt x="610171" y="320039"/>
                  </a:lnTo>
                  <a:lnTo>
                    <a:pt x="615094" y="316497"/>
                  </a:lnTo>
                  <a:lnTo>
                    <a:pt x="615321" y="316229"/>
                  </a:lnTo>
                  <a:lnTo>
                    <a:pt x="615467" y="316229"/>
                  </a:lnTo>
                  <a:lnTo>
                    <a:pt x="616333" y="314880"/>
                  </a:lnTo>
                  <a:close/>
                </a:path>
                <a:path w="1082675" h="882650">
                  <a:moveTo>
                    <a:pt x="626295" y="311150"/>
                  </a:moveTo>
                  <a:lnTo>
                    <a:pt x="621226" y="311150"/>
                  </a:lnTo>
                  <a:lnTo>
                    <a:pt x="616693" y="314606"/>
                  </a:lnTo>
                  <a:lnTo>
                    <a:pt x="615094" y="316497"/>
                  </a:lnTo>
                  <a:lnTo>
                    <a:pt x="615467" y="316229"/>
                  </a:lnTo>
                  <a:lnTo>
                    <a:pt x="619375" y="316229"/>
                  </a:lnTo>
                  <a:lnTo>
                    <a:pt x="626295" y="311150"/>
                  </a:lnTo>
                  <a:close/>
                </a:path>
                <a:path w="1082675" h="882650">
                  <a:moveTo>
                    <a:pt x="581357" y="306474"/>
                  </a:moveTo>
                  <a:lnTo>
                    <a:pt x="578237" y="308610"/>
                  </a:lnTo>
                  <a:lnTo>
                    <a:pt x="571536" y="313951"/>
                  </a:lnTo>
                  <a:lnTo>
                    <a:pt x="578630" y="308610"/>
                  </a:lnTo>
                  <a:lnTo>
                    <a:pt x="581357" y="306474"/>
                  </a:lnTo>
                  <a:close/>
                </a:path>
                <a:path w="1082675" h="882650">
                  <a:moveTo>
                    <a:pt x="644123" y="297075"/>
                  </a:moveTo>
                  <a:lnTo>
                    <a:pt x="635542" y="303529"/>
                  </a:lnTo>
                  <a:lnTo>
                    <a:pt x="636083" y="303529"/>
                  </a:lnTo>
                  <a:lnTo>
                    <a:pt x="644123" y="297075"/>
                  </a:lnTo>
                  <a:close/>
                </a:path>
                <a:path w="1082675" h="882650">
                  <a:moveTo>
                    <a:pt x="728744" y="234950"/>
                  </a:moveTo>
                  <a:lnTo>
                    <a:pt x="726637" y="236338"/>
                  </a:lnTo>
                  <a:lnTo>
                    <a:pt x="708143" y="248920"/>
                  </a:lnTo>
                  <a:lnTo>
                    <a:pt x="674471" y="273050"/>
                  </a:lnTo>
                  <a:lnTo>
                    <a:pt x="659120" y="284479"/>
                  </a:lnTo>
                  <a:lnTo>
                    <a:pt x="660346" y="284479"/>
                  </a:lnTo>
                  <a:lnTo>
                    <a:pt x="672281" y="275589"/>
                  </a:lnTo>
                  <a:lnTo>
                    <a:pt x="675305" y="275589"/>
                  </a:lnTo>
                  <a:lnTo>
                    <a:pt x="678548" y="273050"/>
                  </a:lnTo>
                  <a:lnTo>
                    <a:pt x="701174" y="256539"/>
                  </a:lnTo>
                  <a:lnTo>
                    <a:pt x="700026" y="256539"/>
                  </a:lnTo>
                  <a:lnTo>
                    <a:pt x="703299" y="252729"/>
                  </a:lnTo>
                  <a:lnTo>
                    <a:pt x="718465" y="242570"/>
                  </a:lnTo>
                  <a:lnTo>
                    <a:pt x="728744" y="234950"/>
                  </a:lnTo>
                  <a:close/>
                </a:path>
                <a:path w="1082675" h="882650">
                  <a:moveTo>
                    <a:pt x="613463" y="280672"/>
                  </a:moveTo>
                  <a:lnTo>
                    <a:pt x="611346" y="281939"/>
                  </a:lnTo>
                  <a:lnTo>
                    <a:pt x="612863" y="281138"/>
                  </a:lnTo>
                  <a:lnTo>
                    <a:pt x="613463" y="280672"/>
                  </a:lnTo>
                  <a:close/>
                </a:path>
                <a:path w="1082675" h="882650">
                  <a:moveTo>
                    <a:pt x="614478" y="280064"/>
                  </a:moveTo>
                  <a:lnTo>
                    <a:pt x="613463" y="280672"/>
                  </a:lnTo>
                  <a:lnTo>
                    <a:pt x="612863" y="281138"/>
                  </a:lnTo>
                  <a:lnTo>
                    <a:pt x="613747" y="280672"/>
                  </a:lnTo>
                  <a:lnTo>
                    <a:pt x="614478" y="280064"/>
                  </a:lnTo>
                  <a:close/>
                </a:path>
                <a:path w="1082675" h="882650">
                  <a:moveTo>
                    <a:pt x="617755" y="277333"/>
                  </a:moveTo>
                  <a:lnTo>
                    <a:pt x="613463" y="280672"/>
                  </a:lnTo>
                  <a:lnTo>
                    <a:pt x="614478" y="280064"/>
                  </a:lnTo>
                  <a:lnTo>
                    <a:pt x="617755" y="277333"/>
                  </a:lnTo>
                  <a:close/>
                </a:path>
                <a:path w="1082675" h="882650">
                  <a:moveTo>
                    <a:pt x="675305" y="275589"/>
                  </a:moveTo>
                  <a:lnTo>
                    <a:pt x="672281" y="275589"/>
                  </a:lnTo>
                  <a:lnTo>
                    <a:pt x="671771" y="276860"/>
                  </a:lnTo>
                  <a:lnTo>
                    <a:pt x="668818" y="280672"/>
                  </a:lnTo>
                  <a:lnTo>
                    <a:pt x="675305" y="275589"/>
                  </a:lnTo>
                  <a:close/>
                </a:path>
                <a:path w="1082675" h="882650">
                  <a:moveTo>
                    <a:pt x="626829" y="269870"/>
                  </a:moveTo>
                  <a:lnTo>
                    <a:pt x="625142" y="271178"/>
                  </a:lnTo>
                  <a:lnTo>
                    <a:pt x="618324" y="276860"/>
                  </a:lnTo>
                  <a:lnTo>
                    <a:pt x="621630" y="274320"/>
                  </a:lnTo>
                  <a:lnTo>
                    <a:pt x="623383" y="273050"/>
                  </a:lnTo>
                  <a:lnTo>
                    <a:pt x="624039" y="272445"/>
                  </a:lnTo>
                  <a:lnTo>
                    <a:pt x="624743" y="271898"/>
                  </a:lnTo>
                  <a:lnTo>
                    <a:pt x="625505" y="271178"/>
                  </a:lnTo>
                  <a:lnTo>
                    <a:pt x="626829" y="269870"/>
                  </a:lnTo>
                  <a:close/>
                </a:path>
                <a:path w="1082675" h="882650">
                  <a:moveTo>
                    <a:pt x="670440" y="275589"/>
                  </a:moveTo>
                  <a:lnTo>
                    <a:pt x="668502" y="276860"/>
                  </a:lnTo>
                  <a:lnTo>
                    <a:pt x="668639" y="276860"/>
                  </a:lnTo>
                  <a:lnTo>
                    <a:pt x="670440" y="275589"/>
                  </a:lnTo>
                  <a:close/>
                </a:path>
                <a:path w="1082675" h="882650">
                  <a:moveTo>
                    <a:pt x="625669" y="271178"/>
                  </a:moveTo>
                  <a:lnTo>
                    <a:pt x="624776" y="271898"/>
                  </a:lnTo>
                  <a:lnTo>
                    <a:pt x="624221" y="272445"/>
                  </a:lnTo>
                  <a:lnTo>
                    <a:pt x="624981" y="271898"/>
                  </a:lnTo>
                  <a:lnTo>
                    <a:pt x="625669" y="271178"/>
                  </a:lnTo>
                  <a:close/>
                </a:path>
                <a:path w="1082675" h="882650">
                  <a:moveTo>
                    <a:pt x="684939" y="264843"/>
                  </a:moveTo>
                  <a:lnTo>
                    <a:pt x="679278" y="269290"/>
                  </a:lnTo>
                  <a:lnTo>
                    <a:pt x="682247" y="267289"/>
                  </a:lnTo>
                  <a:lnTo>
                    <a:pt x="683640" y="266319"/>
                  </a:lnTo>
                  <a:lnTo>
                    <a:pt x="684939" y="264843"/>
                  </a:lnTo>
                  <a:close/>
                </a:path>
                <a:path w="1082675" h="882650">
                  <a:moveTo>
                    <a:pt x="688564" y="262950"/>
                  </a:moveTo>
                  <a:lnTo>
                    <a:pt x="685761" y="264843"/>
                  </a:lnTo>
                  <a:lnTo>
                    <a:pt x="683640" y="266319"/>
                  </a:lnTo>
                  <a:lnTo>
                    <a:pt x="683066" y="266812"/>
                  </a:lnTo>
                  <a:lnTo>
                    <a:pt x="683862" y="266319"/>
                  </a:lnTo>
                  <a:lnTo>
                    <a:pt x="688564" y="262950"/>
                  </a:lnTo>
                  <a:close/>
                </a:path>
                <a:path w="1082675" h="882650">
                  <a:moveTo>
                    <a:pt x="689964" y="260979"/>
                  </a:moveTo>
                  <a:lnTo>
                    <a:pt x="689084" y="261530"/>
                  </a:lnTo>
                  <a:lnTo>
                    <a:pt x="688576" y="261936"/>
                  </a:lnTo>
                  <a:lnTo>
                    <a:pt x="687231" y="262692"/>
                  </a:lnTo>
                  <a:lnTo>
                    <a:pt x="686819" y="262950"/>
                  </a:lnTo>
                  <a:lnTo>
                    <a:pt x="684939" y="264843"/>
                  </a:lnTo>
                  <a:lnTo>
                    <a:pt x="689964" y="260979"/>
                  </a:lnTo>
                  <a:close/>
                </a:path>
                <a:path w="1082675" h="882650">
                  <a:moveTo>
                    <a:pt x="782468" y="199389"/>
                  </a:moveTo>
                  <a:lnTo>
                    <a:pt x="762444" y="213360"/>
                  </a:lnTo>
                  <a:lnTo>
                    <a:pt x="733714" y="232410"/>
                  </a:lnTo>
                  <a:lnTo>
                    <a:pt x="709866" y="248920"/>
                  </a:lnTo>
                  <a:lnTo>
                    <a:pt x="700026" y="256539"/>
                  </a:lnTo>
                  <a:lnTo>
                    <a:pt x="701174" y="256539"/>
                  </a:lnTo>
                  <a:lnTo>
                    <a:pt x="702914" y="255270"/>
                  </a:lnTo>
                  <a:lnTo>
                    <a:pt x="730779" y="236338"/>
                  </a:lnTo>
                  <a:lnTo>
                    <a:pt x="780199" y="201929"/>
                  </a:lnTo>
                  <a:lnTo>
                    <a:pt x="782468" y="199389"/>
                  </a:lnTo>
                  <a:close/>
                </a:path>
                <a:path w="1082675" h="882650">
                  <a:moveTo>
                    <a:pt x="847194" y="152400"/>
                  </a:moveTo>
                  <a:lnTo>
                    <a:pt x="844386" y="154234"/>
                  </a:lnTo>
                  <a:lnTo>
                    <a:pt x="818620" y="171450"/>
                  </a:lnTo>
                  <a:lnTo>
                    <a:pt x="785558" y="193039"/>
                  </a:lnTo>
                  <a:lnTo>
                    <a:pt x="715797" y="241300"/>
                  </a:lnTo>
                  <a:lnTo>
                    <a:pt x="717450" y="241300"/>
                  </a:lnTo>
                  <a:lnTo>
                    <a:pt x="719175" y="240029"/>
                  </a:lnTo>
                  <a:lnTo>
                    <a:pt x="724677" y="237172"/>
                  </a:lnTo>
                  <a:lnTo>
                    <a:pt x="742345" y="224789"/>
                  </a:lnTo>
                  <a:lnTo>
                    <a:pt x="740765" y="224789"/>
                  </a:lnTo>
                  <a:lnTo>
                    <a:pt x="753202" y="215900"/>
                  </a:lnTo>
                  <a:lnTo>
                    <a:pt x="770848" y="204470"/>
                  </a:lnTo>
                  <a:lnTo>
                    <a:pt x="788590" y="191816"/>
                  </a:lnTo>
                  <a:lnTo>
                    <a:pt x="788906" y="191570"/>
                  </a:lnTo>
                  <a:lnTo>
                    <a:pt x="789202" y="191380"/>
                  </a:lnTo>
                  <a:lnTo>
                    <a:pt x="790122" y="190624"/>
                  </a:lnTo>
                  <a:lnTo>
                    <a:pt x="799719" y="184150"/>
                  </a:lnTo>
                  <a:lnTo>
                    <a:pt x="800159" y="184150"/>
                  </a:lnTo>
                  <a:lnTo>
                    <a:pt x="811345" y="176529"/>
                  </a:lnTo>
                  <a:lnTo>
                    <a:pt x="830650" y="163829"/>
                  </a:lnTo>
                  <a:lnTo>
                    <a:pt x="847194" y="152400"/>
                  </a:lnTo>
                  <a:close/>
                </a:path>
                <a:path w="1082675" h="882650">
                  <a:moveTo>
                    <a:pt x="724117" y="237564"/>
                  </a:moveTo>
                  <a:lnTo>
                    <a:pt x="723596" y="237824"/>
                  </a:lnTo>
                  <a:lnTo>
                    <a:pt x="720504" y="240029"/>
                  </a:lnTo>
                  <a:lnTo>
                    <a:pt x="724117" y="237564"/>
                  </a:lnTo>
                  <a:close/>
                </a:path>
                <a:path w="1082675" h="882650">
                  <a:moveTo>
                    <a:pt x="692524" y="224488"/>
                  </a:moveTo>
                  <a:lnTo>
                    <a:pt x="691965" y="224789"/>
                  </a:lnTo>
                  <a:lnTo>
                    <a:pt x="683742" y="229870"/>
                  </a:lnTo>
                  <a:lnTo>
                    <a:pt x="681253" y="231139"/>
                  </a:lnTo>
                  <a:lnTo>
                    <a:pt x="680388" y="231642"/>
                  </a:lnTo>
                  <a:lnTo>
                    <a:pt x="679868" y="232410"/>
                  </a:lnTo>
                  <a:lnTo>
                    <a:pt x="675741" y="234950"/>
                  </a:lnTo>
                  <a:lnTo>
                    <a:pt x="724356" y="234950"/>
                  </a:lnTo>
                  <a:lnTo>
                    <a:pt x="732458" y="228600"/>
                  </a:lnTo>
                  <a:lnTo>
                    <a:pt x="733016" y="228600"/>
                  </a:lnTo>
                  <a:lnTo>
                    <a:pt x="734772" y="227329"/>
                  </a:lnTo>
                  <a:lnTo>
                    <a:pt x="689051" y="227329"/>
                  </a:lnTo>
                  <a:lnTo>
                    <a:pt x="692524" y="224488"/>
                  </a:lnTo>
                  <a:close/>
                </a:path>
                <a:path w="1082675" h="882650">
                  <a:moveTo>
                    <a:pt x="677039" y="233589"/>
                  </a:moveTo>
                  <a:lnTo>
                    <a:pt x="675832" y="234404"/>
                  </a:lnTo>
                  <a:lnTo>
                    <a:pt x="676813" y="233846"/>
                  </a:lnTo>
                  <a:lnTo>
                    <a:pt x="677039" y="233589"/>
                  </a:lnTo>
                  <a:close/>
                </a:path>
                <a:path w="1082675" h="882650">
                  <a:moveTo>
                    <a:pt x="680813" y="231139"/>
                  </a:moveTo>
                  <a:lnTo>
                    <a:pt x="680667" y="231139"/>
                  </a:lnTo>
                  <a:lnTo>
                    <a:pt x="677039" y="233589"/>
                  </a:lnTo>
                  <a:lnTo>
                    <a:pt x="676794" y="233846"/>
                  </a:lnTo>
                  <a:lnTo>
                    <a:pt x="680388" y="231642"/>
                  </a:lnTo>
                  <a:lnTo>
                    <a:pt x="680813" y="231139"/>
                  </a:lnTo>
                  <a:close/>
                </a:path>
                <a:path w="1082675" h="882650">
                  <a:moveTo>
                    <a:pt x="732458" y="228600"/>
                  </a:moveTo>
                  <a:lnTo>
                    <a:pt x="725770" y="233846"/>
                  </a:lnTo>
                  <a:lnTo>
                    <a:pt x="726233" y="233589"/>
                  </a:lnTo>
                  <a:lnTo>
                    <a:pt x="731633" y="229600"/>
                  </a:lnTo>
                  <a:lnTo>
                    <a:pt x="732458" y="228600"/>
                  </a:lnTo>
                  <a:close/>
                </a:path>
                <a:path w="1082675" h="882650">
                  <a:moveTo>
                    <a:pt x="756371" y="215900"/>
                  </a:moveTo>
                  <a:lnTo>
                    <a:pt x="744308" y="223520"/>
                  </a:lnTo>
                  <a:lnTo>
                    <a:pt x="743100" y="224307"/>
                  </a:lnTo>
                  <a:lnTo>
                    <a:pt x="730579" y="233589"/>
                  </a:lnTo>
                  <a:lnTo>
                    <a:pt x="732412" y="232410"/>
                  </a:lnTo>
                  <a:lnTo>
                    <a:pt x="739879" y="227329"/>
                  </a:lnTo>
                  <a:lnTo>
                    <a:pt x="756371" y="215900"/>
                  </a:lnTo>
                  <a:close/>
                </a:path>
                <a:path w="1082675" h="882650">
                  <a:moveTo>
                    <a:pt x="684428" y="228600"/>
                  </a:moveTo>
                  <a:lnTo>
                    <a:pt x="681006" y="230910"/>
                  </a:lnTo>
                  <a:lnTo>
                    <a:pt x="680388" y="231642"/>
                  </a:lnTo>
                  <a:lnTo>
                    <a:pt x="681253" y="231139"/>
                  </a:lnTo>
                  <a:lnTo>
                    <a:pt x="684428" y="228600"/>
                  </a:lnTo>
                  <a:close/>
                </a:path>
                <a:path w="1082675" h="882650">
                  <a:moveTo>
                    <a:pt x="733145" y="228600"/>
                  </a:moveTo>
                  <a:lnTo>
                    <a:pt x="731638" y="229600"/>
                  </a:lnTo>
                  <a:lnTo>
                    <a:pt x="731418" y="229870"/>
                  </a:lnTo>
                  <a:lnTo>
                    <a:pt x="733145" y="228600"/>
                  </a:lnTo>
                  <a:close/>
                </a:path>
                <a:path w="1082675" h="882650">
                  <a:moveTo>
                    <a:pt x="733016" y="228600"/>
                  </a:moveTo>
                  <a:lnTo>
                    <a:pt x="732458" y="228600"/>
                  </a:lnTo>
                  <a:lnTo>
                    <a:pt x="731638" y="229600"/>
                  </a:lnTo>
                  <a:lnTo>
                    <a:pt x="733016" y="228600"/>
                  </a:lnTo>
                  <a:close/>
                </a:path>
                <a:path w="1082675" h="882650">
                  <a:moveTo>
                    <a:pt x="785767" y="191816"/>
                  </a:moveTo>
                  <a:lnTo>
                    <a:pt x="742230" y="191816"/>
                  </a:lnTo>
                  <a:lnTo>
                    <a:pt x="735825" y="196850"/>
                  </a:lnTo>
                  <a:lnTo>
                    <a:pt x="712423" y="210820"/>
                  </a:lnTo>
                  <a:lnTo>
                    <a:pt x="701304" y="218439"/>
                  </a:lnTo>
                  <a:lnTo>
                    <a:pt x="689051" y="227329"/>
                  </a:lnTo>
                  <a:lnTo>
                    <a:pt x="734772" y="227329"/>
                  </a:lnTo>
                  <a:lnTo>
                    <a:pt x="761105" y="208279"/>
                  </a:lnTo>
                  <a:lnTo>
                    <a:pt x="785767" y="191816"/>
                  </a:lnTo>
                  <a:close/>
                </a:path>
                <a:path w="1082675" h="882650">
                  <a:moveTo>
                    <a:pt x="916108" y="110614"/>
                  </a:moveTo>
                  <a:lnTo>
                    <a:pt x="908324" y="114300"/>
                  </a:lnTo>
                  <a:lnTo>
                    <a:pt x="899783" y="119379"/>
                  </a:lnTo>
                  <a:lnTo>
                    <a:pt x="896456" y="123278"/>
                  </a:lnTo>
                  <a:lnTo>
                    <a:pt x="875087" y="135889"/>
                  </a:lnTo>
                  <a:lnTo>
                    <a:pt x="740765" y="224789"/>
                  </a:lnTo>
                  <a:lnTo>
                    <a:pt x="742345" y="224789"/>
                  </a:lnTo>
                  <a:lnTo>
                    <a:pt x="749530" y="219754"/>
                  </a:lnTo>
                  <a:lnTo>
                    <a:pt x="788855" y="193039"/>
                  </a:lnTo>
                  <a:lnTo>
                    <a:pt x="830551" y="166370"/>
                  </a:lnTo>
                  <a:lnTo>
                    <a:pt x="872287" y="138429"/>
                  </a:lnTo>
                  <a:lnTo>
                    <a:pt x="897015" y="123278"/>
                  </a:lnTo>
                  <a:lnTo>
                    <a:pt x="896267" y="123278"/>
                  </a:lnTo>
                  <a:lnTo>
                    <a:pt x="916108" y="110614"/>
                  </a:lnTo>
                  <a:close/>
                </a:path>
                <a:path w="1082675" h="882650">
                  <a:moveTo>
                    <a:pt x="699396" y="219754"/>
                  </a:moveTo>
                  <a:lnTo>
                    <a:pt x="698313" y="219754"/>
                  </a:lnTo>
                  <a:lnTo>
                    <a:pt x="692746" y="224307"/>
                  </a:lnTo>
                  <a:lnTo>
                    <a:pt x="694021" y="223520"/>
                  </a:lnTo>
                  <a:lnTo>
                    <a:pt x="699396" y="219754"/>
                  </a:lnTo>
                  <a:close/>
                </a:path>
                <a:path w="1082675" h="882650">
                  <a:moveTo>
                    <a:pt x="705111" y="213360"/>
                  </a:moveTo>
                  <a:lnTo>
                    <a:pt x="701649" y="215900"/>
                  </a:lnTo>
                  <a:lnTo>
                    <a:pt x="699465" y="217170"/>
                  </a:lnTo>
                  <a:lnTo>
                    <a:pt x="700417" y="217170"/>
                  </a:lnTo>
                  <a:lnTo>
                    <a:pt x="705111" y="213360"/>
                  </a:lnTo>
                  <a:close/>
                </a:path>
                <a:path w="1082675" h="882650">
                  <a:moveTo>
                    <a:pt x="711949" y="208279"/>
                  </a:moveTo>
                  <a:lnTo>
                    <a:pt x="711657" y="208279"/>
                  </a:lnTo>
                  <a:lnTo>
                    <a:pt x="709041" y="210271"/>
                  </a:lnTo>
                  <a:lnTo>
                    <a:pt x="711949" y="208279"/>
                  </a:lnTo>
                  <a:close/>
                </a:path>
                <a:path w="1082675" h="882650">
                  <a:moveTo>
                    <a:pt x="726040" y="200705"/>
                  </a:moveTo>
                  <a:lnTo>
                    <a:pt x="723867" y="201929"/>
                  </a:lnTo>
                  <a:lnTo>
                    <a:pt x="722749" y="202592"/>
                  </a:lnTo>
                  <a:lnTo>
                    <a:pt x="718261" y="205739"/>
                  </a:lnTo>
                  <a:lnTo>
                    <a:pt x="712596" y="210271"/>
                  </a:lnTo>
                  <a:lnTo>
                    <a:pt x="715513" y="208279"/>
                  </a:lnTo>
                  <a:lnTo>
                    <a:pt x="717315" y="207010"/>
                  </a:lnTo>
                  <a:lnTo>
                    <a:pt x="726040" y="200705"/>
                  </a:lnTo>
                  <a:close/>
                </a:path>
                <a:path w="1082675" h="882650">
                  <a:moveTo>
                    <a:pt x="739889" y="193039"/>
                  </a:moveTo>
                  <a:lnTo>
                    <a:pt x="738644" y="193039"/>
                  </a:lnTo>
                  <a:lnTo>
                    <a:pt x="734568" y="195579"/>
                  </a:lnTo>
                  <a:lnTo>
                    <a:pt x="723506" y="203200"/>
                  </a:lnTo>
                  <a:lnTo>
                    <a:pt x="718312" y="207010"/>
                  </a:lnTo>
                  <a:lnTo>
                    <a:pt x="722337" y="204470"/>
                  </a:lnTo>
                  <a:lnTo>
                    <a:pt x="739889" y="193039"/>
                  </a:lnTo>
                  <a:close/>
                </a:path>
                <a:path w="1082675" h="882650">
                  <a:moveTo>
                    <a:pt x="755983" y="181610"/>
                  </a:moveTo>
                  <a:lnTo>
                    <a:pt x="754811" y="181610"/>
                  </a:lnTo>
                  <a:lnTo>
                    <a:pt x="751005" y="183835"/>
                  </a:lnTo>
                  <a:lnTo>
                    <a:pt x="746874" y="186689"/>
                  </a:lnTo>
                  <a:lnTo>
                    <a:pt x="746429" y="186689"/>
                  </a:lnTo>
                  <a:lnTo>
                    <a:pt x="738870" y="191816"/>
                  </a:lnTo>
                  <a:lnTo>
                    <a:pt x="732407" y="195579"/>
                  </a:lnTo>
                  <a:lnTo>
                    <a:pt x="720956" y="203620"/>
                  </a:lnTo>
                  <a:lnTo>
                    <a:pt x="722749" y="202592"/>
                  </a:lnTo>
                  <a:lnTo>
                    <a:pt x="727316" y="199389"/>
                  </a:lnTo>
                  <a:lnTo>
                    <a:pt x="729228" y="198401"/>
                  </a:lnTo>
                  <a:lnTo>
                    <a:pt x="731376" y="196850"/>
                  </a:lnTo>
                  <a:lnTo>
                    <a:pt x="738644" y="193039"/>
                  </a:lnTo>
                  <a:lnTo>
                    <a:pt x="739889" y="193039"/>
                  </a:lnTo>
                  <a:lnTo>
                    <a:pt x="740641" y="192550"/>
                  </a:lnTo>
                  <a:lnTo>
                    <a:pt x="755983" y="181610"/>
                  </a:lnTo>
                  <a:close/>
                </a:path>
                <a:path w="1082675" h="882650">
                  <a:moveTo>
                    <a:pt x="729228" y="198401"/>
                  </a:moveTo>
                  <a:lnTo>
                    <a:pt x="727316" y="199389"/>
                  </a:lnTo>
                  <a:lnTo>
                    <a:pt x="722749" y="202592"/>
                  </a:lnTo>
                  <a:lnTo>
                    <a:pt x="726519" y="200359"/>
                  </a:lnTo>
                  <a:lnTo>
                    <a:pt x="729228" y="198401"/>
                  </a:lnTo>
                  <a:close/>
                </a:path>
                <a:path w="1082675" h="882650">
                  <a:moveTo>
                    <a:pt x="732231" y="196850"/>
                  </a:moveTo>
                  <a:lnTo>
                    <a:pt x="729228" y="198401"/>
                  </a:lnTo>
                  <a:lnTo>
                    <a:pt x="726519" y="200359"/>
                  </a:lnTo>
                  <a:lnTo>
                    <a:pt x="732231" y="196850"/>
                  </a:lnTo>
                  <a:close/>
                </a:path>
                <a:path w="1082675" h="882650">
                  <a:moveTo>
                    <a:pt x="822361" y="167639"/>
                  </a:moveTo>
                  <a:lnTo>
                    <a:pt x="776617" y="167639"/>
                  </a:lnTo>
                  <a:lnTo>
                    <a:pt x="770982" y="171450"/>
                  </a:lnTo>
                  <a:lnTo>
                    <a:pt x="749147" y="186689"/>
                  </a:lnTo>
                  <a:lnTo>
                    <a:pt x="747295" y="187960"/>
                  </a:lnTo>
                  <a:lnTo>
                    <a:pt x="746857" y="188296"/>
                  </a:lnTo>
                  <a:lnTo>
                    <a:pt x="736663" y="195579"/>
                  </a:lnTo>
                  <a:lnTo>
                    <a:pt x="738759" y="194310"/>
                  </a:lnTo>
                  <a:lnTo>
                    <a:pt x="742224" y="191816"/>
                  </a:lnTo>
                  <a:lnTo>
                    <a:pt x="785767" y="191816"/>
                  </a:lnTo>
                  <a:lnTo>
                    <a:pt x="804862" y="179070"/>
                  </a:lnTo>
                  <a:lnTo>
                    <a:pt x="822361" y="167639"/>
                  </a:lnTo>
                  <a:close/>
                </a:path>
                <a:path w="1082675" h="882650">
                  <a:moveTo>
                    <a:pt x="792758" y="189233"/>
                  </a:moveTo>
                  <a:lnTo>
                    <a:pt x="789975" y="190913"/>
                  </a:lnTo>
                  <a:lnTo>
                    <a:pt x="789151" y="191380"/>
                  </a:lnTo>
                  <a:lnTo>
                    <a:pt x="783755" y="195579"/>
                  </a:lnTo>
                  <a:lnTo>
                    <a:pt x="792758" y="189233"/>
                  </a:lnTo>
                  <a:close/>
                </a:path>
                <a:path w="1082675" h="882650">
                  <a:moveTo>
                    <a:pt x="741871" y="191816"/>
                  </a:moveTo>
                  <a:lnTo>
                    <a:pt x="740641" y="192550"/>
                  </a:lnTo>
                  <a:lnTo>
                    <a:pt x="738173" y="194310"/>
                  </a:lnTo>
                  <a:lnTo>
                    <a:pt x="740099" y="193039"/>
                  </a:lnTo>
                  <a:lnTo>
                    <a:pt x="741871" y="191816"/>
                  </a:lnTo>
                  <a:close/>
                </a:path>
                <a:path w="1082675" h="882650">
                  <a:moveTo>
                    <a:pt x="800159" y="184150"/>
                  </a:moveTo>
                  <a:lnTo>
                    <a:pt x="799719" y="184150"/>
                  </a:lnTo>
                  <a:lnTo>
                    <a:pt x="790122" y="190624"/>
                  </a:lnTo>
                  <a:lnTo>
                    <a:pt x="789151" y="191380"/>
                  </a:lnTo>
                  <a:lnTo>
                    <a:pt x="789975" y="190913"/>
                  </a:lnTo>
                  <a:lnTo>
                    <a:pt x="792758" y="189233"/>
                  </a:lnTo>
                  <a:lnTo>
                    <a:pt x="794565" y="187960"/>
                  </a:lnTo>
                  <a:lnTo>
                    <a:pt x="800159" y="184150"/>
                  </a:lnTo>
                  <a:close/>
                </a:path>
                <a:path w="1082675" h="882650">
                  <a:moveTo>
                    <a:pt x="801179" y="184150"/>
                  </a:moveTo>
                  <a:lnTo>
                    <a:pt x="800159" y="184150"/>
                  </a:lnTo>
                  <a:lnTo>
                    <a:pt x="794565" y="187960"/>
                  </a:lnTo>
                  <a:lnTo>
                    <a:pt x="792758" y="189233"/>
                  </a:lnTo>
                  <a:lnTo>
                    <a:pt x="801179" y="184150"/>
                  </a:lnTo>
                  <a:close/>
                </a:path>
                <a:path w="1082675" h="882650">
                  <a:moveTo>
                    <a:pt x="747339" y="185979"/>
                  </a:moveTo>
                  <a:lnTo>
                    <a:pt x="746125" y="186689"/>
                  </a:lnTo>
                  <a:lnTo>
                    <a:pt x="746429" y="186689"/>
                  </a:lnTo>
                  <a:lnTo>
                    <a:pt x="747339" y="185979"/>
                  </a:lnTo>
                  <a:close/>
                </a:path>
                <a:path w="1082675" h="882650">
                  <a:moveTo>
                    <a:pt x="754227" y="181610"/>
                  </a:moveTo>
                  <a:lnTo>
                    <a:pt x="752817" y="181610"/>
                  </a:lnTo>
                  <a:lnTo>
                    <a:pt x="747931" y="185633"/>
                  </a:lnTo>
                  <a:lnTo>
                    <a:pt x="751005" y="183835"/>
                  </a:lnTo>
                  <a:lnTo>
                    <a:pt x="754227" y="181610"/>
                  </a:lnTo>
                  <a:close/>
                </a:path>
                <a:path w="1082675" h="882650">
                  <a:moveTo>
                    <a:pt x="760260" y="177441"/>
                  </a:moveTo>
                  <a:lnTo>
                    <a:pt x="751005" y="183835"/>
                  </a:lnTo>
                  <a:lnTo>
                    <a:pt x="754811" y="181610"/>
                  </a:lnTo>
                  <a:lnTo>
                    <a:pt x="755983" y="181610"/>
                  </a:lnTo>
                  <a:lnTo>
                    <a:pt x="759545" y="179070"/>
                  </a:lnTo>
                  <a:lnTo>
                    <a:pt x="758075" y="179070"/>
                  </a:lnTo>
                  <a:lnTo>
                    <a:pt x="760260" y="177441"/>
                  </a:lnTo>
                  <a:close/>
                </a:path>
                <a:path w="1082675" h="882650">
                  <a:moveTo>
                    <a:pt x="767633" y="171814"/>
                  </a:moveTo>
                  <a:lnTo>
                    <a:pt x="759993" y="176529"/>
                  </a:lnTo>
                  <a:lnTo>
                    <a:pt x="756513" y="179070"/>
                  </a:lnTo>
                  <a:lnTo>
                    <a:pt x="757903" y="179070"/>
                  </a:lnTo>
                  <a:lnTo>
                    <a:pt x="761580" y="176529"/>
                  </a:lnTo>
                  <a:lnTo>
                    <a:pt x="762329" y="175900"/>
                  </a:lnTo>
                  <a:lnTo>
                    <a:pt x="766597" y="172720"/>
                  </a:lnTo>
                  <a:lnTo>
                    <a:pt x="767633" y="171814"/>
                  </a:lnTo>
                  <a:close/>
                </a:path>
                <a:path w="1082675" h="882650">
                  <a:moveTo>
                    <a:pt x="772694" y="169238"/>
                  </a:moveTo>
                  <a:lnTo>
                    <a:pt x="770771" y="170179"/>
                  </a:lnTo>
                  <a:lnTo>
                    <a:pt x="762491" y="175900"/>
                  </a:lnTo>
                  <a:lnTo>
                    <a:pt x="761484" y="176529"/>
                  </a:lnTo>
                  <a:lnTo>
                    <a:pt x="758075" y="179070"/>
                  </a:lnTo>
                  <a:lnTo>
                    <a:pt x="759545" y="179070"/>
                  </a:lnTo>
                  <a:lnTo>
                    <a:pt x="763990" y="175900"/>
                  </a:lnTo>
                  <a:lnTo>
                    <a:pt x="762792" y="175900"/>
                  </a:lnTo>
                  <a:lnTo>
                    <a:pt x="772694" y="169238"/>
                  </a:lnTo>
                  <a:close/>
                </a:path>
                <a:path w="1082675" h="882650">
                  <a:moveTo>
                    <a:pt x="775950" y="167639"/>
                  </a:moveTo>
                  <a:lnTo>
                    <a:pt x="772694" y="169238"/>
                  </a:lnTo>
                  <a:lnTo>
                    <a:pt x="762792" y="175900"/>
                  </a:lnTo>
                  <a:lnTo>
                    <a:pt x="775950" y="167639"/>
                  </a:lnTo>
                  <a:close/>
                </a:path>
                <a:path w="1082675" h="882650">
                  <a:moveTo>
                    <a:pt x="822836" y="165100"/>
                  </a:moveTo>
                  <a:lnTo>
                    <a:pt x="779995" y="165100"/>
                  </a:lnTo>
                  <a:lnTo>
                    <a:pt x="762792" y="175900"/>
                  </a:lnTo>
                  <a:lnTo>
                    <a:pt x="763990" y="175900"/>
                  </a:lnTo>
                  <a:lnTo>
                    <a:pt x="766669" y="173989"/>
                  </a:lnTo>
                  <a:lnTo>
                    <a:pt x="776617" y="167639"/>
                  </a:lnTo>
                  <a:lnTo>
                    <a:pt x="822361" y="167639"/>
                  </a:lnTo>
                  <a:lnTo>
                    <a:pt x="824305" y="166370"/>
                  </a:lnTo>
                  <a:lnTo>
                    <a:pt x="820991" y="166370"/>
                  </a:lnTo>
                  <a:lnTo>
                    <a:pt x="822836" y="165100"/>
                  </a:lnTo>
                  <a:close/>
                </a:path>
                <a:path w="1082675" h="882650">
                  <a:moveTo>
                    <a:pt x="769588" y="170179"/>
                  </a:moveTo>
                  <a:lnTo>
                    <a:pt x="767633" y="171814"/>
                  </a:lnTo>
                  <a:lnTo>
                    <a:pt x="768223" y="171450"/>
                  </a:lnTo>
                  <a:lnTo>
                    <a:pt x="769588" y="170179"/>
                  </a:lnTo>
                  <a:close/>
                </a:path>
                <a:path w="1082675" h="882650">
                  <a:moveTo>
                    <a:pt x="836408" y="127704"/>
                  </a:moveTo>
                  <a:lnTo>
                    <a:pt x="833281" y="129539"/>
                  </a:lnTo>
                  <a:lnTo>
                    <a:pt x="790174" y="157479"/>
                  </a:lnTo>
                  <a:lnTo>
                    <a:pt x="772694" y="169238"/>
                  </a:lnTo>
                  <a:lnTo>
                    <a:pt x="776161" y="167507"/>
                  </a:lnTo>
                  <a:lnTo>
                    <a:pt x="779995" y="165100"/>
                  </a:lnTo>
                  <a:lnTo>
                    <a:pt x="822836" y="165100"/>
                  </a:lnTo>
                  <a:lnTo>
                    <a:pt x="828370" y="161289"/>
                  </a:lnTo>
                  <a:lnTo>
                    <a:pt x="830567" y="158750"/>
                  </a:lnTo>
                  <a:lnTo>
                    <a:pt x="832586" y="157479"/>
                  </a:lnTo>
                  <a:lnTo>
                    <a:pt x="834021" y="157479"/>
                  </a:lnTo>
                  <a:lnTo>
                    <a:pt x="881543" y="128357"/>
                  </a:lnTo>
                  <a:lnTo>
                    <a:pt x="835676" y="128357"/>
                  </a:lnTo>
                  <a:lnTo>
                    <a:pt x="836408" y="127704"/>
                  </a:lnTo>
                  <a:close/>
                </a:path>
                <a:path w="1082675" h="882650">
                  <a:moveTo>
                    <a:pt x="843216" y="152400"/>
                  </a:moveTo>
                  <a:lnTo>
                    <a:pt x="838250" y="154873"/>
                  </a:lnTo>
                  <a:lnTo>
                    <a:pt x="838386" y="154873"/>
                  </a:lnTo>
                  <a:lnTo>
                    <a:pt x="832918" y="158750"/>
                  </a:lnTo>
                  <a:lnTo>
                    <a:pt x="827137" y="162560"/>
                  </a:lnTo>
                  <a:lnTo>
                    <a:pt x="820991" y="166370"/>
                  </a:lnTo>
                  <a:lnTo>
                    <a:pt x="824305" y="166370"/>
                  </a:lnTo>
                  <a:lnTo>
                    <a:pt x="839860" y="156210"/>
                  </a:lnTo>
                  <a:lnTo>
                    <a:pt x="838511" y="156210"/>
                  </a:lnTo>
                  <a:lnTo>
                    <a:pt x="843216" y="152400"/>
                  </a:lnTo>
                  <a:close/>
                </a:path>
                <a:path w="1082675" h="882650">
                  <a:moveTo>
                    <a:pt x="801312" y="148612"/>
                  </a:moveTo>
                  <a:lnTo>
                    <a:pt x="789343" y="156210"/>
                  </a:lnTo>
                  <a:lnTo>
                    <a:pt x="790486" y="156210"/>
                  </a:lnTo>
                  <a:lnTo>
                    <a:pt x="801312" y="148612"/>
                  </a:lnTo>
                  <a:close/>
                </a:path>
                <a:path w="1082675" h="882650">
                  <a:moveTo>
                    <a:pt x="884370" y="127704"/>
                  </a:moveTo>
                  <a:lnTo>
                    <a:pt x="883152" y="128357"/>
                  </a:lnTo>
                  <a:lnTo>
                    <a:pt x="871812" y="134620"/>
                  </a:lnTo>
                  <a:lnTo>
                    <a:pt x="852462" y="147320"/>
                  </a:lnTo>
                  <a:lnTo>
                    <a:pt x="838511" y="156210"/>
                  </a:lnTo>
                  <a:lnTo>
                    <a:pt x="839860" y="156210"/>
                  </a:lnTo>
                  <a:lnTo>
                    <a:pt x="847638" y="151129"/>
                  </a:lnTo>
                  <a:lnTo>
                    <a:pt x="880851" y="129846"/>
                  </a:lnTo>
                  <a:lnTo>
                    <a:pt x="884370" y="127704"/>
                  </a:lnTo>
                  <a:close/>
                </a:path>
                <a:path w="1082675" h="882650">
                  <a:moveTo>
                    <a:pt x="839287" y="154234"/>
                  </a:moveTo>
                  <a:lnTo>
                    <a:pt x="838250" y="154873"/>
                  </a:lnTo>
                  <a:lnTo>
                    <a:pt x="838386" y="154873"/>
                  </a:lnTo>
                  <a:lnTo>
                    <a:pt x="839287" y="154234"/>
                  </a:lnTo>
                  <a:close/>
                </a:path>
                <a:path w="1082675" h="882650">
                  <a:moveTo>
                    <a:pt x="863462" y="142478"/>
                  </a:moveTo>
                  <a:lnTo>
                    <a:pt x="855371" y="147320"/>
                  </a:lnTo>
                  <a:lnTo>
                    <a:pt x="852017" y="149860"/>
                  </a:lnTo>
                  <a:lnTo>
                    <a:pt x="857879" y="146050"/>
                  </a:lnTo>
                  <a:lnTo>
                    <a:pt x="863462" y="142478"/>
                  </a:lnTo>
                  <a:close/>
                </a:path>
                <a:path w="1082675" h="882650">
                  <a:moveTo>
                    <a:pt x="805345" y="146050"/>
                  </a:moveTo>
                  <a:lnTo>
                    <a:pt x="801308" y="148612"/>
                  </a:lnTo>
                  <a:lnTo>
                    <a:pt x="804062" y="147320"/>
                  </a:lnTo>
                  <a:lnTo>
                    <a:pt x="805345" y="146050"/>
                  </a:lnTo>
                  <a:close/>
                </a:path>
                <a:path w="1082675" h="882650">
                  <a:moveTo>
                    <a:pt x="870334" y="137160"/>
                  </a:moveTo>
                  <a:lnTo>
                    <a:pt x="868248" y="138429"/>
                  </a:lnTo>
                  <a:lnTo>
                    <a:pt x="866778" y="139700"/>
                  </a:lnTo>
                  <a:lnTo>
                    <a:pt x="870334" y="137160"/>
                  </a:lnTo>
                  <a:close/>
                </a:path>
                <a:path w="1082675" h="882650">
                  <a:moveTo>
                    <a:pt x="943969" y="91523"/>
                  </a:moveTo>
                  <a:lnTo>
                    <a:pt x="941438" y="92997"/>
                  </a:lnTo>
                  <a:lnTo>
                    <a:pt x="939310" y="94182"/>
                  </a:lnTo>
                  <a:lnTo>
                    <a:pt x="924682" y="102509"/>
                  </a:lnTo>
                  <a:lnTo>
                    <a:pt x="900643" y="118110"/>
                  </a:lnTo>
                  <a:lnTo>
                    <a:pt x="879225" y="130810"/>
                  </a:lnTo>
                  <a:lnTo>
                    <a:pt x="870334" y="137160"/>
                  </a:lnTo>
                  <a:lnTo>
                    <a:pt x="897234" y="120650"/>
                  </a:lnTo>
                  <a:lnTo>
                    <a:pt x="914268" y="110614"/>
                  </a:lnTo>
                  <a:lnTo>
                    <a:pt x="930211" y="100329"/>
                  </a:lnTo>
                  <a:lnTo>
                    <a:pt x="931752" y="100329"/>
                  </a:lnTo>
                  <a:lnTo>
                    <a:pt x="942909" y="93260"/>
                  </a:lnTo>
                  <a:lnTo>
                    <a:pt x="943969" y="91523"/>
                  </a:lnTo>
                  <a:close/>
                </a:path>
                <a:path w="1082675" h="882650">
                  <a:moveTo>
                    <a:pt x="896304" y="119379"/>
                  </a:moveTo>
                  <a:lnTo>
                    <a:pt x="851135" y="119379"/>
                  </a:lnTo>
                  <a:lnTo>
                    <a:pt x="846203" y="121919"/>
                  </a:lnTo>
                  <a:lnTo>
                    <a:pt x="837098" y="127298"/>
                  </a:lnTo>
                  <a:lnTo>
                    <a:pt x="835655" y="128357"/>
                  </a:lnTo>
                  <a:lnTo>
                    <a:pt x="881543" y="128357"/>
                  </a:lnTo>
                  <a:lnTo>
                    <a:pt x="896304" y="119379"/>
                  </a:lnTo>
                  <a:close/>
                </a:path>
                <a:path w="1082675" h="882650">
                  <a:moveTo>
                    <a:pt x="841024" y="124419"/>
                  </a:moveTo>
                  <a:lnTo>
                    <a:pt x="840342" y="124759"/>
                  </a:lnTo>
                  <a:lnTo>
                    <a:pt x="838619" y="125729"/>
                  </a:lnTo>
                  <a:lnTo>
                    <a:pt x="836408" y="127704"/>
                  </a:lnTo>
                  <a:lnTo>
                    <a:pt x="837098" y="127298"/>
                  </a:lnTo>
                  <a:lnTo>
                    <a:pt x="841024" y="124419"/>
                  </a:lnTo>
                  <a:close/>
                </a:path>
                <a:path w="1082675" h="882650">
                  <a:moveTo>
                    <a:pt x="848740" y="119379"/>
                  </a:moveTo>
                  <a:lnTo>
                    <a:pt x="848131" y="119379"/>
                  </a:lnTo>
                  <a:lnTo>
                    <a:pt x="840945" y="124419"/>
                  </a:lnTo>
                  <a:lnTo>
                    <a:pt x="842970" y="123278"/>
                  </a:lnTo>
                  <a:lnTo>
                    <a:pt x="848740" y="119379"/>
                  </a:lnTo>
                  <a:close/>
                </a:path>
                <a:path w="1082675" h="882650">
                  <a:moveTo>
                    <a:pt x="896456" y="123278"/>
                  </a:moveTo>
                  <a:lnTo>
                    <a:pt x="896267" y="123278"/>
                  </a:lnTo>
                  <a:lnTo>
                    <a:pt x="894480" y="124419"/>
                  </a:lnTo>
                  <a:lnTo>
                    <a:pt x="896456" y="123278"/>
                  </a:lnTo>
                  <a:close/>
                </a:path>
                <a:path w="1082675" h="882650">
                  <a:moveTo>
                    <a:pt x="910755" y="114860"/>
                  </a:moveTo>
                  <a:lnTo>
                    <a:pt x="896456" y="123278"/>
                  </a:lnTo>
                  <a:lnTo>
                    <a:pt x="897015" y="123278"/>
                  </a:lnTo>
                  <a:lnTo>
                    <a:pt x="910755" y="114860"/>
                  </a:lnTo>
                  <a:close/>
                </a:path>
                <a:path w="1082675" h="882650">
                  <a:moveTo>
                    <a:pt x="885909" y="97789"/>
                  </a:moveTo>
                  <a:lnTo>
                    <a:pt x="884674" y="98519"/>
                  </a:lnTo>
                  <a:lnTo>
                    <a:pt x="881748" y="100329"/>
                  </a:lnTo>
                  <a:lnTo>
                    <a:pt x="870710" y="106679"/>
                  </a:lnTo>
                  <a:lnTo>
                    <a:pt x="845539" y="122216"/>
                  </a:lnTo>
                  <a:lnTo>
                    <a:pt x="846152" y="121919"/>
                  </a:lnTo>
                  <a:lnTo>
                    <a:pt x="847245" y="121303"/>
                  </a:lnTo>
                  <a:lnTo>
                    <a:pt x="850336" y="119379"/>
                  </a:lnTo>
                  <a:lnTo>
                    <a:pt x="896304" y="119379"/>
                  </a:lnTo>
                  <a:lnTo>
                    <a:pt x="898392" y="118110"/>
                  </a:lnTo>
                  <a:lnTo>
                    <a:pt x="858634" y="118110"/>
                  </a:lnTo>
                  <a:lnTo>
                    <a:pt x="860518" y="116839"/>
                  </a:lnTo>
                  <a:lnTo>
                    <a:pt x="857783" y="116839"/>
                  </a:lnTo>
                  <a:lnTo>
                    <a:pt x="863131" y="113778"/>
                  </a:lnTo>
                  <a:lnTo>
                    <a:pt x="867604" y="110614"/>
                  </a:lnTo>
                  <a:lnTo>
                    <a:pt x="867068" y="110614"/>
                  </a:lnTo>
                  <a:lnTo>
                    <a:pt x="873466" y="106679"/>
                  </a:lnTo>
                  <a:lnTo>
                    <a:pt x="873099" y="106679"/>
                  </a:lnTo>
                  <a:lnTo>
                    <a:pt x="875221" y="105410"/>
                  </a:lnTo>
                  <a:lnTo>
                    <a:pt x="874140" y="105410"/>
                  </a:lnTo>
                  <a:lnTo>
                    <a:pt x="880980" y="101600"/>
                  </a:lnTo>
                  <a:lnTo>
                    <a:pt x="885011" y="99060"/>
                  </a:lnTo>
                  <a:lnTo>
                    <a:pt x="884186" y="99060"/>
                  </a:lnTo>
                  <a:lnTo>
                    <a:pt x="884994" y="98519"/>
                  </a:lnTo>
                  <a:lnTo>
                    <a:pt x="885909" y="97789"/>
                  </a:lnTo>
                  <a:close/>
                </a:path>
                <a:path w="1082675" h="882650">
                  <a:moveTo>
                    <a:pt x="935329" y="71120"/>
                  </a:moveTo>
                  <a:lnTo>
                    <a:pt x="917875" y="81385"/>
                  </a:lnTo>
                  <a:lnTo>
                    <a:pt x="899510" y="92710"/>
                  </a:lnTo>
                  <a:lnTo>
                    <a:pt x="879710" y="105410"/>
                  </a:lnTo>
                  <a:lnTo>
                    <a:pt x="858634" y="118110"/>
                  </a:lnTo>
                  <a:lnTo>
                    <a:pt x="898392" y="118110"/>
                  </a:lnTo>
                  <a:lnTo>
                    <a:pt x="915097" y="107950"/>
                  </a:lnTo>
                  <a:lnTo>
                    <a:pt x="924682" y="102509"/>
                  </a:lnTo>
                  <a:lnTo>
                    <a:pt x="926084" y="101600"/>
                  </a:lnTo>
                  <a:lnTo>
                    <a:pt x="937417" y="95250"/>
                  </a:lnTo>
                  <a:lnTo>
                    <a:pt x="897458" y="95250"/>
                  </a:lnTo>
                  <a:lnTo>
                    <a:pt x="906951" y="88900"/>
                  </a:lnTo>
                  <a:lnTo>
                    <a:pt x="919748" y="81385"/>
                  </a:lnTo>
                  <a:lnTo>
                    <a:pt x="921859" y="80010"/>
                  </a:lnTo>
                  <a:lnTo>
                    <a:pt x="925926" y="77470"/>
                  </a:lnTo>
                  <a:lnTo>
                    <a:pt x="929409" y="75575"/>
                  </a:lnTo>
                  <a:lnTo>
                    <a:pt x="935329" y="71120"/>
                  </a:lnTo>
                  <a:close/>
                </a:path>
                <a:path w="1082675" h="882650">
                  <a:moveTo>
                    <a:pt x="863131" y="113778"/>
                  </a:moveTo>
                  <a:lnTo>
                    <a:pt x="857783" y="116839"/>
                  </a:lnTo>
                  <a:lnTo>
                    <a:pt x="862393" y="114300"/>
                  </a:lnTo>
                  <a:lnTo>
                    <a:pt x="863131" y="113778"/>
                  </a:lnTo>
                  <a:close/>
                </a:path>
                <a:path w="1082675" h="882650">
                  <a:moveTo>
                    <a:pt x="862393" y="114300"/>
                  </a:moveTo>
                  <a:lnTo>
                    <a:pt x="857783" y="116839"/>
                  </a:lnTo>
                  <a:lnTo>
                    <a:pt x="860518" y="116839"/>
                  </a:lnTo>
                  <a:lnTo>
                    <a:pt x="863456" y="114860"/>
                  </a:lnTo>
                  <a:lnTo>
                    <a:pt x="861601" y="114860"/>
                  </a:lnTo>
                  <a:lnTo>
                    <a:pt x="862393" y="114300"/>
                  </a:lnTo>
                  <a:close/>
                </a:path>
                <a:path w="1082675" h="882650">
                  <a:moveTo>
                    <a:pt x="876510" y="106679"/>
                  </a:moveTo>
                  <a:lnTo>
                    <a:pt x="874280" y="106679"/>
                  </a:lnTo>
                  <a:lnTo>
                    <a:pt x="864361" y="112908"/>
                  </a:lnTo>
                  <a:lnTo>
                    <a:pt x="861601" y="114860"/>
                  </a:lnTo>
                  <a:lnTo>
                    <a:pt x="863456" y="114860"/>
                  </a:lnTo>
                  <a:lnTo>
                    <a:pt x="869755" y="110614"/>
                  </a:lnTo>
                  <a:lnTo>
                    <a:pt x="876510" y="106679"/>
                  </a:lnTo>
                  <a:close/>
                </a:path>
                <a:path w="1082675" h="882650">
                  <a:moveTo>
                    <a:pt x="871372" y="107950"/>
                  </a:moveTo>
                  <a:lnTo>
                    <a:pt x="867068" y="110614"/>
                  </a:lnTo>
                  <a:lnTo>
                    <a:pt x="867604" y="110614"/>
                  </a:lnTo>
                  <a:lnTo>
                    <a:pt x="871372" y="107950"/>
                  </a:lnTo>
                  <a:close/>
                </a:path>
                <a:path w="1082675" h="882650">
                  <a:moveTo>
                    <a:pt x="923277" y="105630"/>
                  </a:moveTo>
                  <a:lnTo>
                    <a:pt x="919099" y="107950"/>
                  </a:lnTo>
                  <a:lnTo>
                    <a:pt x="914935" y="110614"/>
                  </a:lnTo>
                  <a:lnTo>
                    <a:pt x="919568" y="107950"/>
                  </a:lnTo>
                  <a:lnTo>
                    <a:pt x="923277" y="105630"/>
                  </a:lnTo>
                  <a:close/>
                </a:path>
                <a:path w="1082675" h="882650">
                  <a:moveTo>
                    <a:pt x="952649" y="58945"/>
                  </a:moveTo>
                  <a:lnTo>
                    <a:pt x="951181" y="59689"/>
                  </a:lnTo>
                  <a:lnTo>
                    <a:pt x="935014" y="68580"/>
                  </a:lnTo>
                  <a:lnTo>
                    <a:pt x="914951" y="81385"/>
                  </a:lnTo>
                  <a:lnTo>
                    <a:pt x="886734" y="98519"/>
                  </a:lnTo>
                  <a:lnTo>
                    <a:pt x="871401" y="107950"/>
                  </a:lnTo>
                  <a:lnTo>
                    <a:pt x="874280" y="106679"/>
                  </a:lnTo>
                  <a:lnTo>
                    <a:pt x="876510" y="106679"/>
                  </a:lnTo>
                  <a:lnTo>
                    <a:pt x="885269" y="101600"/>
                  </a:lnTo>
                  <a:lnTo>
                    <a:pt x="902993" y="90170"/>
                  </a:lnTo>
                  <a:lnTo>
                    <a:pt x="907103" y="87629"/>
                  </a:lnTo>
                  <a:lnTo>
                    <a:pt x="905764" y="87629"/>
                  </a:lnTo>
                  <a:lnTo>
                    <a:pt x="909372" y="85216"/>
                  </a:lnTo>
                  <a:lnTo>
                    <a:pt x="910859" y="84413"/>
                  </a:lnTo>
                  <a:lnTo>
                    <a:pt x="920811" y="79231"/>
                  </a:lnTo>
                  <a:lnTo>
                    <a:pt x="921486" y="78739"/>
                  </a:lnTo>
                  <a:lnTo>
                    <a:pt x="921756" y="78739"/>
                  </a:lnTo>
                  <a:lnTo>
                    <a:pt x="934054" y="71120"/>
                  </a:lnTo>
                  <a:lnTo>
                    <a:pt x="944837" y="65036"/>
                  </a:lnTo>
                  <a:lnTo>
                    <a:pt x="944167" y="65036"/>
                  </a:lnTo>
                  <a:lnTo>
                    <a:pt x="949426" y="60960"/>
                  </a:lnTo>
                  <a:lnTo>
                    <a:pt x="952649" y="58945"/>
                  </a:lnTo>
                  <a:close/>
                </a:path>
                <a:path w="1082675" h="882650">
                  <a:moveTo>
                    <a:pt x="880247" y="102509"/>
                  </a:moveTo>
                  <a:lnTo>
                    <a:pt x="879514" y="102870"/>
                  </a:lnTo>
                  <a:lnTo>
                    <a:pt x="873099" y="106679"/>
                  </a:lnTo>
                  <a:lnTo>
                    <a:pt x="873466" y="106679"/>
                  </a:lnTo>
                  <a:lnTo>
                    <a:pt x="880247" y="102509"/>
                  </a:lnTo>
                  <a:close/>
                </a:path>
                <a:path w="1082675" h="882650">
                  <a:moveTo>
                    <a:pt x="880981" y="101600"/>
                  </a:moveTo>
                  <a:lnTo>
                    <a:pt x="874140" y="105410"/>
                  </a:lnTo>
                  <a:lnTo>
                    <a:pt x="878966" y="102870"/>
                  </a:lnTo>
                  <a:lnTo>
                    <a:pt x="880981" y="101600"/>
                  </a:lnTo>
                  <a:close/>
                </a:path>
                <a:path w="1082675" h="882650">
                  <a:moveTo>
                    <a:pt x="912723" y="82280"/>
                  </a:moveTo>
                  <a:lnTo>
                    <a:pt x="910038" y="83820"/>
                  </a:lnTo>
                  <a:lnTo>
                    <a:pt x="905803" y="86360"/>
                  </a:lnTo>
                  <a:lnTo>
                    <a:pt x="899117" y="90170"/>
                  </a:lnTo>
                  <a:lnTo>
                    <a:pt x="890074" y="95869"/>
                  </a:lnTo>
                  <a:lnTo>
                    <a:pt x="889002" y="96484"/>
                  </a:lnTo>
                  <a:lnTo>
                    <a:pt x="883260" y="100329"/>
                  </a:lnTo>
                  <a:lnTo>
                    <a:pt x="880981" y="101600"/>
                  </a:lnTo>
                  <a:lnTo>
                    <a:pt x="878966" y="102870"/>
                  </a:lnTo>
                  <a:lnTo>
                    <a:pt x="874140" y="105410"/>
                  </a:lnTo>
                  <a:lnTo>
                    <a:pt x="875221" y="105410"/>
                  </a:lnTo>
                  <a:lnTo>
                    <a:pt x="888301" y="97571"/>
                  </a:lnTo>
                  <a:lnTo>
                    <a:pt x="900030" y="90476"/>
                  </a:lnTo>
                  <a:lnTo>
                    <a:pt x="912723" y="82280"/>
                  </a:lnTo>
                  <a:close/>
                </a:path>
                <a:path w="1082675" h="882650">
                  <a:moveTo>
                    <a:pt x="926658" y="103515"/>
                  </a:moveTo>
                  <a:lnTo>
                    <a:pt x="923629" y="105410"/>
                  </a:lnTo>
                  <a:lnTo>
                    <a:pt x="925962" y="104139"/>
                  </a:lnTo>
                  <a:lnTo>
                    <a:pt x="926658" y="103515"/>
                  </a:lnTo>
                  <a:close/>
                </a:path>
                <a:path w="1082675" h="882650">
                  <a:moveTo>
                    <a:pt x="931752" y="100329"/>
                  </a:moveTo>
                  <a:lnTo>
                    <a:pt x="930211" y="100329"/>
                  </a:lnTo>
                  <a:lnTo>
                    <a:pt x="926658" y="103515"/>
                  </a:lnTo>
                  <a:lnTo>
                    <a:pt x="931752" y="100329"/>
                  </a:lnTo>
                  <a:close/>
                </a:path>
                <a:path w="1082675" h="882650">
                  <a:moveTo>
                    <a:pt x="930742" y="99060"/>
                  </a:moveTo>
                  <a:lnTo>
                    <a:pt x="928350" y="100329"/>
                  </a:lnTo>
                  <a:lnTo>
                    <a:pt x="926084" y="101600"/>
                  </a:lnTo>
                  <a:lnTo>
                    <a:pt x="924682" y="102509"/>
                  </a:lnTo>
                  <a:lnTo>
                    <a:pt x="930742" y="99060"/>
                  </a:lnTo>
                  <a:close/>
                </a:path>
                <a:path w="1082675" h="882650">
                  <a:moveTo>
                    <a:pt x="948626" y="92710"/>
                  </a:moveTo>
                  <a:lnTo>
                    <a:pt x="943987" y="94182"/>
                  </a:lnTo>
                  <a:lnTo>
                    <a:pt x="944313" y="94182"/>
                  </a:lnTo>
                  <a:lnTo>
                    <a:pt x="938745" y="97789"/>
                  </a:lnTo>
                  <a:lnTo>
                    <a:pt x="931989" y="101600"/>
                  </a:lnTo>
                  <a:lnTo>
                    <a:pt x="935139" y="100329"/>
                  </a:lnTo>
                  <a:lnTo>
                    <a:pt x="948626" y="92710"/>
                  </a:lnTo>
                  <a:close/>
                </a:path>
                <a:path w="1082675" h="882650">
                  <a:moveTo>
                    <a:pt x="893818" y="93260"/>
                  </a:moveTo>
                  <a:lnTo>
                    <a:pt x="891761" y="94182"/>
                  </a:lnTo>
                  <a:lnTo>
                    <a:pt x="888956" y="95869"/>
                  </a:lnTo>
                  <a:lnTo>
                    <a:pt x="886085" y="97789"/>
                  </a:lnTo>
                  <a:lnTo>
                    <a:pt x="884919" y="98519"/>
                  </a:lnTo>
                  <a:lnTo>
                    <a:pt x="884186" y="99060"/>
                  </a:lnTo>
                  <a:lnTo>
                    <a:pt x="885011" y="99060"/>
                  </a:lnTo>
                  <a:lnTo>
                    <a:pt x="889097" y="96484"/>
                  </a:lnTo>
                  <a:lnTo>
                    <a:pt x="889922" y="95869"/>
                  </a:lnTo>
                  <a:lnTo>
                    <a:pt x="893818" y="93260"/>
                  </a:lnTo>
                  <a:close/>
                </a:path>
                <a:path w="1082675" h="882650">
                  <a:moveTo>
                    <a:pt x="888036" y="96484"/>
                  </a:moveTo>
                  <a:lnTo>
                    <a:pt x="886206" y="97571"/>
                  </a:lnTo>
                  <a:lnTo>
                    <a:pt x="884919" y="98519"/>
                  </a:lnTo>
                  <a:lnTo>
                    <a:pt x="886085" y="97789"/>
                  </a:lnTo>
                  <a:lnTo>
                    <a:pt x="888036" y="96484"/>
                  </a:lnTo>
                  <a:close/>
                </a:path>
                <a:path w="1082675" h="882650">
                  <a:moveTo>
                    <a:pt x="891682" y="94182"/>
                  </a:moveTo>
                  <a:lnTo>
                    <a:pt x="889355" y="95250"/>
                  </a:lnTo>
                  <a:lnTo>
                    <a:pt x="886206" y="97571"/>
                  </a:lnTo>
                  <a:lnTo>
                    <a:pt x="891682" y="94182"/>
                  </a:lnTo>
                  <a:close/>
                </a:path>
                <a:path w="1082675" h="882650">
                  <a:moveTo>
                    <a:pt x="895087" y="92710"/>
                  </a:moveTo>
                  <a:lnTo>
                    <a:pt x="894368" y="92997"/>
                  </a:lnTo>
                  <a:lnTo>
                    <a:pt x="893818" y="93260"/>
                  </a:lnTo>
                  <a:lnTo>
                    <a:pt x="889002" y="96484"/>
                  </a:lnTo>
                  <a:lnTo>
                    <a:pt x="890074" y="95869"/>
                  </a:lnTo>
                  <a:lnTo>
                    <a:pt x="895087" y="92710"/>
                  </a:lnTo>
                  <a:close/>
                </a:path>
                <a:path w="1082675" h="882650">
                  <a:moveTo>
                    <a:pt x="950412" y="63566"/>
                  </a:moveTo>
                  <a:lnTo>
                    <a:pt x="947935" y="65036"/>
                  </a:lnTo>
                  <a:lnTo>
                    <a:pt x="942270" y="68580"/>
                  </a:lnTo>
                  <a:lnTo>
                    <a:pt x="929409" y="75575"/>
                  </a:lnTo>
                  <a:lnTo>
                    <a:pt x="928438" y="76283"/>
                  </a:lnTo>
                  <a:lnTo>
                    <a:pt x="922091" y="80010"/>
                  </a:lnTo>
                  <a:lnTo>
                    <a:pt x="919657" y="81385"/>
                  </a:lnTo>
                  <a:lnTo>
                    <a:pt x="897458" y="95250"/>
                  </a:lnTo>
                  <a:lnTo>
                    <a:pt x="937417" y="95250"/>
                  </a:lnTo>
                  <a:lnTo>
                    <a:pt x="942360" y="92449"/>
                  </a:lnTo>
                  <a:lnTo>
                    <a:pt x="944972" y="90780"/>
                  </a:lnTo>
                  <a:lnTo>
                    <a:pt x="949988" y="87629"/>
                  </a:lnTo>
                  <a:lnTo>
                    <a:pt x="940003" y="87629"/>
                  </a:lnTo>
                  <a:lnTo>
                    <a:pt x="949658" y="81385"/>
                  </a:lnTo>
                  <a:lnTo>
                    <a:pt x="951995" y="80010"/>
                  </a:lnTo>
                  <a:lnTo>
                    <a:pt x="944626" y="80010"/>
                  </a:lnTo>
                  <a:lnTo>
                    <a:pt x="964267" y="68580"/>
                  </a:lnTo>
                  <a:lnTo>
                    <a:pt x="943127" y="68580"/>
                  </a:lnTo>
                  <a:lnTo>
                    <a:pt x="950412" y="63566"/>
                  </a:lnTo>
                  <a:close/>
                </a:path>
                <a:path w="1082675" h="882650">
                  <a:moveTo>
                    <a:pt x="950522" y="88900"/>
                  </a:moveTo>
                  <a:lnTo>
                    <a:pt x="943778" y="92710"/>
                  </a:lnTo>
                  <a:lnTo>
                    <a:pt x="942915" y="93260"/>
                  </a:lnTo>
                  <a:lnTo>
                    <a:pt x="942355" y="94182"/>
                  </a:lnTo>
                  <a:lnTo>
                    <a:pt x="942129" y="94182"/>
                  </a:lnTo>
                  <a:lnTo>
                    <a:pt x="946717" y="91523"/>
                  </a:lnTo>
                  <a:lnTo>
                    <a:pt x="950522" y="88900"/>
                  </a:lnTo>
                  <a:close/>
                </a:path>
                <a:path w="1082675" h="882650">
                  <a:moveTo>
                    <a:pt x="896784" y="91523"/>
                  </a:moveTo>
                  <a:lnTo>
                    <a:pt x="894640" y="92710"/>
                  </a:lnTo>
                  <a:lnTo>
                    <a:pt x="893818" y="93260"/>
                  </a:lnTo>
                  <a:lnTo>
                    <a:pt x="894368" y="92997"/>
                  </a:lnTo>
                  <a:lnTo>
                    <a:pt x="895070" y="92710"/>
                  </a:lnTo>
                  <a:lnTo>
                    <a:pt x="896784" y="91523"/>
                  </a:lnTo>
                  <a:close/>
                </a:path>
                <a:path w="1082675" h="882650">
                  <a:moveTo>
                    <a:pt x="898148" y="90780"/>
                  </a:moveTo>
                  <a:lnTo>
                    <a:pt x="896784" y="91523"/>
                  </a:lnTo>
                  <a:lnTo>
                    <a:pt x="895447" y="92449"/>
                  </a:lnTo>
                  <a:lnTo>
                    <a:pt x="898148" y="90780"/>
                  </a:lnTo>
                  <a:close/>
                </a:path>
                <a:path w="1082675" h="882650">
                  <a:moveTo>
                    <a:pt x="943121" y="62697"/>
                  </a:moveTo>
                  <a:lnTo>
                    <a:pt x="902889" y="86360"/>
                  </a:lnTo>
                  <a:lnTo>
                    <a:pt x="897470" y="90170"/>
                  </a:lnTo>
                  <a:lnTo>
                    <a:pt x="902335" y="87629"/>
                  </a:lnTo>
                  <a:lnTo>
                    <a:pt x="915139" y="80010"/>
                  </a:lnTo>
                  <a:lnTo>
                    <a:pt x="943121" y="62697"/>
                  </a:lnTo>
                  <a:close/>
                </a:path>
                <a:path w="1082675" h="882650">
                  <a:moveTo>
                    <a:pt x="912319" y="84413"/>
                  </a:moveTo>
                  <a:lnTo>
                    <a:pt x="905764" y="87629"/>
                  </a:lnTo>
                  <a:lnTo>
                    <a:pt x="907103" y="87629"/>
                  </a:lnTo>
                  <a:lnTo>
                    <a:pt x="912319" y="84413"/>
                  </a:lnTo>
                  <a:close/>
                </a:path>
                <a:path w="1082675" h="882650">
                  <a:moveTo>
                    <a:pt x="981381" y="63566"/>
                  </a:moveTo>
                  <a:lnTo>
                    <a:pt x="973074" y="67310"/>
                  </a:lnTo>
                  <a:lnTo>
                    <a:pt x="967460" y="71120"/>
                  </a:lnTo>
                  <a:lnTo>
                    <a:pt x="961986" y="74929"/>
                  </a:lnTo>
                  <a:lnTo>
                    <a:pt x="957670" y="76810"/>
                  </a:lnTo>
                  <a:lnTo>
                    <a:pt x="957239" y="76946"/>
                  </a:lnTo>
                  <a:lnTo>
                    <a:pt x="954176" y="78739"/>
                  </a:lnTo>
                  <a:lnTo>
                    <a:pt x="950071" y="81385"/>
                  </a:lnTo>
                  <a:lnTo>
                    <a:pt x="945983" y="84413"/>
                  </a:lnTo>
                  <a:lnTo>
                    <a:pt x="944818" y="85216"/>
                  </a:lnTo>
                  <a:lnTo>
                    <a:pt x="940003" y="87629"/>
                  </a:lnTo>
                  <a:lnTo>
                    <a:pt x="949988" y="87629"/>
                  </a:lnTo>
                  <a:lnTo>
                    <a:pt x="956055" y="83820"/>
                  </a:lnTo>
                  <a:lnTo>
                    <a:pt x="960536" y="81385"/>
                  </a:lnTo>
                  <a:lnTo>
                    <a:pt x="963168" y="80010"/>
                  </a:lnTo>
                  <a:lnTo>
                    <a:pt x="963765" y="79631"/>
                  </a:lnTo>
                  <a:lnTo>
                    <a:pt x="964500" y="79231"/>
                  </a:lnTo>
                  <a:lnTo>
                    <a:pt x="955979" y="79231"/>
                  </a:lnTo>
                  <a:lnTo>
                    <a:pt x="964962" y="73708"/>
                  </a:lnTo>
                  <a:lnTo>
                    <a:pt x="978343" y="65036"/>
                  </a:lnTo>
                  <a:lnTo>
                    <a:pt x="981381" y="63566"/>
                  </a:lnTo>
                  <a:close/>
                </a:path>
                <a:path w="1082675" h="882650">
                  <a:moveTo>
                    <a:pt x="929409" y="75575"/>
                  </a:moveTo>
                  <a:lnTo>
                    <a:pt x="925926" y="77470"/>
                  </a:lnTo>
                  <a:lnTo>
                    <a:pt x="919657" y="81385"/>
                  </a:lnTo>
                  <a:lnTo>
                    <a:pt x="922091" y="80010"/>
                  </a:lnTo>
                  <a:lnTo>
                    <a:pt x="928438" y="76283"/>
                  </a:lnTo>
                  <a:lnTo>
                    <a:pt x="929409" y="75575"/>
                  </a:lnTo>
                  <a:close/>
                </a:path>
                <a:path w="1082675" h="882650">
                  <a:moveTo>
                    <a:pt x="1066412" y="11946"/>
                  </a:moveTo>
                  <a:lnTo>
                    <a:pt x="1047167" y="21589"/>
                  </a:lnTo>
                  <a:lnTo>
                    <a:pt x="1022141" y="36830"/>
                  </a:lnTo>
                  <a:lnTo>
                    <a:pt x="1002680" y="47088"/>
                  </a:lnTo>
                  <a:lnTo>
                    <a:pt x="990824" y="52906"/>
                  </a:lnTo>
                  <a:lnTo>
                    <a:pt x="990456" y="53103"/>
                  </a:lnTo>
                  <a:lnTo>
                    <a:pt x="979476" y="59689"/>
                  </a:lnTo>
                  <a:lnTo>
                    <a:pt x="972843" y="63566"/>
                  </a:lnTo>
                  <a:lnTo>
                    <a:pt x="969681" y="65496"/>
                  </a:lnTo>
                  <a:lnTo>
                    <a:pt x="962874" y="69850"/>
                  </a:lnTo>
                  <a:lnTo>
                    <a:pt x="955641" y="73708"/>
                  </a:lnTo>
                  <a:lnTo>
                    <a:pt x="944626" y="80010"/>
                  </a:lnTo>
                  <a:lnTo>
                    <a:pt x="951995" y="80010"/>
                  </a:lnTo>
                  <a:lnTo>
                    <a:pt x="954169" y="78739"/>
                  </a:lnTo>
                  <a:lnTo>
                    <a:pt x="956157" y="77470"/>
                  </a:lnTo>
                  <a:lnTo>
                    <a:pt x="957358" y="76946"/>
                  </a:lnTo>
                  <a:lnTo>
                    <a:pt x="957472" y="76810"/>
                  </a:lnTo>
                  <a:lnTo>
                    <a:pt x="962783" y="73708"/>
                  </a:lnTo>
                  <a:lnTo>
                    <a:pt x="972639" y="67310"/>
                  </a:lnTo>
                  <a:lnTo>
                    <a:pt x="979231" y="63566"/>
                  </a:lnTo>
                  <a:lnTo>
                    <a:pt x="986655" y="58419"/>
                  </a:lnTo>
                  <a:lnTo>
                    <a:pt x="991137" y="55886"/>
                  </a:lnTo>
                  <a:lnTo>
                    <a:pt x="991794" y="55546"/>
                  </a:lnTo>
                  <a:lnTo>
                    <a:pt x="993425" y="54610"/>
                  </a:lnTo>
                  <a:lnTo>
                    <a:pt x="998524" y="52069"/>
                  </a:lnTo>
                  <a:lnTo>
                    <a:pt x="1002144" y="52069"/>
                  </a:lnTo>
                  <a:lnTo>
                    <a:pt x="1013909" y="44771"/>
                  </a:lnTo>
                  <a:lnTo>
                    <a:pt x="1012904" y="44771"/>
                  </a:lnTo>
                  <a:lnTo>
                    <a:pt x="1015923" y="41910"/>
                  </a:lnTo>
                  <a:lnTo>
                    <a:pt x="1016432" y="41626"/>
                  </a:lnTo>
                  <a:lnTo>
                    <a:pt x="1016787" y="40639"/>
                  </a:lnTo>
                  <a:lnTo>
                    <a:pt x="1033383" y="30480"/>
                  </a:lnTo>
                  <a:lnTo>
                    <a:pt x="1034823" y="29680"/>
                  </a:lnTo>
                  <a:lnTo>
                    <a:pt x="1037397" y="27939"/>
                  </a:lnTo>
                  <a:lnTo>
                    <a:pt x="1041126" y="26094"/>
                  </a:lnTo>
                  <a:lnTo>
                    <a:pt x="1045458" y="23712"/>
                  </a:lnTo>
                  <a:lnTo>
                    <a:pt x="1046752" y="23055"/>
                  </a:lnTo>
                  <a:lnTo>
                    <a:pt x="1061170" y="15060"/>
                  </a:lnTo>
                  <a:lnTo>
                    <a:pt x="1066412" y="11946"/>
                  </a:lnTo>
                  <a:close/>
                </a:path>
                <a:path w="1082675" h="882650">
                  <a:moveTo>
                    <a:pt x="921756" y="78739"/>
                  </a:moveTo>
                  <a:lnTo>
                    <a:pt x="921486" y="78739"/>
                  </a:lnTo>
                  <a:lnTo>
                    <a:pt x="920702" y="79231"/>
                  </a:lnTo>
                  <a:lnTo>
                    <a:pt x="921756" y="78739"/>
                  </a:lnTo>
                  <a:close/>
                </a:path>
                <a:path w="1082675" h="882650">
                  <a:moveTo>
                    <a:pt x="985599" y="63566"/>
                  </a:moveTo>
                  <a:lnTo>
                    <a:pt x="983033" y="63566"/>
                  </a:lnTo>
                  <a:lnTo>
                    <a:pt x="975652" y="68580"/>
                  </a:lnTo>
                  <a:lnTo>
                    <a:pt x="968400" y="72389"/>
                  </a:lnTo>
                  <a:lnTo>
                    <a:pt x="963250" y="75575"/>
                  </a:lnTo>
                  <a:lnTo>
                    <a:pt x="962069" y="76283"/>
                  </a:lnTo>
                  <a:lnTo>
                    <a:pt x="955979" y="79231"/>
                  </a:lnTo>
                  <a:lnTo>
                    <a:pt x="964500" y="79231"/>
                  </a:lnTo>
                  <a:lnTo>
                    <a:pt x="965406" y="78739"/>
                  </a:lnTo>
                  <a:lnTo>
                    <a:pt x="962494" y="78739"/>
                  </a:lnTo>
                  <a:lnTo>
                    <a:pt x="966044" y="76283"/>
                  </a:lnTo>
                  <a:lnTo>
                    <a:pt x="977099" y="69850"/>
                  </a:lnTo>
                  <a:lnTo>
                    <a:pt x="976376" y="69850"/>
                  </a:lnTo>
                  <a:lnTo>
                    <a:pt x="985599" y="63566"/>
                  </a:lnTo>
                  <a:close/>
                </a:path>
                <a:path w="1082675" h="882650">
                  <a:moveTo>
                    <a:pt x="956891" y="77150"/>
                  </a:moveTo>
                  <a:lnTo>
                    <a:pt x="956157" y="77470"/>
                  </a:lnTo>
                  <a:lnTo>
                    <a:pt x="954176" y="78739"/>
                  </a:lnTo>
                  <a:lnTo>
                    <a:pt x="956891" y="77150"/>
                  </a:lnTo>
                  <a:close/>
                </a:path>
                <a:path w="1082675" h="882650">
                  <a:moveTo>
                    <a:pt x="985591" y="66039"/>
                  </a:moveTo>
                  <a:lnTo>
                    <a:pt x="984283" y="66734"/>
                  </a:lnTo>
                  <a:lnTo>
                    <a:pt x="981116" y="68580"/>
                  </a:lnTo>
                  <a:lnTo>
                    <a:pt x="974831" y="72389"/>
                  </a:lnTo>
                  <a:lnTo>
                    <a:pt x="968667" y="74929"/>
                  </a:lnTo>
                  <a:lnTo>
                    <a:pt x="962494" y="78739"/>
                  </a:lnTo>
                  <a:lnTo>
                    <a:pt x="965406" y="78739"/>
                  </a:lnTo>
                  <a:lnTo>
                    <a:pt x="969957" y="76283"/>
                  </a:lnTo>
                  <a:lnTo>
                    <a:pt x="981467" y="68580"/>
                  </a:lnTo>
                  <a:lnTo>
                    <a:pt x="985591" y="66039"/>
                  </a:lnTo>
                  <a:close/>
                </a:path>
                <a:path w="1082675" h="882650">
                  <a:moveTo>
                    <a:pt x="969957" y="76283"/>
                  </a:moveTo>
                  <a:lnTo>
                    <a:pt x="965406" y="78739"/>
                  </a:lnTo>
                  <a:lnTo>
                    <a:pt x="967924" y="77470"/>
                  </a:lnTo>
                  <a:lnTo>
                    <a:pt x="969169" y="76810"/>
                  </a:lnTo>
                  <a:lnTo>
                    <a:pt x="969957" y="76283"/>
                  </a:lnTo>
                  <a:close/>
                </a:path>
                <a:path w="1082675" h="882650">
                  <a:moveTo>
                    <a:pt x="981532" y="69850"/>
                  </a:moveTo>
                  <a:lnTo>
                    <a:pt x="974766" y="73708"/>
                  </a:lnTo>
                  <a:lnTo>
                    <a:pt x="969957" y="76283"/>
                  </a:lnTo>
                  <a:lnTo>
                    <a:pt x="969169" y="76810"/>
                  </a:lnTo>
                  <a:lnTo>
                    <a:pt x="970298" y="76283"/>
                  </a:lnTo>
                  <a:lnTo>
                    <a:pt x="977747" y="72389"/>
                  </a:lnTo>
                  <a:lnTo>
                    <a:pt x="981532" y="69850"/>
                  </a:lnTo>
                  <a:close/>
                </a:path>
                <a:path w="1082675" h="882650">
                  <a:moveTo>
                    <a:pt x="1015104" y="48472"/>
                  </a:moveTo>
                  <a:lnTo>
                    <a:pt x="1013319" y="48472"/>
                  </a:lnTo>
                  <a:lnTo>
                    <a:pt x="1003782" y="54610"/>
                  </a:lnTo>
                  <a:lnTo>
                    <a:pt x="998459" y="57150"/>
                  </a:lnTo>
                  <a:lnTo>
                    <a:pt x="991903" y="60960"/>
                  </a:lnTo>
                  <a:lnTo>
                    <a:pt x="986793" y="63566"/>
                  </a:lnTo>
                  <a:lnTo>
                    <a:pt x="984012" y="65036"/>
                  </a:lnTo>
                  <a:lnTo>
                    <a:pt x="976376" y="69850"/>
                  </a:lnTo>
                  <a:lnTo>
                    <a:pt x="977099" y="69850"/>
                  </a:lnTo>
                  <a:lnTo>
                    <a:pt x="997038" y="58419"/>
                  </a:lnTo>
                  <a:lnTo>
                    <a:pt x="1001988" y="55886"/>
                  </a:lnTo>
                  <a:lnTo>
                    <a:pt x="1008589" y="52069"/>
                  </a:lnTo>
                  <a:lnTo>
                    <a:pt x="1014345" y="48986"/>
                  </a:lnTo>
                  <a:lnTo>
                    <a:pt x="1015104" y="48472"/>
                  </a:lnTo>
                  <a:close/>
                </a:path>
                <a:path w="1082675" h="882650">
                  <a:moveTo>
                    <a:pt x="997826" y="60960"/>
                  </a:moveTo>
                  <a:lnTo>
                    <a:pt x="988721" y="65036"/>
                  </a:lnTo>
                  <a:lnTo>
                    <a:pt x="988904" y="65036"/>
                  </a:lnTo>
                  <a:lnTo>
                    <a:pt x="983424" y="68580"/>
                  </a:lnTo>
                  <a:lnTo>
                    <a:pt x="981532" y="69850"/>
                  </a:lnTo>
                  <a:lnTo>
                    <a:pt x="988150" y="66039"/>
                  </a:lnTo>
                  <a:lnTo>
                    <a:pt x="997826" y="60960"/>
                  </a:lnTo>
                  <a:close/>
                </a:path>
                <a:path w="1082675" h="882650">
                  <a:moveTo>
                    <a:pt x="1032094" y="19257"/>
                  </a:moveTo>
                  <a:lnTo>
                    <a:pt x="1030671" y="19997"/>
                  </a:lnTo>
                  <a:lnTo>
                    <a:pt x="1013911" y="29210"/>
                  </a:lnTo>
                  <a:lnTo>
                    <a:pt x="994737" y="40639"/>
                  </a:lnTo>
                  <a:lnTo>
                    <a:pt x="975567" y="50800"/>
                  </a:lnTo>
                  <a:lnTo>
                    <a:pt x="952327" y="63566"/>
                  </a:lnTo>
                  <a:lnTo>
                    <a:pt x="948217" y="66039"/>
                  </a:lnTo>
                  <a:lnTo>
                    <a:pt x="947021" y="66734"/>
                  </a:lnTo>
                  <a:lnTo>
                    <a:pt x="946111" y="67310"/>
                  </a:lnTo>
                  <a:lnTo>
                    <a:pt x="943127" y="68580"/>
                  </a:lnTo>
                  <a:lnTo>
                    <a:pt x="964267" y="68580"/>
                  </a:lnTo>
                  <a:lnTo>
                    <a:pt x="972843" y="63566"/>
                  </a:lnTo>
                  <a:lnTo>
                    <a:pt x="983361" y="57150"/>
                  </a:lnTo>
                  <a:lnTo>
                    <a:pt x="990457" y="53103"/>
                  </a:lnTo>
                  <a:lnTo>
                    <a:pt x="996412" y="49530"/>
                  </a:lnTo>
                  <a:lnTo>
                    <a:pt x="1003642" y="45546"/>
                  </a:lnTo>
                  <a:lnTo>
                    <a:pt x="1001162" y="45546"/>
                  </a:lnTo>
                  <a:lnTo>
                    <a:pt x="1003058" y="44450"/>
                  </a:lnTo>
                  <a:lnTo>
                    <a:pt x="997369" y="44450"/>
                  </a:lnTo>
                  <a:lnTo>
                    <a:pt x="1006033" y="39369"/>
                  </a:lnTo>
                  <a:lnTo>
                    <a:pt x="1012371" y="35560"/>
                  </a:lnTo>
                  <a:lnTo>
                    <a:pt x="1007021" y="35560"/>
                  </a:lnTo>
                  <a:lnTo>
                    <a:pt x="1008862" y="34289"/>
                  </a:lnTo>
                  <a:lnTo>
                    <a:pt x="1010996" y="33019"/>
                  </a:lnTo>
                  <a:lnTo>
                    <a:pt x="1009738" y="33019"/>
                  </a:lnTo>
                  <a:lnTo>
                    <a:pt x="1016122" y="29210"/>
                  </a:lnTo>
                  <a:lnTo>
                    <a:pt x="1029746" y="21589"/>
                  </a:lnTo>
                  <a:lnTo>
                    <a:pt x="1028700" y="21589"/>
                  </a:lnTo>
                  <a:lnTo>
                    <a:pt x="1032094" y="19257"/>
                  </a:lnTo>
                  <a:close/>
                </a:path>
                <a:path w="1082675" h="882650">
                  <a:moveTo>
                    <a:pt x="952327" y="63566"/>
                  </a:moveTo>
                  <a:lnTo>
                    <a:pt x="949701" y="65036"/>
                  </a:lnTo>
                  <a:lnTo>
                    <a:pt x="948117" y="66039"/>
                  </a:lnTo>
                  <a:lnTo>
                    <a:pt x="949121" y="65496"/>
                  </a:lnTo>
                  <a:lnTo>
                    <a:pt x="952327" y="63566"/>
                  </a:lnTo>
                  <a:close/>
                </a:path>
                <a:path w="1082675" h="882650">
                  <a:moveTo>
                    <a:pt x="957362" y="57971"/>
                  </a:moveTo>
                  <a:lnTo>
                    <a:pt x="954306" y="57971"/>
                  </a:lnTo>
                  <a:lnTo>
                    <a:pt x="952650" y="58945"/>
                  </a:lnTo>
                  <a:lnTo>
                    <a:pt x="944138" y="65036"/>
                  </a:lnTo>
                  <a:lnTo>
                    <a:pt x="944837" y="65036"/>
                  </a:lnTo>
                  <a:lnTo>
                    <a:pt x="957362" y="57971"/>
                  </a:lnTo>
                  <a:close/>
                </a:path>
                <a:path w="1082675" h="882650">
                  <a:moveTo>
                    <a:pt x="987063" y="43306"/>
                  </a:moveTo>
                  <a:lnTo>
                    <a:pt x="977519" y="47925"/>
                  </a:lnTo>
                  <a:lnTo>
                    <a:pt x="976475" y="48472"/>
                  </a:lnTo>
                  <a:lnTo>
                    <a:pt x="962157" y="57150"/>
                  </a:lnTo>
                  <a:lnTo>
                    <a:pt x="949701" y="65036"/>
                  </a:lnTo>
                  <a:lnTo>
                    <a:pt x="952309" y="63566"/>
                  </a:lnTo>
                  <a:lnTo>
                    <a:pt x="965091" y="55886"/>
                  </a:lnTo>
                  <a:lnTo>
                    <a:pt x="987063" y="43306"/>
                  </a:lnTo>
                  <a:close/>
                </a:path>
                <a:path w="1082675" h="882650">
                  <a:moveTo>
                    <a:pt x="1002763" y="53429"/>
                  </a:moveTo>
                  <a:lnTo>
                    <a:pt x="997638" y="53429"/>
                  </a:lnTo>
                  <a:lnTo>
                    <a:pt x="996088" y="54041"/>
                  </a:lnTo>
                  <a:lnTo>
                    <a:pt x="993954" y="55886"/>
                  </a:lnTo>
                  <a:lnTo>
                    <a:pt x="985710" y="60960"/>
                  </a:lnTo>
                  <a:lnTo>
                    <a:pt x="978942" y="65036"/>
                  </a:lnTo>
                  <a:lnTo>
                    <a:pt x="978306" y="65036"/>
                  </a:lnTo>
                  <a:lnTo>
                    <a:pt x="982922" y="63566"/>
                  </a:lnTo>
                  <a:lnTo>
                    <a:pt x="985616" y="63566"/>
                  </a:lnTo>
                  <a:lnTo>
                    <a:pt x="990307" y="59689"/>
                  </a:lnTo>
                  <a:lnTo>
                    <a:pt x="1000727" y="54610"/>
                  </a:lnTo>
                  <a:lnTo>
                    <a:pt x="1002763" y="53429"/>
                  </a:lnTo>
                  <a:close/>
                </a:path>
                <a:path w="1082675" h="882650">
                  <a:moveTo>
                    <a:pt x="988891" y="54041"/>
                  </a:moveTo>
                  <a:lnTo>
                    <a:pt x="987814" y="54610"/>
                  </a:lnTo>
                  <a:lnTo>
                    <a:pt x="983361" y="57150"/>
                  </a:lnTo>
                  <a:lnTo>
                    <a:pt x="975034" y="62230"/>
                  </a:lnTo>
                  <a:lnTo>
                    <a:pt x="977303" y="60960"/>
                  </a:lnTo>
                  <a:lnTo>
                    <a:pt x="979476" y="59689"/>
                  </a:lnTo>
                  <a:lnTo>
                    <a:pt x="988891" y="54041"/>
                  </a:lnTo>
                  <a:close/>
                </a:path>
                <a:path w="1082675" h="882650">
                  <a:moveTo>
                    <a:pt x="976322" y="45776"/>
                  </a:moveTo>
                  <a:lnTo>
                    <a:pt x="973874" y="47088"/>
                  </a:lnTo>
                  <a:lnTo>
                    <a:pt x="967210" y="50800"/>
                  </a:lnTo>
                  <a:lnTo>
                    <a:pt x="959453" y="54610"/>
                  </a:lnTo>
                  <a:lnTo>
                    <a:pt x="953917" y="58128"/>
                  </a:lnTo>
                  <a:lnTo>
                    <a:pt x="954306" y="57971"/>
                  </a:lnTo>
                  <a:lnTo>
                    <a:pt x="957362" y="57971"/>
                  </a:lnTo>
                  <a:lnTo>
                    <a:pt x="961057" y="55886"/>
                  </a:lnTo>
                  <a:lnTo>
                    <a:pt x="960224" y="55886"/>
                  </a:lnTo>
                  <a:lnTo>
                    <a:pt x="960751" y="55546"/>
                  </a:lnTo>
                  <a:lnTo>
                    <a:pt x="961491" y="54610"/>
                  </a:lnTo>
                  <a:lnTo>
                    <a:pt x="962206" y="54610"/>
                  </a:lnTo>
                  <a:lnTo>
                    <a:pt x="968122" y="50800"/>
                  </a:lnTo>
                  <a:lnTo>
                    <a:pt x="974112" y="47088"/>
                  </a:lnTo>
                  <a:lnTo>
                    <a:pt x="976322" y="45776"/>
                  </a:lnTo>
                  <a:close/>
                </a:path>
                <a:path w="1082675" h="882650">
                  <a:moveTo>
                    <a:pt x="1033564" y="35560"/>
                  </a:moveTo>
                  <a:lnTo>
                    <a:pt x="1018303" y="43306"/>
                  </a:lnTo>
                  <a:lnTo>
                    <a:pt x="1014179" y="45776"/>
                  </a:lnTo>
                  <a:lnTo>
                    <a:pt x="1011942" y="47088"/>
                  </a:lnTo>
                  <a:lnTo>
                    <a:pt x="1006767" y="49530"/>
                  </a:lnTo>
                  <a:lnTo>
                    <a:pt x="1002144" y="52069"/>
                  </a:lnTo>
                  <a:lnTo>
                    <a:pt x="998524" y="52069"/>
                  </a:lnTo>
                  <a:lnTo>
                    <a:pt x="992460" y="55203"/>
                  </a:lnTo>
                  <a:lnTo>
                    <a:pt x="991760" y="55546"/>
                  </a:lnTo>
                  <a:lnTo>
                    <a:pt x="990307" y="56364"/>
                  </a:lnTo>
                  <a:lnTo>
                    <a:pt x="991421" y="55886"/>
                  </a:lnTo>
                  <a:lnTo>
                    <a:pt x="996088" y="54041"/>
                  </a:lnTo>
                  <a:lnTo>
                    <a:pt x="996796" y="53429"/>
                  </a:lnTo>
                  <a:lnTo>
                    <a:pt x="1002763" y="53429"/>
                  </a:lnTo>
                  <a:lnTo>
                    <a:pt x="1033564" y="35560"/>
                  </a:lnTo>
                  <a:close/>
                </a:path>
                <a:path w="1082675" h="882650">
                  <a:moveTo>
                    <a:pt x="963117" y="54610"/>
                  </a:moveTo>
                  <a:lnTo>
                    <a:pt x="962206" y="54610"/>
                  </a:lnTo>
                  <a:lnTo>
                    <a:pt x="960751" y="55546"/>
                  </a:lnTo>
                  <a:lnTo>
                    <a:pt x="960483" y="55886"/>
                  </a:lnTo>
                  <a:lnTo>
                    <a:pt x="961057" y="55886"/>
                  </a:lnTo>
                  <a:lnTo>
                    <a:pt x="962269" y="55203"/>
                  </a:lnTo>
                  <a:lnTo>
                    <a:pt x="963117" y="54610"/>
                  </a:lnTo>
                  <a:close/>
                </a:path>
                <a:path w="1082675" h="882650">
                  <a:moveTo>
                    <a:pt x="964648" y="54610"/>
                  </a:moveTo>
                  <a:lnTo>
                    <a:pt x="963320" y="54610"/>
                  </a:lnTo>
                  <a:lnTo>
                    <a:pt x="962269" y="55203"/>
                  </a:lnTo>
                  <a:lnTo>
                    <a:pt x="961291" y="55886"/>
                  </a:lnTo>
                  <a:lnTo>
                    <a:pt x="962879" y="55886"/>
                  </a:lnTo>
                  <a:lnTo>
                    <a:pt x="964648" y="54610"/>
                  </a:lnTo>
                  <a:close/>
                </a:path>
                <a:path w="1082675" h="882650">
                  <a:moveTo>
                    <a:pt x="962206" y="54610"/>
                  </a:moveTo>
                  <a:lnTo>
                    <a:pt x="961491" y="54610"/>
                  </a:lnTo>
                  <a:lnTo>
                    <a:pt x="960751" y="55546"/>
                  </a:lnTo>
                  <a:lnTo>
                    <a:pt x="962206" y="54610"/>
                  </a:lnTo>
                  <a:close/>
                </a:path>
                <a:path w="1082675" h="882650">
                  <a:moveTo>
                    <a:pt x="976011" y="47088"/>
                  </a:moveTo>
                  <a:lnTo>
                    <a:pt x="974119" y="47925"/>
                  </a:lnTo>
                  <a:lnTo>
                    <a:pt x="973025" y="48472"/>
                  </a:lnTo>
                  <a:lnTo>
                    <a:pt x="964805" y="53429"/>
                  </a:lnTo>
                  <a:lnTo>
                    <a:pt x="962269" y="55203"/>
                  </a:lnTo>
                  <a:lnTo>
                    <a:pt x="963320" y="54610"/>
                  </a:lnTo>
                  <a:lnTo>
                    <a:pt x="964648" y="54610"/>
                  </a:lnTo>
                  <a:lnTo>
                    <a:pt x="971689" y="49530"/>
                  </a:lnTo>
                  <a:lnTo>
                    <a:pt x="976011" y="47088"/>
                  </a:lnTo>
                  <a:close/>
                </a:path>
                <a:path w="1082675" h="882650">
                  <a:moveTo>
                    <a:pt x="997638" y="53429"/>
                  </a:moveTo>
                  <a:lnTo>
                    <a:pt x="996796" y="53429"/>
                  </a:lnTo>
                  <a:lnTo>
                    <a:pt x="996088" y="54041"/>
                  </a:lnTo>
                  <a:lnTo>
                    <a:pt x="997638" y="53429"/>
                  </a:lnTo>
                  <a:close/>
                </a:path>
                <a:path w="1082675" h="882650">
                  <a:moveTo>
                    <a:pt x="1016493" y="47925"/>
                  </a:moveTo>
                  <a:lnTo>
                    <a:pt x="1014949" y="48472"/>
                  </a:lnTo>
                  <a:lnTo>
                    <a:pt x="1015266" y="48472"/>
                  </a:lnTo>
                  <a:lnTo>
                    <a:pt x="1013384" y="49530"/>
                  </a:lnTo>
                  <a:lnTo>
                    <a:pt x="1014511" y="48986"/>
                  </a:lnTo>
                  <a:lnTo>
                    <a:pt x="1016493" y="47925"/>
                  </a:lnTo>
                  <a:close/>
                </a:path>
                <a:path w="1082675" h="882650">
                  <a:moveTo>
                    <a:pt x="1022985" y="44450"/>
                  </a:moveTo>
                  <a:lnTo>
                    <a:pt x="1016493" y="47925"/>
                  </a:lnTo>
                  <a:lnTo>
                    <a:pt x="1021309" y="45776"/>
                  </a:lnTo>
                  <a:lnTo>
                    <a:pt x="1021647" y="45546"/>
                  </a:lnTo>
                  <a:lnTo>
                    <a:pt x="1022985" y="44450"/>
                  </a:lnTo>
                  <a:close/>
                </a:path>
                <a:path w="1082675" h="882650">
                  <a:moveTo>
                    <a:pt x="1058129" y="14024"/>
                  </a:moveTo>
                  <a:lnTo>
                    <a:pt x="1046129" y="20319"/>
                  </a:lnTo>
                  <a:lnTo>
                    <a:pt x="1032789" y="27939"/>
                  </a:lnTo>
                  <a:lnTo>
                    <a:pt x="1026966" y="31181"/>
                  </a:lnTo>
                  <a:lnTo>
                    <a:pt x="1025411" y="32006"/>
                  </a:lnTo>
                  <a:lnTo>
                    <a:pt x="1007943" y="41626"/>
                  </a:lnTo>
                  <a:lnTo>
                    <a:pt x="1001162" y="45546"/>
                  </a:lnTo>
                  <a:lnTo>
                    <a:pt x="1003642" y="45546"/>
                  </a:lnTo>
                  <a:lnTo>
                    <a:pt x="1012545" y="40639"/>
                  </a:lnTo>
                  <a:lnTo>
                    <a:pt x="1010767" y="40639"/>
                  </a:lnTo>
                  <a:lnTo>
                    <a:pt x="1050370" y="19050"/>
                  </a:lnTo>
                  <a:lnTo>
                    <a:pt x="1058129" y="14024"/>
                  </a:lnTo>
                  <a:close/>
                </a:path>
                <a:path w="1082675" h="882650">
                  <a:moveTo>
                    <a:pt x="1021973" y="39948"/>
                  </a:moveTo>
                  <a:lnTo>
                    <a:pt x="1020604" y="40639"/>
                  </a:lnTo>
                  <a:lnTo>
                    <a:pt x="1012888" y="44771"/>
                  </a:lnTo>
                  <a:lnTo>
                    <a:pt x="1013909" y="44771"/>
                  </a:lnTo>
                  <a:lnTo>
                    <a:pt x="1018540" y="41910"/>
                  </a:lnTo>
                  <a:lnTo>
                    <a:pt x="1021973" y="39948"/>
                  </a:lnTo>
                  <a:close/>
                </a:path>
                <a:path w="1082675" h="882650">
                  <a:moveTo>
                    <a:pt x="995565" y="36830"/>
                  </a:moveTo>
                  <a:lnTo>
                    <a:pt x="995197" y="36830"/>
                  </a:lnTo>
                  <a:lnTo>
                    <a:pt x="984758" y="41910"/>
                  </a:lnTo>
                  <a:lnTo>
                    <a:pt x="982446" y="44450"/>
                  </a:lnTo>
                  <a:lnTo>
                    <a:pt x="983399" y="44450"/>
                  </a:lnTo>
                  <a:lnTo>
                    <a:pt x="991590" y="39369"/>
                  </a:lnTo>
                  <a:lnTo>
                    <a:pt x="995565" y="36830"/>
                  </a:lnTo>
                  <a:close/>
                </a:path>
                <a:path w="1082675" h="882650">
                  <a:moveTo>
                    <a:pt x="1032820" y="25401"/>
                  </a:moveTo>
                  <a:lnTo>
                    <a:pt x="1030082" y="25401"/>
                  </a:lnTo>
                  <a:lnTo>
                    <a:pt x="1023106" y="30480"/>
                  </a:lnTo>
                  <a:lnTo>
                    <a:pt x="1007068" y="39369"/>
                  </a:lnTo>
                  <a:lnTo>
                    <a:pt x="1002583" y="41910"/>
                  </a:lnTo>
                  <a:lnTo>
                    <a:pt x="1000045" y="43306"/>
                  </a:lnTo>
                  <a:lnTo>
                    <a:pt x="997369" y="44450"/>
                  </a:lnTo>
                  <a:lnTo>
                    <a:pt x="1003058" y="44450"/>
                  </a:lnTo>
                  <a:lnTo>
                    <a:pt x="1007452" y="41910"/>
                  </a:lnTo>
                  <a:lnTo>
                    <a:pt x="1006589" y="41910"/>
                  </a:lnTo>
                  <a:lnTo>
                    <a:pt x="1007630" y="40639"/>
                  </a:lnTo>
                  <a:lnTo>
                    <a:pt x="1006487" y="40639"/>
                  </a:lnTo>
                  <a:lnTo>
                    <a:pt x="1016142" y="35560"/>
                  </a:lnTo>
                  <a:lnTo>
                    <a:pt x="1025702" y="29210"/>
                  </a:lnTo>
                  <a:lnTo>
                    <a:pt x="1032820" y="25401"/>
                  </a:lnTo>
                  <a:close/>
                </a:path>
                <a:path w="1082675" h="882650">
                  <a:moveTo>
                    <a:pt x="989483" y="41626"/>
                  </a:moveTo>
                  <a:lnTo>
                    <a:pt x="988928" y="41910"/>
                  </a:lnTo>
                  <a:lnTo>
                    <a:pt x="986115" y="43764"/>
                  </a:lnTo>
                  <a:lnTo>
                    <a:pt x="987063" y="43306"/>
                  </a:lnTo>
                  <a:lnTo>
                    <a:pt x="989483" y="41626"/>
                  </a:lnTo>
                  <a:close/>
                </a:path>
                <a:path w="1082675" h="882650">
                  <a:moveTo>
                    <a:pt x="1028141" y="29210"/>
                  </a:moveTo>
                  <a:lnTo>
                    <a:pt x="1017879" y="35560"/>
                  </a:lnTo>
                  <a:lnTo>
                    <a:pt x="1014008" y="37261"/>
                  </a:lnTo>
                  <a:lnTo>
                    <a:pt x="1011972" y="38189"/>
                  </a:lnTo>
                  <a:lnTo>
                    <a:pt x="1006589" y="41910"/>
                  </a:lnTo>
                  <a:lnTo>
                    <a:pt x="1007444" y="41910"/>
                  </a:lnTo>
                  <a:lnTo>
                    <a:pt x="1016241" y="36830"/>
                  </a:lnTo>
                  <a:lnTo>
                    <a:pt x="1025465" y="32006"/>
                  </a:lnTo>
                  <a:lnTo>
                    <a:pt x="1028141" y="29210"/>
                  </a:lnTo>
                  <a:close/>
                </a:path>
                <a:path w="1082675" h="882650">
                  <a:moveTo>
                    <a:pt x="1024372" y="37261"/>
                  </a:moveTo>
                  <a:lnTo>
                    <a:pt x="1022596" y="38189"/>
                  </a:lnTo>
                  <a:lnTo>
                    <a:pt x="1016432" y="41626"/>
                  </a:lnTo>
                  <a:lnTo>
                    <a:pt x="1016330" y="41910"/>
                  </a:lnTo>
                  <a:lnTo>
                    <a:pt x="1024372" y="37261"/>
                  </a:lnTo>
                  <a:close/>
                </a:path>
                <a:path w="1082675" h="882650">
                  <a:moveTo>
                    <a:pt x="1032256" y="34289"/>
                  </a:moveTo>
                  <a:lnTo>
                    <a:pt x="1027428" y="36830"/>
                  </a:lnTo>
                  <a:lnTo>
                    <a:pt x="1022984" y="39369"/>
                  </a:lnTo>
                  <a:lnTo>
                    <a:pt x="1030351" y="35560"/>
                  </a:lnTo>
                  <a:lnTo>
                    <a:pt x="1032256" y="34289"/>
                  </a:lnTo>
                  <a:close/>
                </a:path>
                <a:path w="1082675" h="882650">
                  <a:moveTo>
                    <a:pt x="1012939" y="27939"/>
                  </a:moveTo>
                  <a:lnTo>
                    <a:pt x="1010183" y="29210"/>
                  </a:lnTo>
                  <a:lnTo>
                    <a:pt x="999959" y="35560"/>
                  </a:lnTo>
                  <a:lnTo>
                    <a:pt x="994083" y="38189"/>
                  </a:lnTo>
                  <a:lnTo>
                    <a:pt x="996895" y="38189"/>
                  </a:lnTo>
                  <a:lnTo>
                    <a:pt x="1006849" y="32006"/>
                  </a:lnTo>
                  <a:lnTo>
                    <a:pt x="1008109" y="31181"/>
                  </a:lnTo>
                  <a:lnTo>
                    <a:pt x="1012939" y="27939"/>
                  </a:lnTo>
                  <a:close/>
                </a:path>
                <a:path w="1082675" h="882650">
                  <a:moveTo>
                    <a:pt x="1035625" y="31181"/>
                  </a:moveTo>
                  <a:lnTo>
                    <a:pt x="1026183" y="36214"/>
                  </a:lnTo>
                  <a:lnTo>
                    <a:pt x="1027669" y="35560"/>
                  </a:lnTo>
                  <a:lnTo>
                    <a:pt x="1035074" y="32006"/>
                  </a:lnTo>
                  <a:lnTo>
                    <a:pt x="1035601" y="32006"/>
                  </a:lnTo>
                  <a:lnTo>
                    <a:pt x="1035625" y="31181"/>
                  </a:lnTo>
                  <a:close/>
                </a:path>
                <a:path w="1082675" h="882650">
                  <a:moveTo>
                    <a:pt x="1045196" y="15388"/>
                  </a:moveTo>
                  <a:lnTo>
                    <a:pt x="1042545" y="15388"/>
                  </a:lnTo>
                  <a:lnTo>
                    <a:pt x="1024660" y="25401"/>
                  </a:lnTo>
                  <a:lnTo>
                    <a:pt x="1007021" y="35560"/>
                  </a:lnTo>
                  <a:lnTo>
                    <a:pt x="1012371" y="35560"/>
                  </a:lnTo>
                  <a:lnTo>
                    <a:pt x="1014483" y="34289"/>
                  </a:lnTo>
                  <a:lnTo>
                    <a:pt x="1022556" y="29210"/>
                  </a:lnTo>
                  <a:lnTo>
                    <a:pt x="1030081" y="25401"/>
                  </a:lnTo>
                  <a:lnTo>
                    <a:pt x="1032820" y="25401"/>
                  </a:lnTo>
                  <a:lnTo>
                    <a:pt x="1036009" y="23712"/>
                  </a:lnTo>
                  <a:lnTo>
                    <a:pt x="1037203" y="23055"/>
                  </a:lnTo>
                  <a:lnTo>
                    <a:pt x="1044689" y="19050"/>
                  </a:lnTo>
                  <a:lnTo>
                    <a:pt x="1037640" y="19050"/>
                  </a:lnTo>
                  <a:lnTo>
                    <a:pt x="1045196" y="15388"/>
                  </a:lnTo>
                  <a:close/>
                </a:path>
                <a:path w="1082675" h="882650">
                  <a:moveTo>
                    <a:pt x="1027887" y="35302"/>
                  </a:moveTo>
                  <a:lnTo>
                    <a:pt x="1027262" y="35560"/>
                  </a:lnTo>
                  <a:lnTo>
                    <a:pt x="1027406" y="35560"/>
                  </a:lnTo>
                  <a:lnTo>
                    <a:pt x="1027887" y="35302"/>
                  </a:lnTo>
                  <a:close/>
                </a:path>
                <a:path w="1082675" h="882650">
                  <a:moveTo>
                    <a:pt x="1016193" y="29926"/>
                  </a:moveTo>
                  <a:lnTo>
                    <a:pt x="1015047" y="30480"/>
                  </a:lnTo>
                  <a:lnTo>
                    <a:pt x="1013679" y="31181"/>
                  </a:lnTo>
                  <a:lnTo>
                    <a:pt x="1011999" y="32006"/>
                  </a:lnTo>
                  <a:lnTo>
                    <a:pt x="1009738" y="33019"/>
                  </a:lnTo>
                  <a:lnTo>
                    <a:pt x="1010996" y="33019"/>
                  </a:lnTo>
                  <a:lnTo>
                    <a:pt x="1016193" y="29926"/>
                  </a:lnTo>
                  <a:close/>
                </a:path>
                <a:path w="1082675" h="882650">
                  <a:moveTo>
                    <a:pt x="1048720" y="23055"/>
                  </a:moveTo>
                  <a:lnTo>
                    <a:pt x="1047525" y="23712"/>
                  </a:lnTo>
                  <a:lnTo>
                    <a:pt x="1040053" y="27939"/>
                  </a:lnTo>
                  <a:lnTo>
                    <a:pt x="1035646" y="30480"/>
                  </a:lnTo>
                  <a:lnTo>
                    <a:pt x="1035625" y="31181"/>
                  </a:lnTo>
                  <a:lnTo>
                    <a:pt x="1044014" y="26669"/>
                  </a:lnTo>
                  <a:lnTo>
                    <a:pt x="1048301" y="24130"/>
                  </a:lnTo>
                  <a:lnTo>
                    <a:pt x="1046975" y="24130"/>
                  </a:lnTo>
                  <a:lnTo>
                    <a:pt x="1047680" y="23712"/>
                  </a:lnTo>
                  <a:lnTo>
                    <a:pt x="1048720" y="23055"/>
                  </a:lnTo>
                  <a:close/>
                </a:path>
                <a:path w="1082675" h="882650">
                  <a:moveTo>
                    <a:pt x="1038021" y="27939"/>
                  </a:moveTo>
                  <a:lnTo>
                    <a:pt x="1034831" y="29680"/>
                  </a:lnTo>
                  <a:lnTo>
                    <a:pt x="1033652" y="30480"/>
                  </a:lnTo>
                  <a:lnTo>
                    <a:pt x="1038021" y="27939"/>
                  </a:lnTo>
                  <a:close/>
                </a:path>
                <a:path w="1082675" h="882650">
                  <a:moveTo>
                    <a:pt x="1019225" y="27939"/>
                  </a:moveTo>
                  <a:lnTo>
                    <a:pt x="1016510" y="29680"/>
                  </a:lnTo>
                  <a:lnTo>
                    <a:pt x="1017524" y="29210"/>
                  </a:lnTo>
                  <a:lnTo>
                    <a:pt x="1019225" y="27939"/>
                  </a:lnTo>
                  <a:close/>
                </a:path>
                <a:path w="1082675" h="882650">
                  <a:moveTo>
                    <a:pt x="1041194" y="26094"/>
                  </a:moveTo>
                  <a:lnTo>
                    <a:pt x="1039964" y="26669"/>
                  </a:lnTo>
                  <a:lnTo>
                    <a:pt x="1037397" y="27939"/>
                  </a:lnTo>
                  <a:lnTo>
                    <a:pt x="1034831" y="29680"/>
                  </a:lnTo>
                  <a:lnTo>
                    <a:pt x="1039379" y="27150"/>
                  </a:lnTo>
                  <a:lnTo>
                    <a:pt x="1041194" y="26094"/>
                  </a:lnTo>
                  <a:close/>
                </a:path>
                <a:path w="1082675" h="882650">
                  <a:moveTo>
                    <a:pt x="1049800" y="21802"/>
                  </a:moveTo>
                  <a:lnTo>
                    <a:pt x="1046753" y="23055"/>
                  </a:lnTo>
                  <a:lnTo>
                    <a:pt x="1042529" y="25401"/>
                  </a:lnTo>
                  <a:lnTo>
                    <a:pt x="1049800" y="21802"/>
                  </a:lnTo>
                  <a:close/>
                </a:path>
                <a:path w="1082675" h="882650">
                  <a:moveTo>
                    <a:pt x="1044723" y="19257"/>
                  </a:moveTo>
                  <a:lnTo>
                    <a:pt x="1039745" y="21802"/>
                  </a:lnTo>
                  <a:lnTo>
                    <a:pt x="1036929" y="24130"/>
                  </a:lnTo>
                  <a:lnTo>
                    <a:pt x="1038788" y="23055"/>
                  </a:lnTo>
                  <a:lnTo>
                    <a:pt x="1044723" y="19257"/>
                  </a:lnTo>
                  <a:close/>
                </a:path>
                <a:path w="1082675" h="882650">
                  <a:moveTo>
                    <a:pt x="1052588" y="21589"/>
                  </a:moveTo>
                  <a:lnTo>
                    <a:pt x="1052169" y="21589"/>
                  </a:lnTo>
                  <a:lnTo>
                    <a:pt x="1048517" y="23055"/>
                  </a:lnTo>
                  <a:lnTo>
                    <a:pt x="1048792" y="23055"/>
                  </a:lnTo>
                  <a:lnTo>
                    <a:pt x="1047652" y="23712"/>
                  </a:lnTo>
                  <a:lnTo>
                    <a:pt x="1046975" y="24130"/>
                  </a:lnTo>
                  <a:lnTo>
                    <a:pt x="1048301" y="24130"/>
                  </a:lnTo>
                  <a:lnTo>
                    <a:pt x="1052588" y="21589"/>
                  </a:lnTo>
                  <a:close/>
                </a:path>
                <a:path w="1082675" h="882650">
                  <a:moveTo>
                    <a:pt x="1040068" y="21589"/>
                  </a:moveTo>
                  <a:lnTo>
                    <a:pt x="1039545" y="21802"/>
                  </a:lnTo>
                  <a:lnTo>
                    <a:pt x="1037203" y="23055"/>
                  </a:lnTo>
                  <a:lnTo>
                    <a:pt x="1039745" y="21802"/>
                  </a:lnTo>
                  <a:lnTo>
                    <a:pt x="1040068" y="21589"/>
                  </a:lnTo>
                  <a:close/>
                </a:path>
                <a:path w="1082675" h="882650">
                  <a:moveTo>
                    <a:pt x="1035837" y="17780"/>
                  </a:moveTo>
                  <a:lnTo>
                    <a:pt x="1031183" y="19997"/>
                  </a:lnTo>
                  <a:lnTo>
                    <a:pt x="1028700" y="21589"/>
                  </a:lnTo>
                  <a:lnTo>
                    <a:pt x="1029746" y="21589"/>
                  </a:lnTo>
                  <a:lnTo>
                    <a:pt x="1035837" y="17780"/>
                  </a:lnTo>
                  <a:close/>
                </a:path>
                <a:path w="1082675" h="882650">
                  <a:moveTo>
                    <a:pt x="1047818" y="14024"/>
                  </a:moveTo>
                  <a:lnTo>
                    <a:pt x="1046465" y="14773"/>
                  </a:lnTo>
                  <a:lnTo>
                    <a:pt x="1038440" y="19050"/>
                  </a:lnTo>
                  <a:lnTo>
                    <a:pt x="1040269" y="19050"/>
                  </a:lnTo>
                  <a:lnTo>
                    <a:pt x="1047818" y="14024"/>
                  </a:lnTo>
                  <a:close/>
                </a:path>
                <a:path w="1082675" h="882650">
                  <a:moveTo>
                    <a:pt x="1049754" y="13403"/>
                  </a:moveTo>
                  <a:lnTo>
                    <a:pt x="1049058" y="13608"/>
                  </a:lnTo>
                  <a:lnTo>
                    <a:pt x="1047818" y="14024"/>
                  </a:lnTo>
                  <a:lnTo>
                    <a:pt x="1040269" y="19050"/>
                  </a:lnTo>
                  <a:lnTo>
                    <a:pt x="1049754" y="13403"/>
                  </a:lnTo>
                  <a:close/>
                </a:path>
                <a:path w="1082675" h="882650">
                  <a:moveTo>
                    <a:pt x="1056557" y="10472"/>
                  </a:moveTo>
                  <a:lnTo>
                    <a:pt x="1051991" y="12700"/>
                  </a:lnTo>
                  <a:lnTo>
                    <a:pt x="1049754" y="13403"/>
                  </a:lnTo>
                  <a:lnTo>
                    <a:pt x="1040269" y="19050"/>
                  </a:lnTo>
                  <a:lnTo>
                    <a:pt x="1045128" y="19050"/>
                  </a:lnTo>
                  <a:lnTo>
                    <a:pt x="1048004" y="17579"/>
                  </a:lnTo>
                  <a:lnTo>
                    <a:pt x="1053185" y="14024"/>
                  </a:lnTo>
                  <a:lnTo>
                    <a:pt x="1050202" y="14024"/>
                  </a:lnTo>
                  <a:lnTo>
                    <a:pt x="1054925" y="11430"/>
                  </a:lnTo>
                  <a:lnTo>
                    <a:pt x="1056557" y="10472"/>
                  </a:lnTo>
                  <a:close/>
                </a:path>
                <a:path w="1082675" h="882650">
                  <a:moveTo>
                    <a:pt x="1061999" y="10160"/>
                  </a:moveTo>
                  <a:lnTo>
                    <a:pt x="1060818" y="10160"/>
                  </a:lnTo>
                  <a:lnTo>
                    <a:pt x="1051737" y="15060"/>
                  </a:lnTo>
                  <a:lnTo>
                    <a:pt x="1048004" y="17579"/>
                  </a:lnTo>
                  <a:lnTo>
                    <a:pt x="1050095" y="16510"/>
                  </a:lnTo>
                  <a:lnTo>
                    <a:pt x="1061999" y="10160"/>
                  </a:lnTo>
                  <a:close/>
                </a:path>
                <a:path w="1082675" h="882650">
                  <a:moveTo>
                    <a:pt x="1055203" y="10160"/>
                  </a:moveTo>
                  <a:lnTo>
                    <a:pt x="1054533" y="10472"/>
                  </a:lnTo>
                  <a:lnTo>
                    <a:pt x="1049034" y="13403"/>
                  </a:lnTo>
                  <a:lnTo>
                    <a:pt x="1048554" y="13608"/>
                  </a:lnTo>
                  <a:lnTo>
                    <a:pt x="1047888" y="14024"/>
                  </a:lnTo>
                  <a:lnTo>
                    <a:pt x="1049687" y="13403"/>
                  </a:lnTo>
                  <a:lnTo>
                    <a:pt x="1050936" y="12700"/>
                  </a:lnTo>
                  <a:lnTo>
                    <a:pt x="1055203" y="10160"/>
                  </a:lnTo>
                  <a:close/>
                </a:path>
                <a:path w="1082675" h="882650">
                  <a:moveTo>
                    <a:pt x="1075461" y="1269"/>
                  </a:moveTo>
                  <a:lnTo>
                    <a:pt x="1072591" y="2539"/>
                  </a:lnTo>
                  <a:lnTo>
                    <a:pt x="1065669" y="6350"/>
                  </a:lnTo>
                  <a:lnTo>
                    <a:pt x="1057680" y="10160"/>
                  </a:lnTo>
                  <a:lnTo>
                    <a:pt x="1051523" y="14024"/>
                  </a:lnTo>
                  <a:lnTo>
                    <a:pt x="1053176" y="14024"/>
                  </a:lnTo>
                  <a:lnTo>
                    <a:pt x="1061491" y="8889"/>
                  </a:lnTo>
                  <a:lnTo>
                    <a:pt x="1069764" y="5080"/>
                  </a:lnTo>
                  <a:lnTo>
                    <a:pt x="1075461" y="1269"/>
                  </a:lnTo>
                  <a:close/>
                </a:path>
                <a:path w="1082675" h="882650">
                  <a:moveTo>
                    <a:pt x="1082586" y="2539"/>
                  </a:moveTo>
                  <a:lnTo>
                    <a:pt x="1077971" y="5080"/>
                  </a:lnTo>
                  <a:lnTo>
                    <a:pt x="1066412" y="11946"/>
                  </a:lnTo>
                  <a:lnTo>
                    <a:pt x="1069976" y="10160"/>
                  </a:lnTo>
                  <a:lnTo>
                    <a:pt x="1082586" y="2539"/>
                  </a:lnTo>
                  <a:close/>
                </a:path>
                <a:path w="1082675" h="882650">
                  <a:moveTo>
                    <a:pt x="1063586" y="6350"/>
                  </a:moveTo>
                  <a:lnTo>
                    <a:pt x="1057090" y="10160"/>
                  </a:lnTo>
                  <a:lnTo>
                    <a:pt x="1058066" y="9736"/>
                  </a:lnTo>
                  <a:lnTo>
                    <a:pt x="1059802" y="8889"/>
                  </a:lnTo>
                  <a:lnTo>
                    <a:pt x="1063586" y="6350"/>
                  </a:lnTo>
                  <a:close/>
                </a:path>
                <a:path w="1082675" h="882650">
                  <a:moveTo>
                    <a:pt x="1074394" y="0"/>
                  </a:moveTo>
                  <a:lnTo>
                    <a:pt x="1065871" y="3810"/>
                  </a:lnTo>
                  <a:lnTo>
                    <a:pt x="1055914" y="9736"/>
                  </a:lnTo>
                  <a:lnTo>
                    <a:pt x="1057503" y="8889"/>
                  </a:lnTo>
                  <a:lnTo>
                    <a:pt x="1066773" y="3810"/>
                  </a:lnTo>
                  <a:lnTo>
                    <a:pt x="1074394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70310" y="2446756"/>
              <a:ext cx="179889" cy="164274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2908300" y="2832100"/>
            <a:ext cx="760730" cy="366395"/>
          </a:xfrm>
          <a:prstGeom prst="rect">
            <a:avLst/>
          </a:prstGeom>
          <a:ln w="25400">
            <a:solidFill>
              <a:srgbClr val="868480"/>
            </a:solidFill>
          </a:ln>
        </p:spPr>
        <p:txBody>
          <a:bodyPr wrap="square" lIns="0" tIns="98425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775"/>
              </a:spcBef>
            </a:pPr>
            <a:r>
              <a:rPr dirty="0" sz="1100" spc="-10">
                <a:solidFill>
                  <a:srgbClr val="5E5E5E"/>
                </a:solidFill>
                <a:latin typeface="Trebuchet MS"/>
                <a:cs typeface="Trebuchet MS"/>
              </a:rPr>
              <a:t>listen</a:t>
            </a:r>
            <a:r>
              <a:rPr dirty="0" sz="1100" spc="-3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5E5E5E"/>
                </a:solidFill>
                <a:latin typeface="Trebuchet MS"/>
                <a:cs typeface="Trebuchet MS"/>
              </a:rPr>
              <a:t>fd</a:t>
            </a:r>
            <a:endParaRPr sz="1100">
              <a:latin typeface="Trebuchet MS"/>
              <a:cs typeface="Trebuchet MS"/>
            </a:endParaRPr>
          </a:p>
        </p:txBody>
      </p:sp>
      <p:graphicFrame>
        <p:nvGraphicFramePr>
          <p:cNvPr id="33" name="object 33" descr=""/>
          <p:cNvGraphicFramePr>
            <a:graphicFrameLocks noGrp="1"/>
          </p:cNvGraphicFramePr>
          <p:nvPr/>
        </p:nvGraphicFramePr>
        <p:xfrm>
          <a:off x="4699000" y="1104900"/>
          <a:ext cx="1811655" cy="282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895"/>
                <a:gridCol w="342264"/>
                <a:gridCol w="342265"/>
                <a:gridCol w="342264"/>
              </a:tblGrid>
              <a:tr h="282575"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queue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4" name="object 34" descr=""/>
          <p:cNvGraphicFramePr>
            <a:graphicFrameLocks noGrp="1"/>
          </p:cNvGraphicFramePr>
          <p:nvPr/>
        </p:nvGraphicFramePr>
        <p:xfrm>
          <a:off x="4699000" y="1485900"/>
          <a:ext cx="1811655" cy="282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895"/>
                <a:gridCol w="342264"/>
                <a:gridCol w="342265"/>
                <a:gridCol w="342264"/>
              </a:tblGrid>
              <a:tr h="282575"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eventfd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5" name="object 35" descr=""/>
          <p:cNvGraphicFramePr>
            <a:graphicFrameLocks noGrp="1"/>
          </p:cNvGraphicFramePr>
          <p:nvPr/>
        </p:nvGraphicFramePr>
        <p:xfrm>
          <a:off x="5448300" y="4127500"/>
          <a:ext cx="1811655" cy="282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895"/>
                <a:gridCol w="342264"/>
                <a:gridCol w="342265"/>
                <a:gridCol w="342264"/>
              </a:tblGrid>
              <a:tr h="282575"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queue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6" name="object 36" descr=""/>
          <p:cNvGraphicFramePr>
            <a:graphicFrameLocks noGrp="1"/>
          </p:cNvGraphicFramePr>
          <p:nvPr/>
        </p:nvGraphicFramePr>
        <p:xfrm>
          <a:off x="5448300" y="4508500"/>
          <a:ext cx="1811655" cy="282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895"/>
                <a:gridCol w="342264"/>
                <a:gridCol w="342265"/>
                <a:gridCol w="342264"/>
              </a:tblGrid>
              <a:tr h="282575"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eventfd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7" name="object 37" descr=""/>
          <p:cNvGraphicFramePr>
            <a:graphicFrameLocks noGrp="1"/>
          </p:cNvGraphicFramePr>
          <p:nvPr/>
        </p:nvGraphicFramePr>
        <p:xfrm>
          <a:off x="4610100" y="5943600"/>
          <a:ext cx="1811655" cy="282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895"/>
                <a:gridCol w="342264"/>
                <a:gridCol w="342265"/>
                <a:gridCol w="342264"/>
              </a:tblGrid>
              <a:tr h="282575"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queue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8" name="object 38" descr=""/>
          <p:cNvGraphicFramePr>
            <a:graphicFrameLocks noGrp="1"/>
          </p:cNvGraphicFramePr>
          <p:nvPr/>
        </p:nvGraphicFramePr>
        <p:xfrm>
          <a:off x="4610100" y="6337300"/>
          <a:ext cx="1811655" cy="282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895"/>
                <a:gridCol w="342264"/>
                <a:gridCol w="342265"/>
                <a:gridCol w="342264"/>
              </a:tblGrid>
              <a:tr h="282575"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eventfd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39" name="object 3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23666" y="4110021"/>
            <a:ext cx="2292133" cy="1460500"/>
          </a:xfrm>
          <a:prstGeom prst="rect">
            <a:avLst/>
          </a:prstGeom>
        </p:spPr>
      </p:pic>
      <p:grpSp>
        <p:nvGrpSpPr>
          <p:cNvPr id="40" name="object 40" descr=""/>
          <p:cNvGrpSpPr/>
          <p:nvPr/>
        </p:nvGrpSpPr>
        <p:grpSpPr>
          <a:xfrm>
            <a:off x="2908426" y="3595661"/>
            <a:ext cx="2613660" cy="2142490"/>
            <a:chOff x="2908426" y="3595661"/>
            <a:chExt cx="2613660" cy="2142490"/>
          </a:xfrm>
        </p:grpSpPr>
        <p:sp>
          <p:nvSpPr>
            <p:cNvPr id="41" name="object 41" descr=""/>
            <p:cNvSpPr/>
            <p:nvPr/>
          </p:nvSpPr>
          <p:spPr>
            <a:xfrm>
              <a:off x="4206251" y="3663289"/>
              <a:ext cx="1173480" cy="36195"/>
            </a:xfrm>
            <a:custGeom>
              <a:avLst/>
              <a:gdLst/>
              <a:ahLst/>
              <a:cxnLst/>
              <a:rect l="l" t="t" r="r" b="b"/>
              <a:pathLst>
                <a:path w="1173479" h="36195">
                  <a:moveTo>
                    <a:pt x="248577" y="34925"/>
                  </a:moveTo>
                  <a:lnTo>
                    <a:pt x="43456" y="34925"/>
                  </a:lnTo>
                  <a:lnTo>
                    <a:pt x="120081" y="35306"/>
                  </a:lnTo>
                  <a:lnTo>
                    <a:pt x="147058" y="35687"/>
                  </a:lnTo>
                  <a:lnTo>
                    <a:pt x="168725" y="35941"/>
                  </a:lnTo>
                  <a:lnTo>
                    <a:pt x="109522" y="35941"/>
                  </a:lnTo>
                  <a:lnTo>
                    <a:pt x="201857" y="35687"/>
                  </a:lnTo>
                  <a:lnTo>
                    <a:pt x="248577" y="34925"/>
                  </a:lnTo>
                  <a:close/>
                </a:path>
                <a:path w="1173479" h="36195">
                  <a:moveTo>
                    <a:pt x="341846" y="34925"/>
                  </a:moveTo>
                  <a:lnTo>
                    <a:pt x="248577" y="34925"/>
                  </a:lnTo>
                  <a:lnTo>
                    <a:pt x="259506" y="35306"/>
                  </a:lnTo>
                  <a:lnTo>
                    <a:pt x="279281" y="35687"/>
                  </a:lnTo>
                  <a:lnTo>
                    <a:pt x="308242" y="35941"/>
                  </a:lnTo>
                  <a:lnTo>
                    <a:pt x="341846" y="34925"/>
                  </a:lnTo>
                  <a:close/>
                </a:path>
                <a:path w="1173479" h="36195">
                  <a:moveTo>
                    <a:pt x="859651" y="35306"/>
                  </a:moveTo>
                  <a:lnTo>
                    <a:pt x="737565" y="35306"/>
                  </a:lnTo>
                  <a:lnTo>
                    <a:pt x="752691" y="35687"/>
                  </a:lnTo>
                  <a:lnTo>
                    <a:pt x="782117" y="35687"/>
                  </a:lnTo>
                  <a:lnTo>
                    <a:pt x="859651" y="35306"/>
                  </a:lnTo>
                  <a:close/>
                </a:path>
                <a:path w="1173479" h="36195">
                  <a:moveTo>
                    <a:pt x="624453" y="34543"/>
                  </a:moveTo>
                  <a:lnTo>
                    <a:pt x="558240" y="34543"/>
                  </a:lnTo>
                  <a:lnTo>
                    <a:pt x="552834" y="34925"/>
                  </a:lnTo>
                  <a:lnTo>
                    <a:pt x="578502" y="35306"/>
                  </a:lnTo>
                  <a:lnTo>
                    <a:pt x="500462" y="35306"/>
                  </a:lnTo>
                  <a:lnTo>
                    <a:pt x="595754" y="34925"/>
                  </a:lnTo>
                  <a:lnTo>
                    <a:pt x="624453" y="34543"/>
                  </a:lnTo>
                  <a:close/>
                </a:path>
                <a:path w="1173479" h="36195">
                  <a:moveTo>
                    <a:pt x="779899" y="34036"/>
                  </a:moveTo>
                  <a:lnTo>
                    <a:pt x="747224" y="34036"/>
                  </a:lnTo>
                  <a:lnTo>
                    <a:pt x="745951" y="34925"/>
                  </a:lnTo>
                  <a:lnTo>
                    <a:pt x="745428" y="34925"/>
                  </a:lnTo>
                  <a:lnTo>
                    <a:pt x="743312" y="35306"/>
                  </a:lnTo>
                  <a:lnTo>
                    <a:pt x="872464" y="35306"/>
                  </a:lnTo>
                  <a:lnTo>
                    <a:pt x="796500" y="34543"/>
                  </a:lnTo>
                  <a:lnTo>
                    <a:pt x="772715" y="34543"/>
                  </a:lnTo>
                  <a:lnTo>
                    <a:pt x="779899" y="34036"/>
                  </a:lnTo>
                  <a:close/>
                </a:path>
                <a:path w="1173479" h="36195">
                  <a:moveTo>
                    <a:pt x="486512" y="34543"/>
                  </a:moveTo>
                  <a:lnTo>
                    <a:pt x="47190" y="34543"/>
                  </a:lnTo>
                  <a:lnTo>
                    <a:pt x="53799" y="34925"/>
                  </a:lnTo>
                  <a:lnTo>
                    <a:pt x="464594" y="34925"/>
                  </a:lnTo>
                  <a:lnTo>
                    <a:pt x="486512" y="34543"/>
                  </a:lnTo>
                  <a:close/>
                </a:path>
                <a:path w="1173479" h="36195">
                  <a:moveTo>
                    <a:pt x="628960" y="31750"/>
                  </a:moveTo>
                  <a:lnTo>
                    <a:pt x="20117" y="31750"/>
                  </a:lnTo>
                  <a:lnTo>
                    <a:pt x="29794" y="32893"/>
                  </a:lnTo>
                  <a:lnTo>
                    <a:pt x="45146" y="34543"/>
                  </a:lnTo>
                  <a:lnTo>
                    <a:pt x="723777" y="34543"/>
                  </a:lnTo>
                  <a:lnTo>
                    <a:pt x="702772" y="34036"/>
                  </a:lnTo>
                  <a:lnTo>
                    <a:pt x="611658" y="34036"/>
                  </a:lnTo>
                  <a:lnTo>
                    <a:pt x="573889" y="33655"/>
                  </a:lnTo>
                  <a:lnTo>
                    <a:pt x="820893" y="33274"/>
                  </a:lnTo>
                  <a:lnTo>
                    <a:pt x="766820" y="32893"/>
                  </a:lnTo>
                  <a:lnTo>
                    <a:pt x="763486" y="32512"/>
                  </a:lnTo>
                  <a:lnTo>
                    <a:pt x="616989" y="32512"/>
                  </a:lnTo>
                  <a:lnTo>
                    <a:pt x="628960" y="31750"/>
                  </a:lnTo>
                  <a:close/>
                </a:path>
                <a:path w="1173479" h="36195">
                  <a:moveTo>
                    <a:pt x="1027608" y="33655"/>
                  </a:moveTo>
                  <a:lnTo>
                    <a:pt x="1016762" y="33655"/>
                  </a:lnTo>
                  <a:lnTo>
                    <a:pt x="1020763" y="34543"/>
                  </a:lnTo>
                  <a:lnTo>
                    <a:pt x="1006082" y="34543"/>
                  </a:lnTo>
                  <a:lnTo>
                    <a:pt x="1033158" y="34036"/>
                  </a:lnTo>
                  <a:lnTo>
                    <a:pt x="1033475" y="34036"/>
                  </a:lnTo>
                  <a:lnTo>
                    <a:pt x="1027608" y="33655"/>
                  </a:lnTo>
                  <a:close/>
                </a:path>
                <a:path w="1173479" h="36195">
                  <a:moveTo>
                    <a:pt x="822574" y="33655"/>
                  </a:moveTo>
                  <a:lnTo>
                    <a:pt x="587337" y="33655"/>
                  </a:lnTo>
                  <a:lnTo>
                    <a:pt x="587013" y="34036"/>
                  </a:lnTo>
                  <a:lnTo>
                    <a:pt x="782663" y="34036"/>
                  </a:lnTo>
                  <a:lnTo>
                    <a:pt x="822574" y="33655"/>
                  </a:lnTo>
                  <a:close/>
                </a:path>
                <a:path w="1173479" h="36195">
                  <a:moveTo>
                    <a:pt x="801521" y="33274"/>
                  </a:moveTo>
                  <a:lnTo>
                    <a:pt x="644714" y="33274"/>
                  </a:lnTo>
                  <a:lnTo>
                    <a:pt x="573889" y="33655"/>
                  </a:lnTo>
                  <a:lnTo>
                    <a:pt x="853057" y="33655"/>
                  </a:lnTo>
                  <a:lnTo>
                    <a:pt x="801521" y="33274"/>
                  </a:lnTo>
                  <a:close/>
                </a:path>
                <a:path w="1173479" h="36195">
                  <a:moveTo>
                    <a:pt x="949659" y="32893"/>
                  </a:moveTo>
                  <a:lnTo>
                    <a:pt x="770137" y="32893"/>
                  </a:lnTo>
                  <a:lnTo>
                    <a:pt x="838728" y="33274"/>
                  </a:lnTo>
                  <a:lnTo>
                    <a:pt x="1046960" y="33655"/>
                  </a:lnTo>
                  <a:lnTo>
                    <a:pt x="1005418" y="33655"/>
                  </a:lnTo>
                  <a:lnTo>
                    <a:pt x="949659" y="32893"/>
                  </a:lnTo>
                  <a:close/>
                </a:path>
                <a:path w="1173479" h="36195">
                  <a:moveTo>
                    <a:pt x="799207" y="32512"/>
                  </a:moveTo>
                  <a:lnTo>
                    <a:pt x="773803" y="32512"/>
                  </a:lnTo>
                  <a:lnTo>
                    <a:pt x="912665" y="32893"/>
                  </a:lnTo>
                  <a:lnTo>
                    <a:pt x="804185" y="32893"/>
                  </a:lnTo>
                  <a:lnTo>
                    <a:pt x="799207" y="32512"/>
                  </a:lnTo>
                  <a:close/>
                </a:path>
                <a:path w="1173479" h="36195">
                  <a:moveTo>
                    <a:pt x="1011598" y="31750"/>
                  </a:moveTo>
                  <a:lnTo>
                    <a:pt x="987055" y="31750"/>
                  </a:lnTo>
                  <a:lnTo>
                    <a:pt x="980242" y="32893"/>
                  </a:lnTo>
                  <a:lnTo>
                    <a:pt x="1003224" y="32893"/>
                  </a:lnTo>
                  <a:lnTo>
                    <a:pt x="1002194" y="32512"/>
                  </a:lnTo>
                  <a:lnTo>
                    <a:pt x="997304" y="32512"/>
                  </a:lnTo>
                  <a:lnTo>
                    <a:pt x="1011598" y="31750"/>
                  </a:lnTo>
                  <a:close/>
                </a:path>
                <a:path w="1173479" h="36195">
                  <a:moveTo>
                    <a:pt x="1062350" y="25018"/>
                  </a:moveTo>
                  <a:lnTo>
                    <a:pt x="186" y="25018"/>
                  </a:lnTo>
                  <a:lnTo>
                    <a:pt x="3239" y="28193"/>
                  </a:lnTo>
                  <a:lnTo>
                    <a:pt x="14382" y="32512"/>
                  </a:lnTo>
                  <a:lnTo>
                    <a:pt x="26569" y="32512"/>
                  </a:lnTo>
                  <a:lnTo>
                    <a:pt x="20117" y="31750"/>
                  </a:lnTo>
                  <a:lnTo>
                    <a:pt x="628960" y="31750"/>
                  </a:lnTo>
                  <a:lnTo>
                    <a:pt x="640890" y="31368"/>
                  </a:lnTo>
                  <a:lnTo>
                    <a:pt x="789772" y="31368"/>
                  </a:lnTo>
                  <a:lnTo>
                    <a:pt x="819928" y="30861"/>
                  </a:lnTo>
                  <a:lnTo>
                    <a:pt x="801993" y="30861"/>
                  </a:lnTo>
                  <a:lnTo>
                    <a:pt x="932187" y="30480"/>
                  </a:lnTo>
                  <a:lnTo>
                    <a:pt x="969048" y="30099"/>
                  </a:lnTo>
                  <a:lnTo>
                    <a:pt x="951578" y="29718"/>
                  </a:lnTo>
                  <a:lnTo>
                    <a:pt x="918382" y="29718"/>
                  </a:lnTo>
                  <a:lnTo>
                    <a:pt x="928421" y="29210"/>
                  </a:lnTo>
                  <a:lnTo>
                    <a:pt x="930269" y="29210"/>
                  </a:lnTo>
                  <a:lnTo>
                    <a:pt x="905675" y="28829"/>
                  </a:lnTo>
                  <a:lnTo>
                    <a:pt x="915937" y="28193"/>
                  </a:lnTo>
                  <a:lnTo>
                    <a:pt x="1072266" y="28193"/>
                  </a:lnTo>
                  <a:lnTo>
                    <a:pt x="1078751" y="27686"/>
                  </a:lnTo>
                  <a:lnTo>
                    <a:pt x="1122134" y="27686"/>
                  </a:lnTo>
                  <a:lnTo>
                    <a:pt x="1114730" y="27432"/>
                  </a:lnTo>
                  <a:lnTo>
                    <a:pt x="1114933" y="27051"/>
                  </a:lnTo>
                  <a:lnTo>
                    <a:pt x="1111231" y="26924"/>
                  </a:lnTo>
                  <a:lnTo>
                    <a:pt x="1050938" y="26924"/>
                  </a:lnTo>
                  <a:lnTo>
                    <a:pt x="1043147" y="26543"/>
                  </a:lnTo>
                  <a:lnTo>
                    <a:pt x="1045744" y="26543"/>
                  </a:lnTo>
                  <a:lnTo>
                    <a:pt x="1045744" y="26162"/>
                  </a:lnTo>
                  <a:lnTo>
                    <a:pt x="1069823" y="26162"/>
                  </a:lnTo>
                  <a:lnTo>
                    <a:pt x="1070928" y="25781"/>
                  </a:lnTo>
                  <a:lnTo>
                    <a:pt x="1032451" y="25781"/>
                  </a:lnTo>
                  <a:lnTo>
                    <a:pt x="1027473" y="25400"/>
                  </a:lnTo>
                  <a:lnTo>
                    <a:pt x="1062171" y="25400"/>
                  </a:lnTo>
                  <a:lnTo>
                    <a:pt x="1062350" y="25018"/>
                  </a:lnTo>
                  <a:close/>
                </a:path>
                <a:path w="1173479" h="36195">
                  <a:moveTo>
                    <a:pt x="661340" y="31750"/>
                  </a:moveTo>
                  <a:lnTo>
                    <a:pt x="645541" y="31750"/>
                  </a:lnTo>
                  <a:lnTo>
                    <a:pt x="696169" y="32512"/>
                  </a:lnTo>
                  <a:lnTo>
                    <a:pt x="824789" y="32512"/>
                  </a:lnTo>
                  <a:lnTo>
                    <a:pt x="661340" y="31750"/>
                  </a:lnTo>
                  <a:close/>
                </a:path>
                <a:path w="1173479" h="36195">
                  <a:moveTo>
                    <a:pt x="713778" y="31750"/>
                  </a:moveTo>
                  <a:lnTo>
                    <a:pt x="661340" y="31750"/>
                  </a:lnTo>
                  <a:lnTo>
                    <a:pt x="824789" y="32512"/>
                  </a:lnTo>
                  <a:lnTo>
                    <a:pt x="759460" y="32512"/>
                  </a:lnTo>
                  <a:lnTo>
                    <a:pt x="713778" y="31750"/>
                  </a:lnTo>
                  <a:close/>
                </a:path>
                <a:path w="1173479" h="36195">
                  <a:moveTo>
                    <a:pt x="880504" y="31750"/>
                  </a:moveTo>
                  <a:lnTo>
                    <a:pt x="876661" y="31750"/>
                  </a:lnTo>
                  <a:lnTo>
                    <a:pt x="853867" y="32512"/>
                  </a:lnTo>
                  <a:lnTo>
                    <a:pt x="884619" y="32512"/>
                  </a:lnTo>
                  <a:lnTo>
                    <a:pt x="880504" y="31750"/>
                  </a:lnTo>
                  <a:close/>
                </a:path>
                <a:path w="1173479" h="36195">
                  <a:moveTo>
                    <a:pt x="914870" y="31750"/>
                  </a:moveTo>
                  <a:lnTo>
                    <a:pt x="880504" y="31750"/>
                  </a:lnTo>
                  <a:lnTo>
                    <a:pt x="884619" y="32512"/>
                  </a:lnTo>
                  <a:lnTo>
                    <a:pt x="956780" y="32512"/>
                  </a:lnTo>
                  <a:lnTo>
                    <a:pt x="914870" y="31750"/>
                  </a:lnTo>
                  <a:close/>
                </a:path>
                <a:path w="1173479" h="36195">
                  <a:moveTo>
                    <a:pt x="915099" y="31750"/>
                  </a:moveTo>
                  <a:lnTo>
                    <a:pt x="914870" y="31750"/>
                  </a:lnTo>
                  <a:lnTo>
                    <a:pt x="956780" y="32512"/>
                  </a:lnTo>
                  <a:lnTo>
                    <a:pt x="815429" y="32512"/>
                  </a:lnTo>
                  <a:lnTo>
                    <a:pt x="915099" y="31750"/>
                  </a:lnTo>
                  <a:close/>
                </a:path>
                <a:path w="1173479" h="36195">
                  <a:moveTo>
                    <a:pt x="945650" y="31368"/>
                  </a:moveTo>
                  <a:lnTo>
                    <a:pt x="940367" y="31368"/>
                  </a:lnTo>
                  <a:lnTo>
                    <a:pt x="933554" y="32512"/>
                  </a:lnTo>
                  <a:lnTo>
                    <a:pt x="958462" y="32512"/>
                  </a:lnTo>
                  <a:lnTo>
                    <a:pt x="955914" y="31750"/>
                  </a:lnTo>
                  <a:lnTo>
                    <a:pt x="953666" y="31750"/>
                  </a:lnTo>
                  <a:lnTo>
                    <a:pt x="945650" y="31368"/>
                  </a:lnTo>
                  <a:close/>
                </a:path>
                <a:path w="1173479" h="36195">
                  <a:moveTo>
                    <a:pt x="987055" y="31750"/>
                  </a:moveTo>
                  <a:lnTo>
                    <a:pt x="981467" y="31750"/>
                  </a:lnTo>
                  <a:lnTo>
                    <a:pt x="1005528" y="32512"/>
                  </a:lnTo>
                  <a:lnTo>
                    <a:pt x="982513" y="32512"/>
                  </a:lnTo>
                  <a:lnTo>
                    <a:pt x="987055" y="31750"/>
                  </a:lnTo>
                  <a:close/>
                </a:path>
                <a:path w="1173479" h="36195">
                  <a:moveTo>
                    <a:pt x="1026194" y="31750"/>
                  </a:moveTo>
                  <a:lnTo>
                    <a:pt x="983348" y="32512"/>
                  </a:lnTo>
                  <a:lnTo>
                    <a:pt x="1039055" y="32512"/>
                  </a:lnTo>
                  <a:lnTo>
                    <a:pt x="1026194" y="31750"/>
                  </a:lnTo>
                  <a:close/>
                </a:path>
                <a:path w="1173479" h="36195">
                  <a:moveTo>
                    <a:pt x="909624" y="31368"/>
                  </a:moveTo>
                  <a:lnTo>
                    <a:pt x="721716" y="31368"/>
                  </a:lnTo>
                  <a:lnTo>
                    <a:pt x="607840" y="31750"/>
                  </a:lnTo>
                  <a:lnTo>
                    <a:pt x="932968" y="31750"/>
                  </a:lnTo>
                  <a:lnTo>
                    <a:pt x="909624" y="31368"/>
                  </a:lnTo>
                  <a:close/>
                </a:path>
                <a:path w="1173479" h="36195">
                  <a:moveTo>
                    <a:pt x="1030817" y="31368"/>
                  </a:moveTo>
                  <a:lnTo>
                    <a:pt x="965944" y="31368"/>
                  </a:lnTo>
                  <a:lnTo>
                    <a:pt x="1017062" y="31750"/>
                  </a:lnTo>
                  <a:lnTo>
                    <a:pt x="1028957" y="31750"/>
                  </a:lnTo>
                  <a:lnTo>
                    <a:pt x="1030817" y="31368"/>
                  </a:lnTo>
                  <a:close/>
                </a:path>
                <a:path w="1173479" h="36195">
                  <a:moveTo>
                    <a:pt x="1067423" y="31368"/>
                  </a:moveTo>
                  <a:lnTo>
                    <a:pt x="1061350" y="31368"/>
                  </a:lnTo>
                  <a:lnTo>
                    <a:pt x="1050831" y="31750"/>
                  </a:lnTo>
                  <a:lnTo>
                    <a:pt x="1092835" y="31750"/>
                  </a:lnTo>
                  <a:lnTo>
                    <a:pt x="1067423" y="31368"/>
                  </a:lnTo>
                  <a:close/>
                </a:path>
                <a:path w="1173479" h="36195">
                  <a:moveTo>
                    <a:pt x="1077938" y="31368"/>
                  </a:moveTo>
                  <a:lnTo>
                    <a:pt x="1067423" y="31368"/>
                  </a:lnTo>
                  <a:lnTo>
                    <a:pt x="1092835" y="31750"/>
                  </a:lnTo>
                  <a:lnTo>
                    <a:pt x="1071804" y="31750"/>
                  </a:lnTo>
                  <a:lnTo>
                    <a:pt x="1077938" y="31368"/>
                  </a:lnTo>
                  <a:close/>
                </a:path>
                <a:path w="1173479" h="36195">
                  <a:moveTo>
                    <a:pt x="1077982" y="31368"/>
                  </a:moveTo>
                  <a:lnTo>
                    <a:pt x="1071804" y="31750"/>
                  </a:lnTo>
                  <a:lnTo>
                    <a:pt x="1087556" y="31750"/>
                  </a:lnTo>
                  <a:lnTo>
                    <a:pt x="1077982" y="31368"/>
                  </a:lnTo>
                  <a:close/>
                </a:path>
                <a:path w="1173479" h="36195">
                  <a:moveTo>
                    <a:pt x="1012216" y="30861"/>
                  </a:moveTo>
                  <a:lnTo>
                    <a:pt x="977204" y="30861"/>
                  </a:lnTo>
                  <a:lnTo>
                    <a:pt x="925912" y="31368"/>
                  </a:lnTo>
                  <a:lnTo>
                    <a:pt x="1044122" y="31368"/>
                  </a:lnTo>
                  <a:lnTo>
                    <a:pt x="1012216" y="30861"/>
                  </a:lnTo>
                  <a:close/>
                </a:path>
                <a:path w="1173479" h="36195">
                  <a:moveTo>
                    <a:pt x="1094137" y="30480"/>
                  </a:moveTo>
                  <a:lnTo>
                    <a:pt x="1028497" y="30480"/>
                  </a:lnTo>
                  <a:lnTo>
                    <a:pt x="1049763" y="30861"/>
                  </a:lnTo>
                  <a:lnTo>
                    <a:pt x="1016944" y="30861"/>
                  </a:lnTo>
                  <a:lnTo>
                    <a:pt x="1094137" y="30480"/>
                  </a:lnTo>
                  <a:close/>
                </a:path>
                <a:path w="1173479" h="36195">
                  <a:moveTo>
                    <a:pt x="1033387" y="29718"/>
                  </a:moveTo>
                  <a:lnTo>
                    <a:pt x="978561" y="29718"/>
                  </a:lnTo>
                  <a:lnTo>
                    <a:pt x="1005842" y="30480"/>
                  </a:lnTo>
                  <a:lnTo>
                    <a:pt x="1070550" y="30480"/>
                  </a:lnTo>
                  <a:lnTo>
                    <a:pt x="1076984" y="30099"/>
                  </a:lnTo>
                  <a:lnTo>
                    <a:pt x="1082231" y="30099"/>
                  </a:lnTo>
                  <a:lnTo>
                    <a:pt x="1033387" y="29718"/>
                  </a:lnTo>
                  <a:close/>
                </a:path>
                <a:path w="1173479" h="36195">
                  <a:moveTo>
                    <a:pt x="1110387" y="30099"/>
                  </a:moveTo>
                  <a:lnTo>
                    <a:pt x="1102132" y="30099"/>
                  </a:lnTo>
                  <a:lnTo>
                    <a:pt x="1106980" y="30480"/>
                  </a:lnTo>
                  <a:lnTo>
                    <a:pt x="1109044" y="30480"/>
                  </a:lnTo>
                  <a:lnTo>
                    <a:pt x="1110387" y="30099"/>
                  </a:lnTo>
                  <a:close/>
                </a:path>
                <a:path w="1173479" h="36195">
                  <a:moveTo>
                    <a:pt x="1107631" y="29718"/>
                  </a:moveTo>
                  <a:lnTo>
                    <a:pt x="1085510" y="29718"/>
                  </a:lnTo>
                  <a:lnTo>
                    <a:pt x="1088299" y="30099"/>
                  </a:lnTo>
                  <a:lnTo>
                    <a:pt x="1093991" y="30099"/>
                  </a:lnTo>
                  <a:lnTo>
                    <a:pt x="1107631" y="29718"/>
                  </a:lnTo>
                  <a:close/>
                </a:path>
                <a:path w="1173479" h="36195">
                  <a:moveTo>
                    <a:pt x="1072266" y="28193"/>
                  </a:moveTo>
                  <a:lnTo>
                    <a:pt x="919531" y="28193"/>
                  </a:lnTo>
                  <a:lnTo>
                    <a:pt x="953534" y="28829"/>
                  </a:lnTo>
                  <a:lnTo>
                    <a:pt x="950631" y="28829"/>
                  </a:lnTo>
                  <a:lnTo>
                    <a:pt x="977911" y="29718"/>
                  </a:lnTo>
                  <a:lnTo>
                    <a:pt x="1092589" y="29718"/>
                  </a:lnTo>
                  <a:lnTo>
                    <a:pt x="1079616" y="29210"/>
                  </a:lnTo>
                  <a:lnTo>
                    <a:pt x="1076219" y="29210"/>
                  </a:lnTo>
                  <a:lnTo>
                    <a:pt x="1064159" y="28829"/>
                  </a:lnTo>
                  <a:lnTo>
                    <a:pt x="1072266" y="28193"/>
                  </a:lnTo>
                  <a:close/>
                </a:path>
                <a:path w="1173479" h="36195">
                  <a:moveTo>
                    <a:pt x="1097585" y="26162"/>
                  </a:moveTo>
                  <a:lnTo>
                    <a:pt x="1068604" y="26162"/>
                  </a:lnTo>
                  <a:lnTo>
                    <a:pt x="1066699" y="26543"/>
                  </a:lnTo>
                  <a:lnTo>
                    <a:pt x="1072204" y="26543"/>
                  </a:lnTo>
                  <a:lnTo>
                    <a:pt x="1071880" y="26924"/>
                  </a:lnTo>
                  <a:lnTo>
                    <a:pt x="1089843" y="26924"/>
                  </a:lnTo>
                  <a:lnTo>
                    <a:pt x="1097585" y="26162"/>
                  </a:lnTo>
                  <a:close/>
                </a:path>
                <a:path w="1173479" h="36195">
                  <a:moveTo>
                    <a:pt x="1063314" y="26162"/>
                  </a:moveTo>
                  <a:lnTo>
                    <a:pt x="1045744" y="26162"/>
                  </a:lnTo>
                  <a:lnTo>
                    <a:pt x="1056437" y="26289"/>
                  </a:lnTo>
                  <a:lnTo>
                    <a:pt x="1063314" y="26162"/>
                  </a:lnTo>
                  <a:close/>
                </a:path>
                <a:path w="1173479" h="36195">
                  <a:moveTo>
                    <a:pt x="1117959" y="25781"/>
                  </a:moveTo>
                  <a:lnTo>
                    <a:pt x="1080297" y="25781"/>
                  </a:lnTo>
                  <a:lnTo>
                    <a:pt x="1064571" y="26162"/>
                  </a:lnTo>
                  <a:lnTo>
                    <a:pt x="1123513" y="26162"/>
                  </a:lnTo>
                  <a:lnTo>
                    <a:pt x="1117959" y="25781"/>
                  </a:lnTo>
                  <a:close/>
                </a:path>
                <a:path w="1173479" h="36195">
                  <a:moveTo>
                    <a:pt x="1058393" y="25400"/>
                  </a:moveTo>
                  <a:lnTo>
                    <a:pt x="1045540" y="25400"/>
                  </a:lnTo>
                  <a:lnTo>
                    <a:pt x="1040854" y="25781"/>
                  </a:lnTo>
                  <a:lnTo>
                    <a:pt x="1070928" y="25781"/>
                  </a:lnTo>
                  <a:lnTo>
                    <a:pt x="1058393" y="25400"/>
                  </a:lnTo>
                  <a:close/>
                </a:path>
                <a:path w="1173479" h="36195">
                  <a:moveTo>
                    <a:pt x="1102678" y="25400"/>
                  </a:moveTo>
                  <a:lnTo>
                    <a:pt x="1087539" y="25400"/>
                  </a:lnTo>
                  <a:lnTo>
                    <a:pt x="1084377" y="25781"/>
                  </a:lnTo>
                  <a:lnTo>
                    <a:pt x="1103287" y="25781"/>
                  </a:lnTo>
                  <a:lnTo>
                    <a:pt x="1102678" y="25400"/>
                  </a:lnTo>
                  <a:close/>
                </a:path>
                <a:path w="1173479" h="36195">
                  <a:moveTo>
                    <a:pt x="1105840" y="25018"/>
                  </a:moveTo>
                  <a:lnTo>
                    <a:pt x="1088026" y="25018"/>
                  </a:lnTo>
                  <a:lnTo>
                    <a:pt x="1086871" y="25400"/>
                  </a:lnTo>
                  <a:lnTo>
                    <a:pt x="1103621" y="25400"/>
                  </a:lnTo>
                  <a:lnTo>
                    <a:pt x="1105840" y="25018"/>
                  </a:lnTo>
                  <a:close/>
                </a:path>
                <a:path w="1173479" h="36195">
                  <a:moveTo>
                    <a:pt x="1039076" y="10668"/>
                  </a:moveTo>
                  <a:lnTo>
                    <a:pt x="26518" y="10668"/>
                  </a:lnTo>
                  <a:lnTo>
                    <a:pt x="14729" y="13716"/>
                  </a:lnTo>
                  <a:lnTo>
                    <a:pt x="6389" y="17018"/>
                  </a:lnTo>
                  <a:lnTo>
                    <a:pt x="2765" y="20193"/>
                  </a:lnTo>
                  <a:lnTo>
                    <a:pt x="2120" y="20828"/>
                  </a:lnTo>
                  <a:lnTo>
                    <a:pt x="0" y="25018"/>
                  </a:lnTo>
                  <a:lnTo>
                    <a:pt x="1106163" y="25018"/>
                  </a:lnTo>
                  <a:lnTo>
                    <a:pt x="1107322" y="23622"/>
                  </a:lnTo>
                  <a:lnTo>
                    <a:pt x="1140691" y="23622"/>
                  </a:lnTo>
                  <a:lnTo>
                    <a:pt x="1114697" y="23368"/>
                  </a:lnTo>
                  <a:lnTo>
                    <a:pt x="1168539" y="22987"/>
                  </a:lnTo>
                  <a:lnTo>
                    <a:pt x="1173226" y="22733"/>
                  </a:lnTo>
                  <a:lnTo>
                    <a:pt x="1093889" y="22733"/>
                  </a:lnTo>
                  <a:lnTo>
                    <a:pt x="1081291" y="22225"/>
                  </a:lnTo>
                  <a:lnTo>
                    <a:pt x="1047479" y="22225"/>
                  </a:lnTo>
                  <a:lnTo>
                    <a:pt x="1035800" y="21717"/>
                  </a:lnTo>
                  <a:lnTo>
                    <a:pt x="1104680" y="21717"/>
                  </a:lnTo>
                  <a:lnTo>
                    <a:pt x="1102563" y="21209"/>
                  </a:lnTo>
                  <a:lnTo>
                    <a:pt x="1155806" y="21209"/>
                  </a:lnTo>
                  <a:lnTo>
                    <a:pt x="1137962" y="20828"/>
                  </a:lnTo>
                  <a:lnTo>
                    <a:pt x="1074927" y="20193"/>
                  </a:lnTo>
                  <a:lnTo>
                    <a:pt x="1119169" y="20193"/>
                  </a:lnTo>
                  <a:lnTo>
                    <a:pt x="1120547" y="19812"/>
                  </a:lnTo>
                  <a:lnTo>
                    <a:pt x="1099071" y="19812"/>
                  </a:lnTo>
                  <a:lnTo>
                    <a:pt x="1100227" y="19558"/>
                  </a:lnTo>
                  <a:lnTo>
                    <a:pt x="1100658" y="19050"/>
                  </a:lnTo>
                  <a:lnTo>
                    <a:pt x="1099490" y="18668"/>
                  </a:lnTo>
                  <a:lnTo>
                    <a:pt x="1137832" y="18668"/>
                  </a:lnTo>
                  <a:lnTo>
                    <a:pt x="1146288" y="18288"/>
                  </a:lnTo>
                  <a:lnTo>
                    <a:pt x="1154506" y="18161"/>
                  </a:lnTo>
                  <a:lnTo>
                    <a:pt x="1168362" y="18161"/>
                  </a:lnTo>
                  <a:lnTo>
                    <a:pt x="1168540" y="17907"/>
                  </a:lnTo>
                  <a:lnTo>
                    <a:pt x="1093775" y="17907"/>
                  </a:lnTo>
                  <a:lnTo>
                    <a:pt x="1091032" y="17399"/>
                  </a:lnTo>
                  <a:lnTo>
                    <a:pt x="1148296" y="17399"/>
                  </a:lnTo>
                  <a:lnTo>
                    <a:pt x="1141743" y="17018"/>
                  </a:lnTo>
                  <a:lnTo>
                    <a:pt x="1148372" y="17018"/>
                  </a:lnTo>
                  <a:lnTo>
                    <a:pt x="1157262" y="16764"/>
                  </a:lnTo>
                  <a:lnTo>
                    <a:pt x="1153554" y="16637"/>
                  </a:lnTo>
                  <a:lnTo>
                    <a:pt x="1145832" y="16637"/>
                  </a:lnTo>
                  <a:lnTo>
                    <a:pt x="1134402" y="16129"/>
                  </a:lnTo>
                  <a:lnTo>
                    <a:pt x="1151349" y="16129"/>
                  </a:lnTo>
                  <a:lnTo>
                    <a:pt x="1168362" y="15875"/>
                  </a:lnTo>
                  <a:lnTo>
                    <a:pt x="1160934" y="15621"/>
                  </a:lnTo>
                  <a:lnTo>
                    <a:pt x="1133106" y="15621"/>
                  </a:lnTo>
                  <a:lnTo>
                    <a:pt x="1132397" y="15113"/>
                  </a:lnTo>
                  <a:lnTo>
                    <a:pt x="1137476" y="15113"/>
                  </a:lnTo>
                  <a:lnTo>
                    <a:pt x="1119510" y="14859"/>
                  </a:lnTo>
                  <a:lnTo>
                    <a:pt x="1101361" y="14859"/>
                  </a:lnTo>
                  <a:lnTo>
                    <a:pt x="1104037" y="14351"/>
                  </a:lnTo>
                  <a:lnTo>
                    <a:pt x="1114413" y="14224"/>
                  </a:lnTo>
                  <a:lnTo>
                    <a:pt x="1120547" y="14224"/>
                  </a:lnTo>
                  <a:lnTo>
                    <a:pt x="1089660" y="13716"/>
                  </a:lnTo>
                  <a:lnTo>
                    <a:pt x="1118223" y="13716"/>
                  </a:lnTo>
                  <a:lnTo>
                    <a:pt x="1131342" y="13462"/>
                  </a:lnTo>
                  <a:lnTo>
                    <a:pt x="1128023" y="13208"/>
                  </a:lnTo>
                  <a:lnTo>
                    <a:pt x="1124357" y="13208"/>
                  </a:lnTo>
                  <a:lnTo>
                    <a:pt x="1127290" y="12827"/>
                  </a:lnTo>
                  <a:lnTo>
                    <a:pt x="1109839" y="12827"/>
                  </a:lnTo>
                  <a:lnTo>
                    <a:pt x="1100327" y="12700"/>
                  </a:lnTo>
                  <a:lnTo>
                    <a:pt x="1097157" y="12700"/>
                  </a:lnTo>
                  <a:lnTo>
                    <a:pt x="1071793" y="12192"/>
                  </a:lnTo>
                  <a:lnTo>
                    <a:pt x="1054439" y="12192"/>
                  </a:lnTo>
                  <a:lnTo>
                    <a:pt x="1047987" y="11430"/>
                  </a:lnTo>
                  <a:lnTo>
                    <a:pt x="1093673" y="11430"/>
                  </a:lnTo>
                  <a:lnTo>
                    <a:pt x="1091133" y="11049"/>
                  </a:lnTo>
                  <a:lnTo>
                    <a:pt x="1044791" y="11049"/>
                  </a:lnTo>
                  <a:lnTo>
                    <a:pt x="1039076" y="10668"/>
                  </a:lnTo>
                  <a:close/>
                </a:path>
                <a:path w="1173479" h="36195">
                  <a:moveTo>
                    <a:pt x="1139838" y="24130"/>
                  </a:moveTo>
                  <a:lnTo>
                    <a:pt x="1134828" y="24130"/>
                  </a:lnTo>
                  <a:lnTo>
                    <a:pt x="1130275" y="24257"/>
                  </a:lnTo>
                  <a:lnTo>
                    <a:pt x="1125872" y="24257"/>
                  </a:lnTo>
                  <a:lnTo>
                    <a:pt x="1125440" y="25018"/>
                  </a:lnTo>
                  <a:lnTo>
                    <a:pt x="1142873" y="25018"/>
                  </a:lnTo>
                  <a:lnTo>
                    <a:pt x="1142238" y="24511"/>
                  </a:lnTo>
                  <a:lnTo>
                    <a:pt x="1141210" y="24511"/>
                  </a:lnTo>
                  <a:lnTo>
                    <a:pt x="1140295" y="24257"/>
                  </a:lnTo>
                  <a:lnTo>
                    <a:pt x="1130275" y="24257"/>
                  </a:lnTo>
                  <a:lnTo>
                    <a:pt x="1125944" y="24130"/>
                  </a:lnTo>
                  <a:lnTo>
                    <a:pt x="1139838" y="24130"/>
                  </a:lnTo>
                  <a:close/>
                </a:path>
                <a:path w="1173479" h="36195">
                  <a:moveTo>
                    <a:pt x="1107533" y="23368"/>
                  </a:moveTo>
                  <a:lnTo>
                    <a:pt x="1074164" y="23368"/>
                  </a:lnTo>
                  <a:lnTo>
                    <a:pt x="1140691" y="23622"/>
                  </a:lnTo>
                  <a:lnTo>
                    <a:pt x="1107322" y="23622"/>
                  </a:lnTo>
                  <a:lnTo>
                    <a:pt x="1107533" y="23368"/>
                  </a:lnTo>
                  <a:close/>
                </a:path>
                <a:path w="1173479" h="36195">
                  <a:moveTo>
                    <a:pt x="1124357" y="23368"/>
                  </a:moveTo>
                  <a:lnTo>
                    <a:pt x="1107533" y="23368"/>
                  </a:lnTo>
                  <a:lnTo>
                    <a:pt x="1107322" y="23622"/>
                  </a:lnTo>
                  <a:lnTo>
                    <a:pt x="1131677" y="23622"/>
                  </a:lnTo>
                  <a:lnTo>
                    <a:pt x="1124357" y="23368"/>
                  </a:lnTo>
                  <a:close/>
                </a:path>
                <a:path w="1173479" h="36195">
                  <a:moveTo>
                    <a:pt x="1160787" y="22606"/>
                  </a:moveTo>
                  <a:lnTo>
                    <a:pt x="1093889" y="22733"/>
                  </a:lnTo>
                  <a:lnTo>
                    <a:pt x="1173226" y="22733"/>
                  </a:lnTo>
                  <a:lnTo>
                    <a:pt x="1160787" y="22606"/>
                  </a:lnTo>
                  <a:close/>
                </a:path>
                <a:path w="1173479" h="36195">
                  <a:moveTo>
                    <a:pt x="1119169" y="20193"/>
                  </a:moveTo>
                  <a:lnTo>
                    <a:pt x="1099706" y="20193"/>
                  </a:lnTo>
                  <a:lnTo>
                    <a:pt x="1121391" y="20828"/>
                  </a:lnTo>
                  <a:lnTo>
                    <a:pt x="1116872" y="20828"/>
                  </a:lnTo>
                  <a:lnTo>
                    <a:pt x="1119169" y="20193"/>
                  </a:lnTo>
                  <a:close/>
                </a:path>
                <a:path w="1173479" h="36195">
                  <a:moveTo>
                    <a:pt x="1154030" y="19050"/>
                  </a:moveTo>
                  <a:lnTo>
                    <a:pt x="1132888" y="19050"/>
                  </a:lnTo>
                  <a:lnTo>
                    <a:pt x="1139857" y="19304"/>
                  </a:lnTo>
                  <a:lnTo>
                    <a:pt x="1154506" y="19304"/>
                  </a:lnTo>
                  <a:lnTo>
                    <a:pt x="1154030" y="19050"/>
                  </a:lnTo>
                  <a:close/>
                </a:path>
                <a:path w="1173479" h="36195">
                  <a:moveTo>
                    <a:pt x="1141524" y="18668"/>
                  </a:moveTo>
                  <a:lnTo>
                    <a:pt x="1137577" y="18668"/>
                  </a:lnTo>
                  <a:lnTo>
                    <a:pt x="1137793" y="19050"/>
                  </a:lnTo>
                  <a:lnTo>
                    <a:pt x="1144143" y="19050"/>
                  </a:lnTo>
                  <a:lnTo>
                    <a:pt x="1141524" y="18668"/>
                  </a:lnTo>
                  <a:close/>
                </a:path>
                <a:path w="1173479" h="36195">
                  <a:moveTo>
                    <a:pt x="1158259" y="18668"/>
                  </a:moveTo>
                  <a:lnTo>
                    <a:pt x="1153316" y="18668"/>
                  </a:lnTo>
                  <a:lnTo>
                    <a:pt x="1154030" y="19050"/>
                  </a:lnTo>
                  <a:lnTo>
                    <a:pt x="1144143" y="19050"/>
                  </a:lnTo>
                  <a:lnTo>
                    <a:pt x="1158259" y="18668"/>
                  </a:lnTo>
                  <a:close/>
                </a:path>
                <a:path w="1173479" h="36195">
                  <a:moveTo>
                    <a:pt x="1168896" y="17399"/>
                  </a:moveTo>
                  <a:lnTo>
                    <a:pt x="1130617" y="17399"/>
                  </a:lnTo>
                  <a:lnTo>
                    <a:pt x="1109588" y="17780"/>
                  </a:lnTo>
                  <a:lnTo>
                    <a:pt x="1100549" y="17780"/>
                  </a:lnTo>
                  <a:lnTo>
                    <a:pt x="1093775" y="17907"/>
                  </a:lnTo>
                  <a:lnTo>
                    <a:pt x="1168540" y="17907"/>
                  </a:lnTo>
                  <a:lnTo>
                    <a:pt x="1168896" y="17399"/>
                  </a:lnTo>
                  <a:close/>
                </a:path>
                <a:path w="1173479" h="36195">
                  <a:moveTo>
                    <a:pt x="1137476" y="15113"/>
                  </a:moveTo>
                  <a:lnTo>
                    <a:pt x="1132279" y="15113"/>
                  </a:lnTo>
                  <a:lnTo>
                    <a:pt x="1141229" y="15621"/>
                  </a:lnTo>
                  <a:lnTo>
                    <a:pt x="1140710" y="15621"/>
                  </a:lnTo>
                  <a:lnTo>
                    <a:pt x="1137476" y="15113"/>
                  </a:lnTo>
                  <a:close/>
                </a:path>
                <a:path w="1173479" h="36195">
                  <a:moveTo>
                    <a:pt x="1126363" y="13081"/>
                  </a:moveTo>
                  <a:lnTo>
                    <a:pt x="1124357" y="13208"/>
                  </a:lnTo>
                  <a:lnTo>
                    <a:pt x="1128023" y="13208"/>
                  </a:lnTo>
                  <a:lnTo>
                    <a:pt x="1126363" y="13081"/>
                  </a:lnTo>
                  <a:close/>
                </a:path>
                <a:path w="1173479" h="36195">
                  <a:moveTo>
                    <a:pt x="1128268" y="12700"/>
                  </a:moveTo>
                  <a:lnTo>
                    <a:pt x="1109839" y="12827"/>
                  </a:lnTo>
                  <a:lnTo>
                    <a:pt x="1127290" y="12827"/>
                  </a:lnTo>
                  <a:lnTo>
                    <a:pt x="1128268" y="12700"/>
                  </a:lnTo>
                  <a:close/>
                </a:path>
                <a:path w="1173479" h="36195">
                  <a:moveTo>
                    <a:pt x="1104037" y="11049"/>
                  </a:moveTo>
                  <a:lnTo>
                    <a:pt x="1091133" y="11049"/>
                  </a:lnTo>
                  <a:lnTo>
                    <a:pt x="1093673" y="11430"/>
                  </a:lnTo>
                  <a:lnTo>
                    <a:pt x="1104037" y="11049"/>
                  </a:lnTo>
                  <a:close/>
                </a:path>
                <a:path w="1173479" h="36195">
                  <a:moveTo>
                    <a:pt x="1128370" y="11049"/>
                  </a:moveTo>
                  <a:lnTo>
                    <a:pt x="1104037" y="11049"/>
                  </a:lnTo>
                  <a:lnTo>
                    <a:pt x="1093673" y="11430"/>
                  </a:lnTo>
                  <a:lnTo>
                    <a:pt x="1006183" y="11430"/>
                  </a:lnTo>
                  <a:lnTo>
                    <a:pt x="1128370" y="11049"/>
                  </a:lnTo>
                  <a:close/>
                </a:path>
                <a:path w="1173479" h="36195">
                  <a:moveTo>
                    <a:pt x="1110564" y="10668"/>
                  </a:moveTo>
                  <a:lnTo>
                    <a:pt x="1106263" y="10668"/>
                  </a:lnTo>
                  <a:lnTo>
                    <a:pt x="1108803" y="11049"/>
                  </a:lnTo>
                  <a:lnTo>
                    <a:pt x="1100201" y="11049"/>
                  </a:lnTo>
                  <a:lnTo>
                    <a:pt x="1110564" y="10668"/>
                  </a:lnTo>
                  <a:close/>
                </a:path>
                <a:path w="1173479" h="36195">
                  <a:moveTo>
                    <a:pt x="1013312" y="8255"/>
                  </a:moveTo>
                  <a:lnTo>
                    <a:pt x="39792" y="8255"/>
                  </a:lnTo>
                  <a:lnTo>
                    <a:pt x="26715" y="10668"/>
                  </a:lnTo>
                  <a:lnTo>
                    <a:pt x="1055036" y="10668"/>
                  </a:lnTo>
                  <a:lnTo>
                    <a:pt x="1043694" y="10287"/>
                  </a:lnTo>
                  <a:lnTo>
                    <a:pt x="1039373" y="10287"/>
                  </a:lnTo>
                  <a:lnTo>
                    <a:pt x="994334" y="9906"/>
                  </a:lnTo>
                  <a:lnTo>
                    <a:pt x="1008848" y="9525"/>
                  </a:lnTo>
                  <a:lnTo>
                    <a:pt x="1041487" y="9525"/>
                  </a:lnTo>
                  <a:lnTo>
                    <a:pt x="1015548" y="9143"/>
                  </a:lnTo>
                  <a:lnTo>
                    <a:pt x="943760" y="9143"/>
                  </a:lnTo>
                  <a:lnTo>
                    <a:pt x="967031" y="8636"/>
                  </a:lnTo>
                  <a:lnTo>
                    <a:pt x="1019302" y="8636"/>
                  </a:lnTo>
                  <a:lnTo>
                    <a:pt x="1013312" y="8255"/>
                  </a:lnTo>
                  <a:close/>
                </a:path>
                <a:path w="1173479" h="36195">
                  <a:moveTo>
                    <a:pt x="1089013" y="9906"/>
                  </a:moveTo>
                  <a:lnTo>
                    <a:pt x="1080165" y="9906"/>
                  </a:lnTo>
                  <a:lnTo>
                    <a:pt x="1080902" y="10287"/>
                  </a:lnTo>
                  <a:lnTo>
                    <a:pt x="1076478" y="10287"/>
                  </a:lnTo>
                  <a:lnTo>
                    <a:pt x="1089013" y="9906"/>
                  </a:lnTo>
                  <a:close/>
                </a:path>
                <a:path w="1173479" h="36195">
                  <a:moveTo>
                    <a:pt x="1062673" y="9143"/>
                  </a:moveTo>
                  <a:lnTo>
                    <a:pt x="1058863" y="9525"/>
                  </a:lnTo>
                  <a:lnTo>
                    <a:pt x="1060247" y="9906"/>
                  </a:lnTo>
                  <a:lnTo>
                    <a:pt x="1078129" y="9906"/>
                  </a:lnTo>
                  <a:lnTo>
                    <a:pt x="1064794" y="9525"/>
                  </a:lnTo>
                  <a:lnTo>
                    <a:pt x="1075208" y="9525"/>
                  </a:lnTo>
                  <a:lnTo>
                    <a:pt x="1062673" y="9143"/>
                  </a:lnTo>
                  <a:close/>
                </a:path>
                <a:path w="1173479" h="36195">
                  <a:moveTo>
                    <a:pt x="1071914" y="9525"/>
                  </a:moveTo>
                  <a:lnTo>
                    <a:pt x="1064794" y="9525"/>
                  </a:lnTo>
                  <a:lnTo>
                    <a:pt x="1078129" y="9906"/>
                  </a:lnTo>
                  <a:lnTo>
                    <a:pt x="1074568" y="9906"/>
                  </a:lnTo>
                  <a:lnTo>
                    <a:pt x="1071914" y="9525"/>
                  </a:lnTo>
                  <a:close/>
                </a:path>
                <a:path w="1173479" h="36195">
                  <a:moveTo>
                    <a:pt x="1073734" y="9525"/>
                  </a:moveTo>
                  <a:lnTo>
                    <a:pt x="1071914" y="9525"/>
                  </a:lnTo>
                  <a:lnTo>
                    <a:pt x="1074568" y="9906"/>
                  </a:lnTo>
                  <a:lnTo>
                    <a:pt x="1060247" y="9906"/>
                  </a:lnTo>
                  <a:lnTo>
                    <a:pt x="1073734" y="9525"/>
                  </a:lnTo>
                  <a:close/>
                </a:path>
                <a:path w="1173479" h="36195">
                  <a:moveTo>
                    <a:pt x="1092851" y="9525"/>
                  </a:moveTo>
                  <a:lnTo>
                    <a:pt x="1082358" y="9525"/>
                  </a:lnTo>
                  <a:lnTo>
                    <a:pt x="1078700" y="9906"/>
                  </a:lnTo>
                  <a:lnTo>
                    <a:pt x="1092937" y="9906"/>
                  </a:lnTo>
                  <a:lnTo>
                    <a:pt x="1092851" y="9525"/>
                  </a:lnTo>
                  <a:close/>
                </a:path>
                <a:path w="1173479" h="36195">
                  <a:moveTo>
                    <a:pt x="1129437" y="8255"/>
                  </a:moveTo>
                  <a:lnTo>
                    <a:pt x="1022831" y="8255"/>
                  </a:lnTo>
                  <a:lnTo>
                    <a:pt x="1031945" y="8636"/>
                  </a:lnTo>
                  <a:lnTo>
                    <a:pt x="1058784" y="9143"/>
                  </a:lnTo>
                  <a:lnTo>
                    <a:pt x="1013492" y="9143"/>
                  </a:lnTo>
                  <a:lnTo>
                    <a:pt x="1022795" y="8636"/>
                  </a:lnTo>
                  <a:lnTo>
                    <a:pt x="1129437" y="8255"/>
                  </a:lnTo>
                  <a:close/>
                </a:path>
                <a:path w="1173479" h="36195">
                  <a:moveTo>
                    <a:pt x="601083" y="3556"/>
                  </a:moveTo>
                  <a:lnTo>
                    <a:pt x="105324" y="3556"/>
                  </a:lnTo>
                  <a:lnTo>
                    <a:pt x="80395" y="4699"/>
                  </a:lnTo>
                  <a:lnTo>
                    <a:pt x="79697" y="4699"/>
                  </a:lnTo>
                  <a:lnTo>
                    <a:pt x="52756" y="6350"/>
                  </a:lnTo>
                  <a:lnTo>
                    <a:pt x="39957" y="8255"/>
                  </a:lnTo>
                  <a:lnTo>
                    <a:pt x="1025860" y="8255"/>
                  </a:lnTo>
                  <a:lnTo>
                    <a:pt x="989452" y="7493"/>
                  </a:lnTo>
                  <a:lnTo>
                    <a:pt x="972144" y="7493"/>
                  </a:lnTo>
                  <a:lnTo>
                    <a:pt x="1002250" y="7117"/>
                  </a:lnTo>
                  <a:lnTo>
                    <a:pt x="1021662" y="7117"/>
                  </a:lnTo>
                  <a:lnTo>
                    <a:pt x="995932" y="6731"/>
                  </a:lnTo>
                  <a:lnTo>
                    <a:pt x="949046" y="6731"/>
                  </a:lnTo>
                  <a:lnTo>
                    <a:pt x="998779" y="6350"/>
                  </a:lnTo>
                  <a:lnTo>
                    <a:pt x="974967" y="5968"/>
                  </a:lnTo>
                  <a:lnTo>
                    <a:pt x="830771" y="5968"/>
                  </a:lnTo>
                  <a:lnTo>
                    <a:pt x="792992" y="4318"/>
                  </a:lnTo>
                  <a:lnTo>
                    <a:pt x="791630" y="4318"/>
                  </a:lnTo>
                  <a:lnTo>
                    <a:pt x="779094" y="3937"/>
                  </a:lnTo>
                  <a:lnTo>
                    <a:pt x="619968" y="3937"/>
                  </a:lnTo>
                  <a:lnTo>
                    <a:pt x="601083" y="3556"/>
                  </a:lnTo>
                  <a:close/>
                </a:path>
                <a:path w="1173479" h="36195">
                  <a:moveTo>
                    <a:pt x="1003916" y="7493"/>
                  </a:moveTo>
                  <a:lnTo>
                    <a:pt x="989452" y="7493"/>
                  </a:lnTo>
                  <a:lnTo>
                    <a:pt x="1025860" y="8255"/>
                  </a:lnTo>
                  <a:lnTo>
                    <a:pt x="1003574" y="8255"/>
                  </a:lnTo>
                  <a:lnTo>
                    <a:pt x="1003916" y="7493"/>
                  </a:lnTo>
                  <a:close/>
                </a:path>
                <a:path w="1173479" h="36195">
                  <a:moveTo>
                    <a:pt x="1056348" y="7493"/>
                  </a:moveTo>
                  <a:lnTo>
                    <a:pt x="1047639" y="7493"/>
                  </a:lnTo>
                  <a:lnTo>
                    <a:pt x="1044712" y="8255"/>
                  </a:lnTo>
                  <a:lnTo>
                    <a:pt x="1036003" y="8255"/>
                  </a:lnTo>
                  <a:lnTo>
                    <a:pt x="1056348" y="7493"/>
                  </a:lnTo>
                  <a:close/>
                </a:path>
                <a:path w="1173479" h="36195">
                  <a:moveTo>
                    <a:pt x="1057244" y="7493"/>
                  </a:moveTo>
                  <a:lnTo>
                    <a:pt x="1056348" y="7493"/>
                  </a:lnTo>
                  <a:lnTo>
                    <a:pt x="1036003" y="8255"/>
                  </a:lnTo>
                  <a:lnTo>
                    <a:pt x="1035555" y="8255"/>
                  </a:lnTo>
                  <a:lnTo>
                    <a:pt x="1057244" y="7493"/>
                  </a:lnTo>
                  <a:close/>
                </a:path>
                <a:path w="1173479" h="36195">
                  <a:moveTo>
                    <a:pt x="1059011" y="7493"/>
                  </a:moveTo>
                  <a:lnTo>
                    <a:pt x="1057244" y="7493"/>
                  </a:lnTo>
                  <a:lnTo>
                    <a:pt x="1035555" y="8255"/>
                  </a:lnTo>
                  <a:lnTo>
                    <a:pt x="1079115" y="8255"/>
                  </a:lnTo>
                  <a:lnTo>
                    <a:pt x="1059011" y="7493"/>
                  </a:lnTo>
                  <a:close/>
                </a:path>
                <a:path w="1173479" h="36195">
                  <a:moveTo>
                    <a:pt x="1013183" y="7117"/>
                  </a:moveTo>
                  <a:lnTo>
                    <a:pt x="950039" y="7493"/>
                  </a:lnTo>
                  <a:lnTo>
                    <a:pt x="966561" y="7493"/>
                  </a:lnTo>
                  <a:lnTo>
                    <a:pt x="1013183" y="7117"/>
                  </a:lnTo>
                  <a:close/>
                </a:path>
                <a:path w="1173479" h="36195">
                  <a:moveTo>
                    <a:pt x="1013183" y="7117"/>
                  </a:moveTo>
                  <a:lnTo>
                    <a:pt x="966570" y="7493"/>
                  </a:lnTo>
                  <a:lnTo>
                    <a:pt x="981908" y="7493"/>
                  </a:lnTo>
                  <a:lnTo>
                    <a:pt x="1013183" y="7117"/>
                  </a:lnTo>
                  <a:close/>
                </a:path>
                <a:path w="1173479" h="36195">
                  <a:moveTo>
                    <a:pt x="1033972" y="7117"/>
                  </a:moveTo>
                  <a:lnTo>
                    <a:pt x="1013183" y="7117"/>
                  </a:lnTo>
                  <a:lnTo>
                    <a:pt x="981909" y="7493"/>
                  </a:lnTo>
                  <a:lnTo>
                    <a:pt x="1052094" y="7493"/>
                  </a:lnTo>
                  <a:lnTo>
                    <a:pt x="1033972" y="7117"/>
                  </a:lnTo>
                  <a:close/>
                </a:path>
                <a:path w="1173479" h="36195">
                  <a:moveTo>
                    <a:pt x="931054" y="5461"/>
                  </a:moveTo>
                  <a:lnTo>
                    <a:pt x="856106" y="5461"/>
                  </a:lnTo>
                  <a:lnTo>
                    <a:pt x="807544" y="5968"/>
                  </a:lnTo>
                  <a:lnTo>
                    <a:pt x="1007751" y="5968"/>
                  </a:lnTo>
                  <a:lnTo>
                    <a:pt x="931054" y="5461"/>
                  </a:lnTo>
                  <a:close/>
                </a:path>
                <a:path w="1173479" h="36195">
                  <a:moveTo>
                    <a:pt x="1029375" y="5461"/>
                  </a:moveTo>
                  <a:lnTo>
                    <a:pt x="996658" y="5461"/>
                  </a:lnTo>
                  <a:lnTo>
                    <a:pt x="1006299" y="5968"/>
                  </a:lnTo>
                  <a:lnTo>
                    <a:pt x="1057261" y="5968"/>
                  </a:lnTo>
                  <a:lnTo>
                    <a:pt x="1029375" y="5461"/>
                  </a:lnTo>
                  <a:close/>
                </a:path>
                <a:path w="1173479" h="36195">
                  <a:moveTo>
                    <a:pt x="913459" y="5080"/>
                  </a:moveTo>
                  <a:lnTo>
                    <a:pt x="879307" y="5080"/>
                  </a:lnTo>
                  <a:lnTo>
                    <a:pt x="861600" y="5461"/>
                  </a:lnTo>
                  <a:lnTo>
                    <a:pt x="967825" y="5461"/>
                  </a:lnTo>
                  <a:lnTo>
                    <a:pt x="913459" y="5080"/>
                  </a:lnTo>
                  <a:close/>
                </a:path>
                <a:path w="1173479" h="36195">
                  <a:moveTo>
                    <a:pt x="839196" y="4699"/>
                  </a:moveTo>
                  <a:lnTo>
                    <a:pt x="809292" y="4699"/>
                  </a:lnTo>
                  <a:lnTo>
                    <a:pt x="821378" y="5080"/>
                  </a:lnTo>
                  <a:lnTo>
                    <a:pt x="908485" y="5080"/>
                  </a:lnTo>
                  <a:lnTo>
                    <a:pt x="839196" y="4699"/>
                  </a:lnTo>
                  <a:close/>
                </a:path>
                <a:path w="1173479" h="36195">
                  <a:moveTo>
                    <a:pt x="872986" y="4699"/>
                  </a:moveTo>
                  <a:lnTo>
                    <a:pt x="866039" y="4699"/>
                  </a:lnTo>
                  <a:lnTo>
                    <a:pt x="886275" y="5080"/>
                  </a:lnTo>
                  <a:lnTo>
                    <a:pt x="885368" y="5080"/>
                  </a:lnTo>
                  <a:lnTo>
                    <a:pt x="872986" y="4699"/>
                  </a:lnTo>
                  <a:close/>
                </a:path>
                <a:path w="1173479" h="36195">
                  <a:moveTo>
                    <a:pt x="947300" y="4699"/>
                  </a:moveTo>
                  <a:lnTo>
                    <a:pt x="935368" y="4699"/>
                  </a:lnTo>
                  <a:lnTo>
                    <a:pt x="938111" y="5080"/>
                  </a:lnTo>
                  <a:lnTo>
                    <a:pt x="947538" y="5080"/>
                  </a:lnTo>
                  <a:lnTo>
                    <a:pt x="947300" y="4699"/>
                  </a:lnTo>
                  <a:close/>
                </a:path>
                <a:path w="1173479" h="36195">
                  <a:moveTo>
                    <a:pt x="826613" y="4318"/>
                  </a:moveTo>
                  <a:lnTo>
                    <a:pt x="804352" y="4318"/>
                  </a:lnTo>
                  <a:lnTo>
                    <a:pt x="849695" y="4699"/>
                  </a:lnTo>
                  <a:lnTo>
                    <a:pt x="876234" y="4699"/>
                  </a:lnTo>
                  <a:lnTo>
                    <a:pt x="826613" y="4318"/>
                  </a:lnTo>
                  <a:close/>
                </a:path>
                <a:path w="1173479" h="36195">
                  <a:moveTo>
                    <a:pt x="950843" y="4318"/>
                  </a:moveTo>
                  <a:lnTo>
                    <a:pt x="947061" y="4318"/>
                  </a:lnTo>
                  <a:lnTo>
                    <a:pt x="947300" y="4699"/>
                  </a:lnTo>
                  <a:lnTo>
                    <a:pt x="939737" y="4699"/>
                  </a:lnTo>
                  <a:lnTo>
                    <a:pt x="950843" y="4318"/>
                  </a:lnTo>
                  <a:close/>
                </a:path>
                <a:path w="1173479" h="36195">
                  <a:moveTo>
                    <a:pt x="842307" y="3937"/>
                  </a:moveTo>
                  <a:lnTo>
                    <a:pt x="841883" y="3937"/>
                  </a:lnTo>
                  <a:lnTo>
                    <a:pt x="842836" y="4318"/>
                  </a:lnTo>
                  <a:lnTo>
                    <a:pt x="842307" y="3937"/>
                  </a:lnTo>
                  <a:close/>
                </a:path>
                <a:path w="1173479" h="36195">
                  <a:moveTo>
                    <a:pt x="849491" y="3937"/>
                  </a:moveTo>
                  <a:lnTo>
                    <a:pt x="848538" y="3937"/>
                  </a:lnTo>
                  <a:lnTo>
                    <a:pt x="851396" y="4318"/>
                  </a:lnTo>
                  <a:lnTo>
                    <a:pt x="785711" y="4318"/>
                  </a:lnTo>
                  <a:lnTo>
                    <a:pt x="849491" y="3937"/>
                  </a:lnTo>
                  <a:close/>
                </a:path>
                <a:path w="1173479" h="36195">
                  <a:moveTo>
                    <a:pt x="771843" y="3556"/>
                  </a:moveTo>
                  <a:lnTo>
                    <a:pt x="620479" y="3556"/>
                  </a:lnTo>
                  <a:lnTo>
                    <a:pt x="647153" y="3937"/>
                  </a:lnTo>
                  <a:lnTo>
                    <a:pt x="780892" y="3937"/>
                  </a:lnTo>
                  <a:lnTo>
                    <a:pt x="771843" y="3556"/>
                  </a:lnTo>
                  <a:close/>
                </a:path>
                <a:path w="1173479" h="36195">
                  <a:moveTo>
                    <a:pt x="814477" y="3556"/>
                  </a:moveTo>
                  <a:lnTo>
                    <a:pt x="782739" y="3556"/>
                  </a:lnTo>
                  <a:lnTo>
                    <a:pt x="880809" y="3937"/>
                  </a:lnTo>
                  <a:lnTo>
                    <a:pt x="817334" y="3937"/>
                  </a:lnTo>
                  <a:lnTo>
                    <a:pt x="814477" y="3556"/>
                  </a:lnTo>
                  <a:close/>
                </a:path>
                <a:path w="1173479" h="36195">
                  <a:moveTo>
                    <a:pt x="859549" y="3556"/>
                  </a:moveTo>
                  <a:lnTo>
                    <a:pt x="853618" y="3556"/>
                  </a:lnTo>
                  <a:lnTo>
                    <a:pt x="854656" y="3937"/>
                  </a:lnTo>
                  <a:lnTo>
                    <a:pt x="872884" y="3937"/>
                  </a:lnTo>
                  <a:lnTo>
                    <a:pt x="859549" y="3556"/>
                  </a:lnTo>
                  <a:close/>
                </a:path>
                <a:path w="1173479" h="36195">
                  <a:moveTo>
                    <a:pt x="866669" y="3556"/>
                  </a:moveTo>
                  <a:lnTo>
                    <a:pt x="859549" y="3556"/>
                  </a:lnTo>
                  <a:lnTo>
                    <a:pt x="872884" y="3937"/>
                  </a:lnTo>
                  <a:lnTo>
                    <a:pt x="869324" y="3937"/>
                  </a:lnTo>
                  <a:lnTo>
                    <a:pt x="866669" y="3556"/>
                  </a:lnTo>
                  <a:close/>
                </a:path>
                <a:path w="1173479" h="36195">
                  <a:moveTo>
                    <a:pt x="866991" y="3556"/>
                  </a:moveTo>
                  <a:lnTo>
                    <a:pt x="866669" y="3556"/>
                  </a:lnTo>
                  <a:lnTo>
                    <a:pt x="869324" y="3937"/>
                  </a:lnTo>
                  <a:lnTo>
                    <a:pt x="858000" y="3937"/>
                  </a:lnTo>
                  <a:lnTo>
                    <a:pt x="866991" y="3556"/>
                  </a:lnTo>
                  <a:close/>
                </a:path>
                <a:path w="1173479" h="36195">
                  <a:moveTo>
                    <a:pt x="897001" y="3556"/>
                  </a:moveTo>
                  <a:lnTo>
                    <a:pt x="887791" y="3556"/>
                  </a:lnTo>
                  <a:lnTo>
                    <a:pt x="888429" y="3937"/>
                  </a:lnTo>
                  <a:lnTo>
                    <a:pt x="897001" y="3556"/>
                  </a:lnTo>
                  <a:close/>
                </a:path>
                <a:path w="1173479" h="36195">
                  <a:moveTo>
                    <a:pt x="903589" y="3556"/>
                  </a:moveTo>
                  <a:lnTo>
                    <a:pt x="900494" y="3556"/>
                  </a:lnTo>
                  <a:lnTo>
                    <a:pt x="902399" y="3937"/>
                  </a:lnTo>
                  <a:lnTo>
                    <a:pt x="903589" y="3556"/>
                  </a:lnTo>
                  <a:close/>
                </a:path>
                <a:path w="1173479" h="36195">
                  <a:moveTo>
                    <a:pt x="158762" y="2286"/>
                  </a:moveTo>
                  <a:lnTo>
                    <a:pt x="148333" y="2286"/>
                  </a:lnTo>
                  <a:lnTo>
                    <a:pt x="106716" y="3556"/>
                  </a:lnTo>
                  <a:lnTo>
                    <a:pt x="96287" y="3556"/>
                  </a:lnTo>
                  <a:lnTo>
                    <a:pt x="158762" y="2286"/>
                  </a:lnTo>
                  <a:close/>
                </a:path>
                <a:path w="1173479" h="36195">
                  <a:moveTo>
                    <a:pt x="680496" y="2286"/>
                  </a:moveTo>
                  <a:lnTo>
                    <a:pt x="158762" y="2286"/>
                  </a:lnTo>
                  <a:lnTo>
                    <a:pt x="96287" y="3556"/>
                  </a:lnTo>
                  <a:lnTo>
                    <a:pt x="724042" y="3556"/>
                  </a:lnTo>
                  <a:lnTo>
                    <a:pt x="680496" y="2286"/>
                  </a:lnTo>
                  <a:close/>
                </a:path>
                <a:path w="1173479" h="36195">
                  <a:moveTo>
                    <a:pt x="708992" y="2286"/>
                  </a:moveTo>
                  <a:lnTo>
                    <a:pt x="680496" y="2286"/>
                  </a:lnTo>
                  <a:lnTo>
                    <a:pt x="724042" y="3556"/>
                  </a:lnTo>
                  <a:lnTo>
                    <a:pt x="695546" y="3556"/>
                  </a:lnTo>
                  <a:lnTo>
                    <a:pt x="708992" y="2286"/>
                  </a:lnTo>
                  <a:close/>
                </a:path>
                <a:path w="1173479" h="36195">
                  <a:moveTo>
                    <a:pt x="774700" y="2286"/>
                  </a:moveTo>
                  <a:lnTo>
                    <a:pt x="767796" y="2286"/>
                  </a:lnTo>
                  <a:lnTo>
                    <a:pt x="690622" y="3556"/>
                  </a:lnTo>
                  <a:lnTo>
                    <a:pt x="766763" y="3556"/>
                  </a:lnTo>
                  <a:lnTo>
                    <a:pt x="774700" y="2286"/>
                  </a:lnTo>
                  <a:close/>
                </a:path>
                <a:path w="1173479" h="36195">
                  <a:moveTo>
                    <a:pt x="532744" y="1524"/>
                  </a:moveTo>
                  <a:lnTo>
                    <a:pt x="218630" y="1524"/>
                  </a:lnTo>
                  <a:lnTo>
                    <a:pt x="161346" y="2286"/>
                  </a:lnTo>
                  <a:lnTo>
                    <a:pt x="711243" y="2286"/>
                  </a:lnTo>
                  <a:lnTo>
                    <a:pt x="547764" y="1905"/>
                  </a:lnTo>
                  <a:lnTo>
                    <a:pt x="532744" y="1524"/>
                  </a:lnTo>
                  <a:close/>
                </a:path>
                <a:path w="1173479" h="36195">
                  <a:moveTo>
                    <a:pt x="818503" y="1905"/>
                  </a:moveTo>
                  <a:lnTo>
                    <a:pt x="808025" y="1905"/>
                  </a:lnTo>
                  <a:lnTo>
                    <a:pt x="808025" y="2286"/>
                  </a:lnTo>
                  <a:lnTo>
                    <a:pt x="787070" y="2286"/>
                  </a:lnTo>
                  <a:lnTo>
                    <a:pt x="818503" y="1905"/>
                  </a:lnTo>
                  <a:close/>
                </a:path>
                <a:path w="1173479" h="36195">
                  <a:moveTo>
                    <a:pt x="448742" y="1143"/>
                  </a:moveTo>
                  <a:lnTo>
                    <a:pt x="273219" y="1143"/>
                  </a:lnTo>
                  <a:lnTo>
                    <a:pt x="245629" y="1524"/>
                  </a:lnTo>
                  <a:lnTo>
                    <a:pt x="457467" y="1524"/>
                  </a:lnTo>
                  <a:lnTo>
                    <a:pt x="448742" y="1143"/>
                  </a:lnTo>
                  <a:close/>
                </a:path>
                <a:path w="1173479" h="36195">
                  <a:moveTo>
                    <a:pt x="579460" y="1143"/>
                  </a:moveTo>
                  <a:lnTo>
                    <a:pt x="509142" y="1143"/>
                  </a:lnTo>
                  <a:lnTo>
                    <a:pt x="532744" y="1524"/>
                  </a:lnTo>
                  <a:lnTo>
                    <a:pt x="392108" y="1524"/>
                  </a:lnTo>
                  <a:lnTo>
                    <a:pt x="579460" y="1143"/>
                  </a:lnTo>
                  <a:close/>
                </a:path>
                <a:path w="1173479" h="36195">
                  <a:moveTo>
                    <a:pt x="398100" y="381"/>
                  </a:moveTo>
                  <a:lnTo>
                    <a:pt x="364846" y="381"/>
                  </a:lnTo>
                  <a:lnTo>
                    <a:pt x="350648" y="1143"/>
                  </a:lnTo>
                  <a:lnTo>
                    <a:pt x="472224" y="1143"/>
                  </a:lnTo>
                  <a:lnTo>
                    <a:pt x="451498" y="635"/>
                  </a:lnTo>
                  <a:lnTo>
                    <a:pt x="408013" y="635"/>
                  </a:lnTo>
                  <a:lnTo>
                    <a:pt x="398100" y="381"/>
                  </a:lnTo>
                  <a:close/>
                </a:path>
                <a:path w="1173479" h="36195">
                  <a:moveTo>
                    <a:pt x="441338" y="0"/>
                  </a:moveTo>
                  <a:lnTo>
                    <a:pt x="409575" y="127"/>
                  </a:lnTo>
                  <a:lnTo>
                    <a:pt x="408013" y="635"/>
                  </a:lnTo>
                  <a:lnTo>
                    <a:pt x="451498" y="635"/>
                  </a:lnTo>
                  <a:lnTo>
                    <a:pt x="446316" y="381"/>
                  </a:lnTo>
                  <a:lnTo>
                    <a:pt x="441338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3748" y="3595661"/>
              <a:ext cx="167982" cy="173634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3453955" y="3957802"/>
              <a:ext cx="1191260" cy="1212850"/>
            </a:xfrm>
            <a:custGeom>
              <a:avLst/>
              <a:gdLst/>
              <a:ahLst/>
              <a:cxnLst/>
              <a:rect l="l" t="t" r="r" b="b"/>
              <a:pathLst>
                <a:path w="1191260" h="1212850">
                  <a:moveTo>
                    <a:pt x="1174820" y="1206782"/>
                  </a:moveTo>
                  <a:lnTo>
                    <a:pt x="1183324" y="1210309"/>
                  </a:lnTo>
                  <a:lnTo>
                    <a:pt x="1191006" y="1212849"/>
                  </a:lnTo>
                  <a:lnTo>
                    <a:pt x="1174820" y="1206782"/>
                  </a:lnTo>
                  <a:close/>
                </a:path>
                <a:path w="1191260" h="1212850">
                  <a:moveTo>
                    <a:pt x="1165644" y="1202977"/>
                  </a:moveTo>
                  <a:lnTo>
                    <a:pt x="1170677" y="1205229"/>
                  </a:lnTo>
                  <a:lnTo>
                    <a:pt x="1174065" y="1206499"/>
                  </a:lnTo>
                  <a:lnTo>
                    <a:pt x="1171075" y="1205229"/>
                  </a:lnTo>
                  <a:lnTo>
                    <a:pt x="1165644" y="1202977"/>
                  </a:lnTo>
                  <a:close/>
                </a:path>
                <a:path w="1191260" h="1212850">
                  <a:moveTo>
                    <a:pt x="1145108" y="1187449"/>
                  </a:moveTo>
                  <a:lnTo>
                    <a:pt x="1138999" y="1187449"/>
                  </a:lnTo>
                  <a:lnTo>
                    <a:pt x="1148317" y="1191259"/>
                  </a:lnTo>
                  <a:lnTo>
                    <a:pt x="1161842" y="1196339"/>
                  </a:lnTo>
                  <a:lnTo>
                    <a:pt x="1184656" y="1206499"/>
                  </a:lnTo>
                  <a:lnTo>
                    <a:pt x="1180441" y="1203959"/>
                  </a:lnTo>
                  <a:lnTo>
                    <a:pt x="1169417" y="1198879"/>
                  </a:lnTo>
                  <a:lnTo>
                    <a:pt x="1156586" y="1193799"/>
                  </a:lnTo>
                  <a:lnTo>
                    <a:pt x="1150821" y="1190761"/>
                  </a:lnTo>
                  <a:lnTo>
                    <a:pt x="1144892" y="1188719"/>
                  </a:lnTo>
                  <a:lnTo>
                    <a:pt x="1148194" y="1188719"/>
                  </a:lnTo>
                  <a:lnTo>
                    <a:pt x="1145108" y="1187449"/>
                  </a:lnTo>
                  <a:close/>
                </a:path>
                <a:path w="1191260" h="1212850">
                  <a:moveTo>
                    <a:pt x="1158639" y="1192822"/>
                  </a:moveTo>
                  <a:lnTo>
                    <a:pt x="1160652" y="1193799"/>
                  </a:lnTo>
                  <a:lnTo>
                    <a:pt x="1171429" y="1198879"/>
                  </a:lnTo>
                  <a:lnTo>
                    <a:pt x="1185494" y="1203959"/>
                  </a:lnTo>
                  <a:lnTo>
                    <a:pt x="1158639" y="1192822"/>
                  </a:lnTo>
                  <a:close/>
                </a:path>
                <a:path w="1191260" h="1212850">
                  <a:moveTo>
                    <a:pt x="1115135" y="1181099"/>
                  </a:moveTo>
                  <a:lnTo>
                    <a:pt x="1110767" y="1181099"/>
                  </a:lnTo>
                  <a:lnTo>
                    <a:pt x="1125170" y="1186191"/>
                  </a:lnTo>
                  <a:lnTo>
                    <a:pt x="1165644" y="1202977"/>
                  </a:lnTo>
                  <a:lnTo>
                    <a:pt x="1133789" y="1188719"/>
                  </a:lnTo>
                  <a:lnTo>
                    <a:pt x="1115135" y="1181099"/>
                  </a:lnTo>
                  <a:close/>
                </a:path>
                <a:path w="1191260" h="1212850">
                  <a:moveTo>
                    <a:pt x="1142050" y="1186191"/>
                  </a:moveTo>
                  <a:lnTo>
                    <a:pt x="1134382" y="1186191"/>
                  </a:lnTo>
                  <a:lnTo>
                    <a:pt x="1142125" y="1189989"/>
                  </a:lnTo>
                  <a:lnTo>
                    <a:pt x="1161376" y="1197609"/>
                  </a:lnTo>
                  <a:lnTo>
                    <a:pt x="1159992" y="1196339"/>
                  </a:lnTo>
                  <a:lnTo>
                    <a:pt x="1144473" y="1189989"/>
                  </a:lnTo>
                  <a:lnTo>
                    <a:pt x="1138999" y="1187449"/>
                  </a:lnTo>
                  <a:lnTo>
                    <a:pt x="1145108" y="1187449"/>
                  </a:lnTo>
                  <a:lnTo>
                    <a:pt x="1142050" y="1186191"/>
                  </a:lnTo>
                  <a:close/>
                </a:path>
                <a:path w="1191260" h="1212850">
                  <a:moveTo>
                    <a:pt x="1106969" y="1176211"/>
                  </a:moveTo>
                  <a:lnTo>
                    <a:pt x="1109283" y="1177289"/>
                  </a:lnTo>
                  <a:lnTo>
                    <a:pt x="1140237" y="1191259"/>
                  </a:lnTo>
                  <a:lnTo>
                    <a:pt x="1153033" y="1196339"/>
                  </a:lnTo>
                  <a:lnTo>
                    <a:pt x="1133760" y="1187449"/>
                  </a:lnTo>
                  <a:lnTo>
                    <a:pt x="1106969" y="1176211"/>
                  </a:lnTo>
                  <a:close/>
                </a:path>
                <a:path w="1191260" h="1212850">
                  <a:moveTo>
                    <a:pt x="1132012" y="1190761"/>
                  </a:moveTo>
                  <a:lnTo>
                    <a:pt x="1131874" y="1190761"/>
                  </a:lnTo>
                  <a:lnTo>
                    <a:pt x="1133741" y="1192144"/>
                  </a:lnTo>
                  <a:lnTo>
                    <a:pt x="1134777" y="1192822"/>
                  </a:lnTo>
                  <a:lnTo>
                    <a:pt x="1139723" y="1195069"/>
                  </a:lnTo>
                  <a:lnTo>
                    <a:pt x="1139291" y="1193799"/>
                  </a:lnTo>
                  <a:lnTo>
                    <a:pt x="1135248" y="1192822"/>
                  </a:lnTo>
                  <a:lnTo>
                    <a:pt x="1137766" y="1192822"/>
                  </a:lnTo>
                  <a:lnTo>
                    <a:pt x="1133288" y="1191259"/>
                  </a:lnTo>
                  <a:lnTo>
                    <a:pt x="1132012" y="1190761"/>
                  </a:lnTo>
                  <a:close/>
                </a:path>
                <a:path w="1191260" h="1212850">
                  <a:moveTo>
                    <a:pt x="1155373" y="1192144"/>
                  </a:moveTo>
                  <a:lnTo>
                    <a:pt x="1156672" y="1192822"/>
                  </a:lnTo>
                  <a:lnTo>
                    <a:pt x="1160430" y="1195069"/>
                  </a:lnTo>
                  <a:lnTo>
                    <a:pt x="1159649" y="1193799"/>
                  </a:lnTo>
                  <a:lnTo>
                    <a:pt x="1156808" y="1192822"/>
                  </a:lnTo>
                  <a:lnTo>
                    <a:pt x="1155373" y="1192144"/>
                  </a:lnTo>
                  <a:close/>
                </a:path>
                <a:path w="1191260" h="1212850">
                  <a:moveTo>
                    <a:pt x="1133285" y="1192144"/>
                  </a:moveTo>
                  <a:lnTo>
                    <a:pt x="1133056" y="1192144"/>
                  </a:lnTo>
                  <a:lnTo>
                    <a:pt x="1135027" y="1192822"/>
                  </a:lnTo>
                  <a:lnTo>
                    <a:pt x="1134777" y="1192822"/>
                  </a:lnTo>
                  <a:lnTo>
                    <a:pt x="1133285" y="1192144"/>
                  </a:lnTo>
                  <a:close/>
                </a:path>
                <a:path w="1191260" h="1212850">
                  <a:moveTo>
                    <a:pt x="1082130" y="1167129"/>
                  </a:moveTo>
                  <a:lnTo>
                    <a:pt x="1075537" y="1167129"/>
                  </a:lnTo>
                  <a:lnTo>
                    <a:pt x="1078129" y="1168399"/>
                  </a:lnTo>
                  <a:lnTo>
                    <a:pt x="1079647" y="1169313"/>
                  </a:lnTo>
                  <a:lnTo>
                    <a:pt x="1095030" y="1176019"/>
                  </a:lnTo>
                  <a:lnTo>
                    <a:pt x="1125751" y="1188719"/>
                  </a:lnTo>
                  <a:lnTo>
                    <a:pt x="1134777" y="1192822"/>
                  </a:lnTo>
                  <a:lnTo>
                    <a:pt x="1133736" y="1192144"/>
                  </a:lnTo>
                  <a:lnTo>
                    <a:pt x="1131872" y="1190761"/>
                  </a:lnTo>
                  <a:lnTo>
                    <a:pt x="1132012" y="1190761"/>
                  </a:lnTo>
                  <a:lnTo>
                    <a:pt x="1126788" y="1188719"/>
                  </a:lnTo>
                  <a:lnTo>
                    <a:pt x="1120093" y="1185211"/>
                  </a:lnTo>
                  <a:lnTo>
                    <a:pt x="1115047" y="1183151"/>
                  </a:lnTo>
                  <a:lnTo>
                    <a:pt x="1109601" y="1181099"/>
                  </a:lnTo>
                  <a:lnTo>
                    <a:pt x="1102363" y="1178660"/>
                  </a:lnTo>
                  <a:lnTo>
                    <a:pt x="1099574" y="1177289"/>
                  </a:lnTo>
                  <a:lnTo>
                    <a:pt x="1092454" y="1173660"/>
                  </a:lnTo>
                  <a:lnTo>
                    <a:pt x="1092606" y="1173660"/>
                  </a:lnTo>
                  <a:lnTo>
                    <a:pt x="1081696" y="1169769"/>
                  </a:lnTo>
                  <a:lnTo>
                    <a:pt x="1081246" y="1169769"/>
                  </a:lnTo>
                  <a:lnTo>
                    <a:pt x="1083602" y="1168399"/>
                  </a:lnTo>
                  <a:lnTo>
                    <a:pt x="1084940" y="1168399"/>
                  </a:lnTo>
                  <a:lnTo>
                    <a:pt x="1082130" y="1167129"/>
                  </a:lnTo>
                  <a:close/>
                </a:path>
                <a:path w="1191260" h="1212850">
                  <a:moveTo>
                    <a:pt x="1139522" y="1192144"/>
                  </a:moveTo>
                  <a:lnTo>
                    <a:pt x="1136349" y="1192144"/>
                  </a:lnTo>
                  <a:lnTo>
                    <a:pt x="1137657" y="1192822"/>
                  </a:lnTo>
                  <a:lnTo>
                    <a:pt x="1141157" y="1192822"/>
                  </a:lnTo>
                  <a:lnTo>
                    <a:pt x="1139522" y="1192144"/>
                  </a:lnTo>
                  <a:close/>
                </a:path>
                <a:path w="1191260" h="1212850">
                  <a:moveTo>
                    <a:pt x="1142463" y="1192144"/>
                  </a:moveTo>
                  <a:lnTo>
                    <a:pt x="1141439" y="1192144"/>
                  </a:lnTo>
                  <a:lnTo>
                    <a:pt x="1142954" y="1192822"/>
                  </a:lnTo>
                  <a:lnTo>
                    <a:pt x="1144171" y="1192822"/>
                  </a:lnTo>
                  <a:lnTo>
                    <a:pt x="1142463" y="1192144"/>
                  </a:lnTo>
                  <a:close/>
                </a:path>
                <a:path w="1191260" h="1212850">
                  <a:moveTo>
                    <a:pt x="1147567" y="1192144"/>
                  </a:moveTo>
                  <a:lnTo>
                    <a:pt x="1143936" y="1192144"/>
                  </a:lnTo>
                  <a:lnTo>
                    <a:pt x="1145406" y="1192822"/>
                  </a:lnTo>
                  <a:lnTo>
                    <a:pt x="1149280" y="1192822"/>
                  </a:lnTo>
                  <a:lnTo>
                    <a:pt x="1147567" y="1192144"/>
                  </a:lnTo>
                  <a:close/>
                </a:path>
                <a:path w="1191260" h="1212850">
                  <a:moveTo>
                    <a:pt x="1150251" y="1192144"/>
                  </a:moveTo>
                  <a:lnTo>
                    <a:pt x="1149737" y="1192144"/>
                  </a:lnTo>
                  <a:lnTo>
                    <a:pt x="1151394" y="1192822"/>
                  </a:lnTo>
                  <a:lnTo>
                    <a:pt x="1122588" y="1192822"/>
                  </a:lnTo>
                  <a:lnTo>
                    <a:pt x="1150251" y="1192144"/>
                  </a:lnTo>
                  <a:close/>
                </a:path>
                <a:path w="1191260" h="1212850">
                  <a:moveTo>
                    <a:pt x="1148194" y="1188719"/>
                  </a:moveTo>
                  <a:lnTo>
                    <a:pt x="1146949" y="1188719"/>
                  </a:lnTo>
                  <a:lnTo>
                    <a:pt x="1150821" y="1190761"/>
                  </a:lnTo>
                  <a:lnTo>
                    <a:pt x="1156808" y="1192822"/>
                  </a:lnTo>
                  <a:lnTo>
                    <a:pt x="1148194" y="1188719"/>
                  </a:lnTo>
                  <a:close/>
                </a:path>
                <a:path w="1191260" h="1212850">
                  <a:moveTo>
                    <a:pt x="1136165" y="1183411"/>
                  </a:moveTo>
                  <a:lnTo>
                    <a:pt x="1136591" y="1183639"/>
                  </a:lnTo>
                  <a:lnTo>
                    <a:pt x="1142549" y="1186191"/>
                  </a:lnTo>
                  <a:lnTo>
                    <a:pt x="1158639" y="1192822"/>
                  </a:lnTo>
                  <a:lnTo>
                    <a:pt x="1157138" y="1192144"/>
                  </a:lnTo>
                  <a:lnTo>
                    <a:pt x="1155263" y="1191259"/>
                  </a:lnTo>
                  <a:lnTo>
                    <a:pt x="1140290" y="1184909"/>
                  </a:lnTo>
                  <a:lnTo>
                    <a:pt x="1136165" y="1183411"/>
                  </a:lnTo>
                  <a:close/>
                </a:path>
                <a:path w="1191260" h="1212850">
                  <a:moveTo>
                    <a:pt x="1123457" y="1186556"/>
                  </a:moveTo>
                  <a:lnTo>
                    <a:pt x="1125393" y="1187449"/>
                  </a:lnTo>
                  <a:lnTo>
                    <a:pt x="1136204" y="1192144"/>
                  </a:lnTo>
                  <a:lnTo>
                    <a:pt x="1136349" y="1192144"/>
                  </a:lnTo>
                  <a:lnTo>
                    <a:pt x="1132192" y="1189989"/>
                  </a:lnTo>
                  <a:lnTo>
                    <a:pt x="1123457" y="1186556"/>
                  </a:lnTo>
                  <a:close/>
                </a:path>
                <a:path w="1191260" h="1212850">
                  <a:moveTo>
                    <a:pt x="1146949" y="1188719"/>
                  </a:moveTo>
                  <a:lnTo>
                    <a:pt x="1144892" y="1188719"/>
                  </a:lnTo>
                  <a:lnTo>
                    <a:pt x="1150821" y="1190761"/>
                  </a:lnTo>
                  <a:lnTo>
                    <a:pt x="1146949" y="1188719"/>
                  </a:lnTo>
                  <a:close/>
                </a:path>
                <a:path w="1191260" h="1212850">
                  <a:moveTo>
                    <a:pt x="1121194" y="1179829"/>
                  </a:moveTo>
                  <a:lnTo>
                    <a:pt x="1124813" y="1182369"/>
                  </a:lnTo>
                  <a:lnTo>
                    <a:pt x="1135126" y="1186556"/>
                  </a:lnTo>
                  <a:lnTo>
                    <a:pt x="1131770" y="1184909"/>
                  </a:lnTo>
                  <a:lnTo>
                    <a:pt x="1126172" y="1182369"/>
                  </a:lnTo>
                  <a:lnTo>
                    <a:pt x="1121194" y="1179829"/>
                  </a:lnTo>
                  <a:close/>
                </a:path>
                <a:path w="1191260" h="1212850">
                  <a:moveTo>
                    <a:pt x="1071975" y="1157749"/>
                  </a:moveTo>
                  <a:lnTo>
                    <a:pt x="1088261" y="1165859"/>
                  </a:lnTo>
                  <a:lnTo>
                    <a:pt x="1133970" y="1184909"/>
                  </a:lnTo>
                  <a:lnTo>
                    <a:pt x="1134035" y="1185211"/>
                  </a:lnTo>
                  <a:lnTo>
                    <a:pt x="1134143" y="1185716"/>
                  </a:lnTo>
                  <a:lnTo>
                    <a:pt x="1134246" y="1186191"/>
                  </a:lnTo>
                  <a:lnTo>
                    <a:pt x="1142050" y="1186191"/>
                  </a:lnTo>
                  <a:lnTo>
                    <a:pt x="1129804" y="1181099"/>
                  </a:lnTo>
                  <a:lnTo>
                    <a:pt x="1130661" y="1181099"/>
                  </a:lnTo>
                  <a:lnTo>
                    <a:pt x="1127696" y="1179829"/>
                  </a:lnTo>
                  <a:lnTo>
                    <a:pt x="1126750" y="1178660"/>
                  </a:lnTo>
                  <a:lnTo>
                    <a:pt x="1117854" y="1174749"/>
                  </a:lnTo>
                  <a:lnTo>
                    <a:pt x="1111872" y="1174749"/>
                  </a:lnTo>
                  <a:lnTo>
                    <a:pt x="1100410" y="1169769"/>
                  </a:lnTo>
                  <a:lnTo>
                    <a:pt x="1098580" y="1168871"/>
                  </a:lnTo>
                  <a:lnTo>
                    <a:pt x="1087740" y="1164589"/>
                  </a:lnTo>
                  <a:lnTo>
                    <a:pt x="1071975" y="1157749"/>
                  </a:lnTo>
                  <a:close/>
                </a:path>
                <a:path w="1191260" h="1212850">
                  <a:moveTo>
                    <a:pt x="1119400" y="1184909"/>
                  </a:moveTo>
                  <a:lnTo>
                    <a:pt x="1121329" y="1185716"/>
                  </a:lnTo>
                  <a:lnTo>
                    <a:pt x="1120237" y="1185211"/>
                  </a:lnTo>
                  <a:lnTo>
                    <a:pt x="1119400" y="1184909"/>
                  </a:lnTo>
                  <a:close/>
                </a:path>
                <a:path w="1191260" h="1212850">
                  <a:moveTo>
                    <a:pt x="1116250" y="1183639"/>
                  </a:moveTo>
                  <a:lnTo>
                    <a:pt x="1120093" y="1185211"/>
                  </a:lnTo>
                  <a:lnTo>
                    <a:pt x="1119518" y="1184909"/>
                  </a:lnTo>
                  <a:lnTo>
                    <a:pt x="1116250" y="1183639"/>
                  </a:lnTo>
                  <a:close/>
                </a:path>
                <a:path w="1191260" h="1212850">
                  <a:moveTo>
                    <a:pt x="1084940" y="1168399"/>
                  </a:moveTo>
                  <a:lnTo>
                    <a:pt x="1083602" y="1168399"/>
                  </a:lnTo>
                  <a:lnTo>
                    <a:pt x="1096480" y="1174749"/>
                  </a:lnTo>
                  <a:lnTo>
                    <a:pt x="1110021" y="1181099"/>
                  </a:lnTo>
                  <a:lnTo>
                    <a:pt x="1115011" y="1183151"/>
                  </a:lnTo>
                  <a:lnTo>
                    <a:pt x="1119400" y="1184909"/>
                  </a:lnTo>
                  <a:lnTo>
                    <a:pt x="1119542" y="1184909"/>
                  </a:lnTo>
                  <a:lnTo>
                    <a:pt x="1110767" y="1181099"/>
                  </a:lnTo>
                  <a:lnTo>
                    <a:pt x="1115135" y="1181099"/>
                  </a:lnTo>
                  <a:lnTo>
                    <a:pt x="1093663" y="1172328"/>
                  </a:lnTo>
                  <a:lnTo>
                    <a:pt x="1084940" y="1168399"/>
                  </a:lnTo>
                  <a:close/>
                </a:path>
                <a:path w="1191260" h="1212850">
                  <a:moveTo>
                    <a:pt x="1123749" y="1177289"/>
                  </a:moveTo>
                  <a:lnTo>
                    <a:pt x="1126750" y="1178660"/>
                  </a:lnTo>
                  <a:lnTo>
                    <a:pt x="1135214" y="1182369"/>
                  </a:lnTo>
                  <a:lnTo>
                    <a:pt x="1138974" y="1183639"/>
                  </a:lnTo>
                  <a:lnTo>
                    <a:pt x="1123749" y="1177289"/>
                  </a:lnTo>
                  <a:close/>
                </a:path>
                <a:path w="1191260" h="1212850">
                  <a:moveTo>
                    <a:pt x="999466" y="1133031"/>
                  </a:moveTo>
                  <a:lnTo>
                    <a:pt x="991173" y="1133031"/>
                  </a:lnTo>
                  <a:lnTo>
                    <a:pt x="1008441" y="1140520"/>
                  </a:lnTo>
                  <a:lnTo>
                    <a:pt x="1012232" y="1142502"/>
                  </a:lnTo>
                  <a:lnTo>
                    <a:pt x="1029180" y="1149429"/>
                  </a:lnTo>
                  <a:lnTo>
                    <a:pt x="1036624" y="1151889"/>
                  </a:lnTo>
                  <a:lnTo>
                    <a:pt x="1052969" y="1159509"/>
                  </a:lnTo>
                  <a:lnTo>
                    <a:pt x="1070497" y="1167129"/>
                  </a:lnTo>
                  <a:lnTo>
                    <a:pt x="1088293" y="1176019"/>
                  </a:lnTo>
                  <a:lnTo>
                    <a:pt x="1104931" y="1183411"/>
                  </a:lnTo>
                  <a:lnTo>
                    <a:pt x="1104558" y="1183151"/>
                  </a:lnTo>
                  <a:lnTo>
                    <a:pt x="1089295" y="1174749"/>
                  </a:lnTo>
                  <a:lnTo>
                    <a:pt x="1082742" y="1172328"/>
                  </a:lnTo>
                  <a:lnTo>
                    <a:pt x="1056449" y="1160779"/>
                  </a:lnTo>
                  <a:lnTo>
                    <a:pt x="1068077" y="1160779"/>
                  </a:lnTo>
                  <a:lnTo>
                    <a:pt x="1059673" y="1156969"/>
                  </a:lnTo>
                  <a:lnTo>
                    <a:pt x="1052855" y="1156969"/>
                  </a:lnTo>
                  <a:lnTo>
                    <a:pt x="1050091" y="1155699"/>
                  </a:lnTo>
                  <a:lnTo>
                    <a:pt x="1049629" y="1155699"/>
                  </a:lnTo>
                  <a:lnTo>
                    <a:pt x="1047329" y="1154429"/>
                  </a:lnTo>
                  <a:lnTo>
                    <a:pt x="1041801" y="1151889"/>
                  </a:lnTo>
                  <a:lnTo>
                    <a:pt x="1040735" y="1151508"/>
                  </a:lnTo>
                  <a:lnTo>
                    <a:pt x="1035697" y="1149429"/>
                  </a:lnTo>
                  <a:lnTo>
                    <a:pt x="1030367" y="1146809"/>
                  </a:lnTo>
                  <a:lnTo>
                    <a:pt x="1026248" y="1146809"/>
                  </a:lnTo>
                  <a:lnTo>
                    <a:pt x="1014677" y="1140520"/>
                  </a:lnTo>
                  <a:lnTo>
                    <a:pt x="1006464" y="1136649"/>
                  </a:lnTo>
                  <a:lnTo>
                    <a:pt x="999466" y="1133031"/>
                  </a:lnTo>
                  <a:close/>
                </a:path>
                <a:path w="1191260" h="1212850">
                  <a:moveTo>
                    <a:pt x="1130661" y="1181099"/>
                  </a:moveTo>
                  <a:lnTo>
                    <a:pt x="1129804" y="1181099"/>
                  </a:lnTo>
                  <a:lnTo>
                    <a:pt x="1135450" y="1183151"/>
                  </a:lnTo>
                  <a:lnTo>
                    <a:pt x="1130661" y="1181099"/>
                  </a:lnTo>
                  <a:close/>
                </a:path>
                <a:path w="1191260" h="1212850">
                  <a:moveTo>
                    <a:pt x="1089412" y="1174405"/>
                  </a:moveTo>
                  <a:lnTo>
                    <a:pt x="1093052" y="1176019"/>
                  </a:lnTo>
                  <a:lnTo>
                    <a:pt x="1102423" y="1179829"/>
                  </a:lnTo>
                  <a:lnTo>
                    <a:pt x="1105361" y="1181099"/>
                  </a:lnTo>
                  <a:lnTo>
                    <a:pt x="1097516" y="1177289"/>
                  </a:lnTo>
                  <a:lnTo>
                    <a:pt x="1089412" y="1174405"/>
                  </a:lnTo>
                  <a:close/>
                </a:path>
                <a:path w="1191260" h="1212850">
                  <a:moveTo>
                    <a:pt x="1077047" y="1173660"/>
                  </a:moveTo>
                  <a:lnTo>
                    <a:pt x="1077299" y="1173821"/>
                  </a:lnTo>
                  <a:lnTo>
                    <a:pt x="1082586" y="1176019"/>
                  </a:lnTo>
                  <a:lnTo>
                    <a:pt x="1081532" y="1174749"/>
                  </a:lnTo>
                  <a:lnTo>
                    <a:pt x="1077047" y="1173660"/>
                  </a:lnTo>
                  <a:close/>
                </a:path>
                <a:path w="1191260" h="1212850">
                  <a:moveTo>
                    <a:pt x="1086632" y="1158360"/>
                  </a:moveTo>
                  <a:lnTo>
                    <a:pt x="1084080" y="1158360"/>
                  </a:lnTo>
                  <a:lnTo>
                    <a:pt x="1105092" y="1167129"/>
                  </a:lnTo>
                  <a:lnTo>
                    <a:pt x="1116311" y="1172328"/>
                  </a:lnTo>
                  <a:lnTo>
                    <a:pt x="1125943" y="1176019"/>
                  </a:lnTo>
                  <a:lnTo>
                    <a:pt x="1119268" y="1172691"/>
                  </a:lnTo>
                  <a:lnTo>
                    <a:pt x="1114793" y="1170939"/>
                  </a:lnTo>
                  <a:lnTo>
                    <a:pt x="1115389" y="1170939"/>
                  </a:lnTo>
                  <a:lnTo>
                    <a:pt x="1091813" y="1160779"/>
                  </a:lnTo>
                  <a:lnTo>
                    <a:pt x="1086632" y="1158360"/>
                  </a:lnTo>
                  <a:close/>
                </a:path>
                <a:path w="1191260" h="1212850">
                  <a:moveTo>
                    <a:pt x="1101272" y="1173660"/>
                  </a:moveTo>
                  <a:lnTo>
                    <a:pt x="1100979" y="1173660"/>
                  </a:lnTo>
                  <a:lnTo>
                    <a:pt x="1101317" y="1173821"/>
                  </a:lnTo>
                  <a:lnTo>
                    <a:pt x="1105023" y="1175388"/>
                  </a:lnTo>
                  <a:lnTo>
                    <a:pt x="1101779" y="1173821"/>
                  </a:lnTo>
                  <a:lnTo>
                    <a:pt x="1101272" y="1173660"/>
                  </a:lnTo>
                  <a:close/>
                </a:path>
                <a:path w="1191260" h="1212850">
                  <a:moveTo>
                    <a:pt x="1081670" y="1163912"/>
                  </a:moveTo>
                  <a:lnTo>
                    <a:pt x="1106030" y="1174749"/>
                  </a:lnTo>
                  <a:lnTo>
                    <a:pt x="1095169" y="1169769"/>
                  </a:lnTo>
                  <a:lnTo>
                    <a:pt x="1086013" y="1165859"/>
                  </a:lnTo>
                  <a:lnTo>
                    <a:pt x="1081670" y="1163912"/>
                  </a:lnTo>
                  <a:close/>
                </a:path>
                <a:path w="1191260" h="1212850">
                  <a:moveTo>
                    <a:pt x="1072780" y="1151889"/>
                  </a:moveTo>
                  <a:lnTo>
                    <a:pt x="1060183" y="1151889"/>
                  </a:lnTo>
                  <a:lnTo>
                    <a:pt x="1087447" y="1163319"/>
                  </a:lnTo>
                  <a:lnTo>
                    <a:pt x="1098580" y="1168871"/>
                  </a:lnTo>
                  <a:lnTo>
                    <a:pt x="1100822" y="1169769"/>
                  </a:lnTo>
                  <a:lnTo>
                    <a:pt x="1111872" y="1174749"/>
                  </a:lnTo>
                  <a:lnTo>
                    <a:pt x="1117854" y="1174749"/>
                  </a:lnTo>
                  <a:lnTo>
                    <a:pt x="1092280" y="1163319"/>
                  </a:lnTo>
                  <a:lnTo>
                    <a:pt x="1078636" y="1156969"/>
                  </a:lnTo>
                  <a:lnTo>
                    <a:pt x="1083656" y="1156969"/>
                  </a:lnTo>
                  <a:lnTo>
                    <a:pt x="1072780" y="1151889"/>
                  </a:lnTo>
                  <a:close/>
                </a:path>
                <a:path w="1191260" h="1212850">
                  <a:moveTo>
                    <a:pt x="1068077" y="1160779"/>
                  </a:moveTo>
                  <a:lnTo>
                    <a:pt x="1056449" y="1160779"/>
                  </a:lnTo>
                  <a:lnTo>
                    <a:pt x="1066901" y="1164589"/>
                  </a:lnTo>
                  <a:lnTo>
                    <a:pt x="1080520" y="1170939"/>
                  </a:lnTo>
                  <a:lnTo>
                    <a:pt x="1083578" y="1172328"/>
                  </a:lnTo>
                  <a:lnTo>
                    <a:pt x="1089412" y="1174405"/>
                  </a:lnTo>
                  <a:lnTo>
                    <a:pt x="1084728" y="1172328"/>
                  </a:lnTo>
                  <a:lnTo>
                    <a:pt x="1082350" y="1170939"/>
                  </a:lnTo>
                  <a:lnTo>
                    <a:pt x="1079647" y="1169313"/>
                  </a:lnTo>
                  <a:lnTo>
                    <a:pt x="1079223" y="1169128"/>
                  </a:lnTo>
                  <a:lnTo>
                    <a:pt x="1078910" y="1168871"/>
                  </a:lnTo>
                  <a:lnTo>
                    <a:pt x="1075537" y="1167129"/>
                  </a:lnTo>
                  <a:lnTo>
                    <a:pt x="1082130" y="1167129"/>
                  </a:lnTo>
                  <a:lnTo>
                    <a:pt x="1068077" y="1160779"/>
                  </a:lnTo>
                  <a:close/>
                </a:path>
                <a:path w="1191260" h="1212850">
                  <a:moveTo>
                    <a:pt x="1045299" y="1158360"/>
                  </a:moveTo>
                  <a:lnTo>
                    <a:pt x="1077299" y="1173821"/>
                  </a:lnTo>
                  <a:lnTo>
                    <a:pt x="1072790" y="1170939"/>
                  </a:lnTo>
                  <a:lnTo>
                    <a:pt x="1074115" y="1170939"/>
                  </a:lnTo>
                  <a:lnTo>
                    <a:pt x="1063282" y="1165859"/>
                  </a:lnTo>
                  <a:lnTo>
                    <a:pt x="1055585" y="1163319"/>
                  </a:lnTo>
                  <a:lnTo>
                    <a:pt x="1045299" y="1158360"/>
                  </a:lnTo>
                  <a:close/>
                </a:path>
                <a:path w="1191260" h="1212850">
                  <a:moveTo>
                    <a:pt x="1088858" y="1168399"/>
                  </a:moveTo>
                  <a:lnTo>
                    <a:pt x="1091735" y="1169769"/>
                  </a:lnTo>
                  <a:lnTo>
                    <a:pt x="1100937" y="1173660"/>
                  </a:lnTo>
                  <a:lnTo>
                    <a:pt x="1098166" y="1172328"/>
                  </a:lnTo>
                  <a:lnTo>
                    <a:pt x="1088858" y="1168399"/>
                  </a:lnTo>
                  <a:close/>
                </a:path>
                <a:path w="1191260" h="1212850">
                  <a:moveTo>
                    <a:pt x="1098580" y="1168871"/>
                  </a:moveTo>
                  <a:lnTo>
                    <a:pt x="1100410" y="1169769"/>
                  </a:lnTo>
                  <a:lnTo>
                    <a:pt x="1109365" y="1173660"/>
                  </a:lnTo>
                  <a:lnTo>
                    <a:pt x="1107305" y="1172691"/>
                  </a:lnTo>
                  <a:lnTo>
                    <a:pt x="1100822" y="1169769"/>
                  </a:lnTo>
                  <a:lnTo>
                    <a:pt x="1098580" y="1168871"/>
                  </a:lnTo>
                  <a:close/>
                </a:path>
                <a:path w="1191260" h="1212850">
                  <a:moveTo>
                    <a:pt x="1115389" y="1170939"/>
                  </a:moveTo>
                  <a:lnTo>
                    <a:pt x="1114793" y="1170939"/>
                  </a:lnTo>
                  <a:lnTo>
                    <a:pt x="1119277" y="1172691"/>
                  </a:lnTo>
                  <a:lnTo>
                    <a:pt x="1118540" y="1172328"/>
                  </a:lnTo>
                  <a:lnTo>
                    <a:pt x="1115389" y="1170939"/>
                  </a:lnTo>
                  <a:close/>
                </a:path>
                <a:path w="1191260" h="1212850">
                  <a:moveTo>
                    <a:pt x="1075537" y="1167129"/>
                  </a:moveTo>
                  <a:lnTo>
                    <a:pt x="1078915" y="1168871"/>
                  </a:lnTo>
                  <a:lnTo>
                    <a:pt x="1078129" y="1168399"/>
                  </a:lnTo>
                  <a:lnTo>
                    <a:pt x="1075537" y="1167129"/>
                  </a:lnTo>
                  <a:close/>
                </a:path>
                <a:path w="1191260" h="1212850">
                  <a:moveTo>
                    <a:pt x="1078193" y="1163319"/>
                  </a:moveTo>
                  <a:lnTo>
                    <a:pt x="1076820" y="1163319"/>
                  </a:lnTo>
                  <a:lnTo>
                    <a:pt x="1088858" y="1168399"/>
                  </a:lnTo>
                  <a:lnTo>
                    <a:pt x="1078193" y="1163319"/>
                  </a:lnTo>
                  <a:close/>
                </a:path>
                <a:path w="1191260" h="1212850">
                  <a:moveTo>
                    <a:pt x="1087057" y="1160172"/>
                  </a:moveTo>
                  <a:lnTo>
                    <a:pt x="1088085" y="1160779"/>
                  </a:lnTo>
                  <a:lnTo>
                    <a:pt x="1097550" y="1165323"/>
                  </a:lnTo>
                  <a:lnTo>
                    <a:pt x="1091996" y="1162049"/>
                  </a:lnTo>
                  <a:lnTo>
                    <a:pt x="1087057" y="1160172"/>
                  </a:lnTo>
                  <a:close/>
                </a:path>
                <a:path w="1191260" h="1212850">
                  <a:moveTo>
                    <a:pt x="997029" y="1115059"/>
                  </a:moveTo>
                  <a:lnTo>
                    <a:pt x="973239" y="1115059"/>
                  </a:lnTo>
                  <a:lnTo>
                    <a:pt x="1054108" y="1153347"/>
                  </a:lnTo>
                  <a:lnTo>
                    <a:pt x="1079169" y="1164589"/>
                  </a:lnTo>
                  <a:lnTo>
                    <a:pt x="1076820" y="1163319"/>
                  </a:lnTo>
                  <a:lnTo>
                    <a:pt x="1078193" y="1163319"/>
                  </a:lnTo>
                  <a:lnTo>
                    <a:pt x="1072870" y="1160779"/>
                  </a:lnTo>
                  <a:lnTo>
                    <a:pt x="1074686" y="1160779"/>
                  </a:lnTo>
                  <a:lnTo>
                    <a:pt x="1071854" y="1159509"/>
                  </a:lnTo>
                  <a:lnTo>
                    <a:pt x="1074648" y="1159509"/>
                  </a:lnTo>
                  <a:lnTo>
                    <a:pt x="1073200" y="1158360"/>
                  </a:lnTo>
                  <a:lnTo>
                    <a:pt x="1071975" y="1157749"/>
                  </a:lnTo>
                  <a:lnTo>
                    <a:pt x="1064323" y="1154429"/>
                  </a:lnTo>
                  <a:lnTo>
                    <a:pt x="1060183" y="1151889"/>
                  </a:lnTo>
                  <a:lnTo>
                    <a:pt x="1072780" y="1151889"/>
                  </a:lnTo>
                  <a:lnTo>
                    <a:pt x="1032808" y="1133031"/>
                  </a:lnTo>
                  <a:lnTo>
                    <a:pt x="1004163" y="1118869"/>
                  </a:lnTo>
                  <a:lnTo>
                    <a:pt x="997029" y="1115059"/>
                  </a:lnTo>
                  <a:close/>
                </a:path>
                <a:path w="1191260" h="1212850">
                  <a:moveTo>
                    <a:pt x="1074686" y="1160779"/>
                  </a:moveTo>
                  <a:lnTo>
                    <a:pt x="1072870" y="1160779"/>
                  </a:lnTo>
                  <a:lnTo>
                    <a:pt x="1083220" y="1164589"/>
                  </a:lnTo>
                  <a:lnTo>
                    <a:pt x="1082968" y="1164589"/>
                  </a:lnTo>
                  <a:lnTo>
                    <a:pt x="1081670" y="1163912"/>
                  </a:lnTo>
                  <a:lnTo>
                    <a:pt x="1074686" y="1160779"/>
                  </a:lnTo>
                  <a:close/>
                </a:path>
                <a:path w="1191260" h="1212850">
                  <a:moveTo>
                    <a:pt x="1083656" y="1156969"/>
                  </a:moveTo>
                  <a:lnTo>
                    <a:pt x="1078636" y="1156969"/>
                  </a:lnTo>
                  <a:lnTo>
                    <a:pt x="1087057" y="1160172"/>
                  </a:lnTo>
                  <a:lnTo>
                    <a:pt x="1083995" y="1158360"/>
                  </a:lnTo>
                  <a:lnTo>
                    <a:pt x="1086632" y="1158360"/>
                  </a:lnTo>
                  <a:lnTo>
                    <a:pt x="1083656" y="1156969"/>
                  </a:lnTo>
                  <a:close/>
                </a:path>
                <a:path w="1191260" h="1212850">
                  <a:moveTo>
                    <a:pt x="997557" y="1138133"/>
                  </a:moveTo>
                  <a:lnTo>
                    <a:pt x="999582" y="1139189"/>
                  </a:lnTo>
                  <a:lnTo>
                    <a:pt x="1012024" y="1145539"/>
                  </a:lnTo>
                  <a:lnTo>
                    <a:pt x="1018857" y="1148079"/>
                  </a:lnTo>
                  <a:lnTo>
                    <a:pt x="1034484" y="1155699"/>
                  </a:lnTo>
                  <a:lnTo>
                    <a:pt x="1043774" y="1159509"/>
                  </a:lnTo>
                  <a:lnTo>
                    <a:pt x="1029016" y="1151889"/>
                  </a:lnTo>
                  <a:lnTo>
                    <a:pt x="1008494" y="1143164"/>
                  </a:lnTo>
                  <a:lnTo>
                    <a:pt x="997557" y="1138133"/>
                  </a:lnTo>
                  <a:close/>
                </a:path>
                <a:path w="1191260" h="1212850">
                  <a:moveTo>
                    <a:pt x="1082862" y="1154957"/>
                  </a:moveTo>
                  <a:lnTo>
                    <a:pt x="1089784" y="1158360"/>
                  </a:lnTo>
                  <a:lnTo>
                    <a:pt x="1088693" y="1157749"/>
                  </a:lnTo>
                  <a:lnTo>
                    <a:pt x="1087173" y="1156969"/>
                  </a:lnTo>
                  <a:lnTo>
                    <a:pt x="1084579" y="1155699"/>
                  </a:lnTo>
                  <a:lnTo>
                    <a:pt x="1082862" y="1154957"/>
                  </a:lnTo>
                  <a:close/>
                </a:path>
                <a:path w="1191260" h="1212850">
                  <a:moveTo>
                    <a:pt x="1026825" y="1149429"/>
                  </a:moveTo>
                  <a:lnTo>
                    <a:pt x="1043260" y="1157376"/>
                  </a:lnTo>
                  <a:lnTo>
                    <a:pt x="1042594" y="1156969"/>
                  </a:lnTo>
                  <a:lnTo>
                    <a:pt x="1032790" y="1151889"/>
                  </a:lnTo>
                  <a:lnTo>
                    <a:pt x="1026825" y="1149429"/>
                  </a:lnTo>
                  <a:close/>
                </a:path>
                <a:path w="1191260" h="1212850">
                  <a:moveTo>
                    <a:pt x="1049450" y="1152304"/>
                  </a:moveTo>
                  <a:lnTo>
                    <a:pt x="1043326" y="1152304"/>
                  </a:lnTo>
                  <a:lnTo>
                    <a:pt x="1045464" y="1153347"/>
                  </a:lnTo>
                  <a:lnTo>
                    <a:pt x="1051623" y="1155699"/>
                  </a:lnTo>
                  <a:lnTo>
                    <a:pt x="1050201" y="1155699"/>
                  </a:lnTo>
                  <a:lnTo>
                    <a:pt x="1052855" y="1156969"/>
                  </a:lnTo>
                  <a:lnTo>
                    <a:pt x="1059673" y="1156969"/>
                  </a:lnTo>
                  <a:lnTo>
                    <a:pt x="1049450" y="1152304"/>
                  </a:lnTo>
                  <a:close/>
                </a:path>
                <a:path w="1191260" h="1212850">
                  <a:moveTo>
                    <a:pt x="1045363" y="1153347"/>
                  </a:moveTo>
                  <a:lnTo>
                    <a:pt x="1047328" y="1154429"/>
                  </a:lnTo>
                  <a:lnTo>
                    <a:pt x="1050091" y="1155699"/>
                  </a:lnTo>
                  <a:lnTo>
                    <a:pt x="1048720" y="1154957"/>
                  </a:lnTo>
                  <a:lnTo>
                    <a:pt x="1046883" y="1154035"/>
                  </a:lnTo>
                  <a:lnTo>
                    <a:pt x="1045363" y="1153347"/>
                  </a:lnTo>
                  <a:close/>
                </a:path>
                <a:path w="1191260" h="1212850">
                  <a:moveTo>
                    <a:pt x="1068840" y="1148537"/>
                  </a:moveTo>
                  <a:lnTo>
                    <a:pt x="1075667" y="1151889"/>
                  </a:lnTo>
                  <a:lnTo>
                    <a:pt x="1084604" y="1155699"/>
                  </a:lnTo>
                  <a:lnTo>
                    <a:pt x="1079775" y="1153347"/>
                  </a:lnTo>
                  <a:lnTo>
                    <a:pt x="1068840" y="1148537"/>
                  </a:lnTo>
                  <a:close/>
                </a:path>
                <a:path w="1191260" h="1212850">
                  <a:moveTo>
                    <a:pt x="1040874" y="1151508"/>
                  </a:moveTo>
                  <a:lnTo>
                    <a:pt x="1040735" y="1151508"/>
                  </a:lnTo>
                  <a:lnTo>
                    <a:pt x="1042732" y="1152304"/>
                  </a:lnTo>
                  <a:lnTo>
                    <a:pt x="1045464" y="1153347"/>
                  </a:lnTo>
                  <a:lnTo>
                    <a:pt x="1040874" y="1151508"/>
                  </a:lnTo>
                  <a:close/>
                </a:path>
                <a:path w="1191260" h="1212850">
                  <a:moveTo>
                    <a:pt x="994651" y="1113789"/>
                  </a:moveTo>
                  <a:lnTo>
                    <a:pt x="961466" y="1113789"/>
                  </a:lnTo>
                  <a:lnTo>
                    <a:pt x="973678" y="1118869"/>
                  </a:lnTo>
                  <a:lnTo>
                    <a:pt x="976391" y="1119966"/>
                  </a:lnTo>
                  <a:lnTo>
                    <a:pt x="983526" y="1123620"/>
                  </a:lnTo>
                  <a:lnTo>
                    <a:pt x="1012497" y="1138133"/>
                  </a:lnTo>
                  <a:lnTo>
                    <a:pt x="1013022" y="1138133"/>
                  </a:lnTo>
                  <a:lnTo>
                    <a:pt x="1023367" y="1143164"/>
                  </a:lnTo>
                  <a:lnTo>
                    <a:pt x="1045394" y="1153347"/>
                  </a:lnTo>
                  <a:lnTo>
                    <a:pt x="1043326" y="1152304"/>
                  </a:lnTo>
                  <a:lnTo>
                    <a:pt x="1049450" y="1152304"/>
                  </a:lnTo>
                  <a:lnTo>
                    <a:pt x="1040194" y="1148079"/>
                  </a:lnTo>
                  <a:lnTo>
                    <a:pt x="1032586" y="1144269"/>
                  </a:lnTo>
                  <a:lnTo>
                    <a:pt x="1000707" y="1129029"/>
                  </a:lnTo>
                  <a:lnTo>
                    <a:pt x="988612" y="1122510"/>
                  </a:lnTo>
                  <a:lnTo>
                    <a:pt x="973239" y="1115059"/>
                  </a:lnTo>
                  <a:lnTo>
                    <a:pt x="997029" y="1115059"/>
                  </a:lnTo>
                  <a:lnTo>
                    <a:pt x="994651" y="1113789"/>
                  </a:lnTo>
                  <a:close/>
                </a:path>
                <a:path w="1191260" h="1212850">
                  <a:moveTo>
                    <a:pt x="1040895" y="1151508"/>
                  </a:moveTo>
                  <a:lnTo>
                    <a:pt x="1040756" y="1151508"/>
                  </a:lnTo>
                  <a:lnTo>
                    <a:pt x="1041863" y="1151889"/>
                  </a:lnTo>
                  <a:lnTo>
                    <a:pt x="1040895" y="1151508"/>
                  </a:lnTo>
                  <a:close/>
                </a:path>
                <a:path w="1191260" h="1212850">
                  <a:moveTo>
                    <a:pt x="1017666" y="1145980"/>
                  </a:moveTo>
                  <a:lnTo>
                    <a:pt x="1028712" y="1151508"/>
                  </a:lnTo>
                  <a:lnTo>
                    <a:pt x="1019602" y="1146809"/>
                  </a:lnTo>
                  <a:lnTo>
                    <a:pt x="1017666" y="1145980"/>
                  </a:lnTo>
                  <a:close/>
                </a:path>
                <a:path w="1191260" h="1212850">
                  <a:moveTo>
                    <a:pt x="1014471" y="1143606"/>
                  </a:moveTo>
                  <a:lnTo>
                    <a:pt x="1015297" y="1144103"/>
                  </a:lnTo>
                  <a:lnTo>
                    <a:pt x="1020476" y="1146809"/>
                  </a:lnTo>
                  <a:lnTo>
                    <a:pt x="1026825" y="1149429"/>
                  </a:lnTo>
                  <a:lnTo>
                    <a:pt x="1024897" y="1148537"/>
                  </a:lnTo>
                  <a:lnTo>
                    <a:pt x="1014471" y="1143606"/>
                  </a:lnTo>
                  <a:close/>
                </a:path>
                <a:path w="1191260" h="1212850">
                  <a:moveTo>
                    <a:pt x="828117" y="1017269"/>
                  </a:moveTo>
                  <a:lnTo>
                    <a:pt x="782281" y="1017269"/>
                  </a:lnTo>
                  <a:lnTo>
                    <a:pt x="793483" y="1023619"/>
                  </a:lnTo>
                  <a:lnTo>
                    <a:pt x="845870" y="1055369"/>
                  </a:lnTo>
                  <a:lnTo>
                    <a:pt x="863421" y="1065678"/>
                  </a:lnTo>
                  <a:lnTo>
                    <a:pt x="878205" y="1074419"/>
                  </a:lnTo>
                  <a:lnTo>
                    <a:pt x="917728" y="1096009"/>
                  </a:lnTo>
                  <a:lnTo>
                    <a:pt x="958265" y="1117599"/>
                  </a:lnTo>
                  <a:lnTo>
                    <a:pt x="979704" y="1127759"/>
                  </a:lnTo>
                  <a:lnTo>
                    <a:pt x="1001395" y="1139189"/>
                  </a:lnTo>
                  <a:lnTo>
                    <a:pt x="1019653" y="1146809"/>
                  </a:lnTo>
                  <a:lnTo>
                    <a:pt x="1017990" y="1145980"/>
                  </a:lnTo>
                  <a:lnTo>
                    <a:pt x="1009729" y="1141729"/>
                  </a:lnTo>
                  <a:lnTo>
                    <a:pt x="991136" y="1133031"/>
                  </a:lnTo>
                  <a:lnTo>
                    <a:pt x="999615" y="1133031"/>
                  </a:lnTo>
                  <a:lnTo>
                    <a:pt x="992612" y="1130419"/>
                  </a:lnTo>
                  <a:lnTo>
                    <a:pt x="992484" y="1130419"/>
                  </a:lnTo>
                  <a:lnTo>
                    <a:pt x="986142" y="1126489"/>
                  </a:lnTo>
                  <a:lnTo>
                    <a:pt x="988443" y="1126489"/>
                  </a:lnTo>
                  <a:lnTo>
                    <a:pt x="974639" y="1119966"/>
                  </a:lnTo>
                  <a:lnTo>
                    <a:pt x="968832" y="1117599"/>
                  </a:lnTo>
                  <a:lnTo>
                    <a:pt x="961466" y="1113789"/>
                  </a:lnTo>
                  <a:lnTo>
                    <a:pt x="995755" y="1113789"/>
                  </a:lnTo>
                  <a:lnTo>
                    <a:pt x="994159" y="1112971"/>
                  </a:lnTo>
                  <a:lnTo>
                    <a:pt x="990333" y="1111249"/>
                  </a:lnTo>
                  <a:lnTo>
                    <a:pt x="984554" y="1108709"/>
                  </a:lnTo>
                  <a:lnTo>
                    <a:pt x="985847" y="1108709"/>
                  </a:lnTo>
                  <a:lnTo>
                    <a:pt x="917092" y="1073149"/>
                  </a:lnTo>
                  <a:lnTo>
                    <a:pt x="918932" y="1073149"/>
                  </a:lnTo>
                  <a:lnTo>
                    <a:pt x="905781" y="1065678"/>
                  </a:lnTo>
                  <a:lnTo>
                    <a:pt x="900966" y="1063098"/>
                  </a:lnTo>
                  <a:lnTo>
                    <a:pt x="883021" y="1052951"/>
                  </a:lnTo>
                  <a:lnTo>
                    <a:pt x="880603" y="1051676"/>
                  </a:lnTo>
                  <a:lnTo>
                    <a:pt x="861835" y="1041510"/>
                  </a:lnTo>
                  <a:lnTo>
                    <a:pt x="864678" y="1041510"/>
                  </a:lnTo>
                  <a:lnTo>
                    <a:pt x="862164" y="1040129"/>
                  </a:lnTo>
                  <a:lnTo>
                    <a:pt x="866901" y="1040129"/>
                  </a:lnTo>
                  <a:lnTo>
                    <a:pt x="855937" y="1033779"/>
                  </a:lnTo>
                  <a:lnTo>
                    <a:pt x="855349" y="1033779"/>
                  </a:lnTo>
                  <a:lnTo>
                    <a:pt x="848398" y="1029969"/>
                  </a:lnTo>
                  <a:lnTo>
                    <a:pt x="838667" y="1023850"/>
                  </a:lnTo>
                  <a:lnTo>
                    <a:pt x="838098" y="1023619"/>
                  </a:lnTo>
                  <a:lnTo>
                    <a:pt x="835988" y="1022164"/>
                  </a:lnTo>
                  <a:lnTo>
                    <a:pt x="830225" y="1018539"/>
                  </a:lnTo>
                  <a:lnTo>
                    <a:pt x="828117" y="1017269"/>
                  </a:lnTo>
                  <a:close/>
                </a:path>
                <a:path w="1191260" h="1212850">
                  <a:moveTo>
                    <a:pt x="1018374" y="1141729"/>
                  </a:moveTo>
                  <a:lnTo>
                    <a:pt x="1019486" y="1142229"/>
                  </a:lnTo>
                  <a:lnTo>
                    <a:pt x="1019788" y="1142502"/>
                  </a:lnTo>
                  <a:lnTo>
                    <a:pt x="1020958" y="1143164"/>
                  </a:lnTo>
                  <a:lnTo>
                    <a:pt x="1026693" y="1146809"/>
                  </a:lnTo>
                  <a:lnTo>
                    <a:pt x="1030367" y="1146809"/>
                  </a:lnTo>
                  <a:lnTo>
                    <a:pt x="1027798" y="1145539"/>
                  </a:lnTo>
                  <a:lnTo>
                    <a:pt x="1024639" y="1144103"/>
                  </a:lnTo>
                  <a:lnTo>
                    <a:pt x="1021488" y="1143164"/>
                  </a:lnTo>
                  <a:lnTo>
                    <a:pt x="1022714" y="1143164"/>
                  </a:lnTo>
                  <a:lnTo>
                    <a:pt x="1018374" y="1141729"/>
                  </a:lnTo>
                  <a:close/>
                </a:path>
                <a:path w="1191260" h="1212850">
                  <a:moveTo>
                    <a:pt x="1050369" y="1138133"/>
                  </a:moveTo>
                  <a:lnTo>
                    <a:pt x="1047542" y="1138133"/>
                  </a:lnTo>
                  <a:lnTo>
                    <a:pt x="1060585" y="1143164"/>
                  </a:lnTo>
                  <a:lnTo>
                    <a:pt x="1060421" y="1143164"/>
                  </a:lnTo>
                  <a:lnTo>
                    <a:pt x="1066253" y="1146809"/>
                  </a:lnTo>
                  <a:lnTo>
                    <a:pt x="1066304" y="1145539"/>
                  </a:lnTo>
                  <a:lnTo>
                    <a:pt x="1050369" y="1138133"/>
                  </a:lnTo>
                  <a:close/>
                </a:path>
                <a:path w="1191260" h="1212850">
                  <a:moveTo>
                    <a:pt x="1050763" y="1137277"/>
                  </a:moveTo>
                  <a:lnTo>
                    <a:pt x="1051290" y="1137560"/>
                  </a:lnTo>
                  <a:lnTo>
                    <a:pt x="1068400" y="1145539"/>
                  </a:lnTo>
                  <a:lnTo>
                    <a:pt x="1058601" y="1140520"/>
                  </a:lnTo>
                  <a:lnTo>
                    <a:pt x="1050763" y="1137277"/>
                  </a:lnTo>
                  <a:close/>
                </a:path>
                <a:path w="1191260" h="1212850">
                  <a:moveTo>
                    <a:pt x="1022625" y="1143164"/>
                  </a:moveTo>
                  <a:lnTo>
                    <a:pt x="1024639" y="1144103"/>
                  </a:lnTo>
                  <a:lnTo>
                    <a:pt x="1025271" y="1144269"/>
                  </a:lnTo>
                  <a:lnTo>
                    <a:pt x="1022611" y="1143164"/>
                  </a:lnTo>
                  <a:close/>
                </a:path>
                <a:path w="1191260" h="1212850">
                  <a:moveTo>
                    <a:pt x="1022575" y="1143164"/>
                  </a:moveTo>
                  <a:lnTo>
                    <a:pt x="1021488" y="1143164"/>
                  </a:lnTo>
                  <a:lnTo>
                    <a:pt x="1024639" y="1144103"/>
                  </a:lnTo>
                  <a:lnTo>
                    <a:pt x="1022575" y="1143164"/>
                  </a:lnTo>
                  <a:close/>
                </a:path>
                <a:path w="1191260" h="1212850">
                  <a:moveTo>
                    <a:pt x="1015598" y="1140147"/>
                  </a:moveTo>
                  <a:lnTo>
                    <a:pt x="1016164" y="1140520"/>
                  </a:lnTo>
                  <a:lnTo>
                    <a:pt x="1018374" y="1141729"/>
                  </a:lnTo>
                  <a:lnTo>
                    <a:pt x="1022714" y="1143164"/>
                  </a:lnTo>
                  <a:lnTo>
                    <a:pt x="1021040" y="1142502"/>
                  </a:lnTo>
                  <a:lnTo>
                    <a:pt x="1017077" y="1140846"/>
                  </a:lnTo>
                  <a:lnTo>
                    <a:pt x="1015598" y="1140147"/>
                  </a:lnTo>
                  <a:close/>
                </a:path>
                <a:path w="1191260" h="1212850">
                  <a:moveTo>
                    <a:pt x="995755" y="1113789"/>
                  </a:moveTo>
                  <a:lnTo>
                    <a:pt x="994651" y="1113789"/>
                  </a:lnTo>
                  <a:lnTo>
                    <a:pt x="1017325" y="1125219"/>
                  </a:lnTo>
                  <a:lnTo>
                    <a:pt x="1051523" y="1140520"/>
                  </a:lnTo>
                  <a:lnTo>
                    <a:pt x="1057887" y="1143164"/>
                  </a:lnTo>
                  <a:lnTo>
                    <a:pt x="1056432" y="1142502"/>
                  </a:lnTo>
                  <a:lnTo>
                    <a:pt x="1036293" y="1133031"/>
                  </a:lnTo>
                  <a:lnTo>
                    <a:pt x="1013272" y="1122679"/>
                  </a:lnTo>
                  <a:lnTo>
                    <a:pt x="997878" y="1114708"/>
                  </a:lnTo>
                  <a:lnTo>
                    <a:pt x="995755" y="1113789"/>
                  </a:lnTo>
                  <a:close/>
                </a:path>
                <a:path w="1191260" h="1212850">
                  <a:moveTo>
                    <a:pt x="1010754" y="1141729"/>
                  </a:moveTo>
                  <a:lnTo>
                    <a:pt x="1011557" y="1142229"/>
                  </a:lnTo>
                  <a:lnTo>
                    <a:pt x="1012135" y="1142502"/>
                  </a:lnTo>
                  <a:lnTo>
                    <a:pt x="1011709" y="1142229"/>
                  </a:lnTo>
                  <a:lnTo>
                    <a:pt x="1010754" y="1141729"/>
                  </a:lnTo>
                  <a:close/>
                </a:path>
                <a:path w="1191260" h="1212850">
                  <a:moveTo>
                    <a:pt x="1018368" y="1141729"/>
                  </a:moveTo>
                  <a:lnTo>
                    <a:pt x="1019788" y="1142502"/>
                  </a:lnTo>
                  <a:lnTo>
                    <a:pt x="1019486" y="1142229"/>
                  </a:lnTo>
                  <a:lnTo>
                    <a:pt x="1018368" y="1141729"/>
                  </a:lnTo>
                  <a:close/>
                </a:path>
                <a:path w="1191260" h="1212850">
                  <a:moveTo>
                    <a:pt x="988443" y="1126489"/>
                  </a:moveTo>
                  <a:lnTo>
                    <a:pt x="986142" y="1126489"/>
                  </a:lnTo>
                  <a:lnTo>
                    <a:pt x="997603" y="1132122"/>
                  </a:lnTo>
                  <a:lnTo>
                    <a:pt x="998257" y="1132470"/>
                  </a:lnTo>
                  <a:lnTo>
                    <a:pt x="999562" y="1133031"/>
                  </a:lnTo>
                  <a:lnTo>
                    <a:pt x="1011954" y="1138133"/>
                  </a:lnTo>
                  <a:lnTo>
                    <a:pt x="1011827" y="1138133"/>
                  </a:lnTo>
                  <a:lnTo>
                    <a:pt x="1010752" y="1137560"/>
                  </a:lnTo>
                  <a:lnTo>
                    <a:pt x="1010142" y="1137277"/>
                  </a:lnTo>
                  <a:lnTo>
                    <a:pt x="1004784" y="1134355"/>
                  </a:lnTo>
                  <a:lnTo>
                    <a:pt x="1000267" y="1132122"/>
                  </a:lnTo>
                  <a:lnTo>
                    <a:pt x="1000420" y="1132122"/>
                  </a:lnTo>
                  <a:lnTo>
                    <a:pt x="988443" y="1126489"/>
                  </a:lnTo>
                  <a:close/>
                </a:path>
                <a:path w="1191260" h="1212850">
                  <a:moveTo>
                    <a:pt x="1045323" y="1137277"/>
                  </a:moveTo>
                  <a:lnTo>
                    <a:pt x="1047143" y="1138133"/>
                  </a:lnTo>
                  <a:lnTo>
                    <a:pt x="1047542" y="1138133"/>
                  </a:lnTo>
                  <a:lnTo>
                    <a:pt x="1045323" y="1137277"/>
                  </a:lnTo>
                  <a:close/>
                </a:path>
                <a:path w="1191260" h="1212850">
                  <a:moveTo>
                    <a:pt x="1046022" y="1136649"/>
                  </a:moveTo>
                  <a:lnTo>
                    <a:pt x="1046998" y="1138133"/>
                  </a:lnTo>
                  <a:lnTo>
                    <a:pt x="1050563" y="1138133"/>
                  </a:lnTo>
                  <a:lnTo>
                    <a:pt x="1046022" y="1136649"/>
                  </a:lnTo>
                  <a:close/>
                </a:path>
                <a:path w="1191260" h="1212850">
                  <a:moveTo>
                    <a:pt x="1049001" y="1136456"/>
                  </a:moveTo>
                  <a:lnTo>
                    <a:pt x="1049240" y="1136649"/>
                  </a:lnTo>
                  <a:lnTo>
                    <a:pt x="1050763" y="1137277"/>
                  </a:lnTo>
                  <a:lnTo>
                    <a:pt x="1050232" y="1137001"/>
                  </a:lnTo>
                  <a:lnTo>
                    <a:pt x="1049001" y="1136456"/>
                  </a:lnTo>
                  <a:close/>
                </a:path>
                <a:path w="1191260" h="1212850">
                  <a:moveTo>
                    <a:pt x="1015654" y="1119966"/>
                  </a:moveTo>
                  <a:lnTo>
                    <a:pt x="1013405" y="1119966"/>
                  </a:lnTo>
                  <a:lnTo>
                    <a:pt x="1013851" y="1120364"/>
                  </a:lnTo>
                  <a:lnTo>
                    <a:pt x="1025321" y="1125219"/>
                  </a:lnTo>
                  <a:lnTo>
                    <a:pt x="1037969" y="1131569"/>
                  </a:lnTo>
                  <a:lnTo>
                    <a:pt x="1048340" y="1136163"/>
                  </a:lnTo>
                  <a:lnTo>
                    <a:pt x="1035138" y="1129029"/>
                  </a:lnTo>
                  <a:lnTo>
                    <a:pt x="1024960" y="1123949"/>
                  </a:lnTo>
                  <a:lnTo>
                    <a:pt x="1015654" y="1119966"/>
                  </a:lnTo>
                  <a:close/>
                </a:path>
                <a:path w="1191260" h="1212850">
                  <a:moveTo>
                    <a:pt x="1000420" y="1132122"/>
                  </a:moveTo>
                  <a:lnTo>
                    <a:pt x="1000267" y="1132122"/>
                  </a:lnTo>
                  <a:lnTo>
                    <a:pt x="1004333" y="1134109"/>
                  </a:lnTo>
                  <a:lnTo>
                    <a:pt x="1002283" y="1133031"/>
                  </a:lnTo>
                  <a:lnTo>
                    <a:pt x="1000420" y="1132122"/>
                  </a:lnTo>
                  <a:close/>
                </a:path>
                <a:path w="1191260" h="1212850">
                  <a:moveTo>
                    <a:pt x="1030801" y="1129500"/>
                  </a:moveTo>
                  <a:lnTo>
                    <a:pt x="1032648" y="1130419"/>
                  </a:lnTo>
                  <a:lnTo>
                    <a:pt x="1032779" y="1130419"/>
                  </a:lnTo>
                  <a:lnTo>
                    <a:pt x="1036358" y="1131569"/>
                  </a:lnTo>
                  <a:lnTo>
                    <a:pt x="1030801" y="1129500"/>
                  </a:lnTo>
                  <a:close/>
                </a:path>
                <a:path w="1191260" h="1212850">
                  <a:moveTo>
                    <a:pt x="1013663" y="1121409"/>
                  </a:moveTo>
                  <a:lnTo>
                    <a:pt x="1015580" y="1122679"/>
                  </a:lnTo>
                  <a:lnTo>
                    <a:pt x="1032591" y="1130419"/>
                  </a:lnTo>
                  <a:lnTo>
                    <a:pt x="1030801" y="1129500"/>
                  </a:lnTo>
                  <a:lnTo>
                    <a:pt x="1019644" y="1123949"/>
                  </a:lnTo>
                  <a:lnTo>
                    <a:pt x="1013663" y="1121409"/>
                  </a:lnTo>
                  <a:close/>
                </a:path>
                <a:path w="1191260" h="1212850">
                  <a:moveTo>
                    <a:pt x="915488" y="1097279"/>
                  </a:moveTo>
                  <a:lnTo>
                    <a:pt x="921994" y="1101089"/>
                  </a:lnTo>
                  <a:lnTo>
                    <a:pt x="940363" y="1109993"/>
                  </a:lnTo>
                  <a:lnTo>
                    <a:pt x="956426" y="1118869"/>
                  </a:lnTo>
                  <a:lnTo>
                    <a:pt x="958366" y="1119966"/>
                  </a:lnTo>
                  <a:lnTo>
                    <a:pt x="969187" y="1125219"/>
                  </a:lnTo>
                  <a:lnTo>
                    <a:pt x="957311" y="1118869"/>
                  </a:lnTo>
                  <a:lnTo>
                    <a:pt x="958767" y="1118869"/>
                  </a:lnTo>
                  <a:lnTo>
                    <a:pt x="957340" y="1117599"/>
                  </a:lnTo>
                  <a:lnTo>
                    <a:pt x="940777" y="1108709"/>
                  </a:lnTo>
                  <a:lnTo>
                    <a:pt x="938784" y="1108709"/>
                  </a:lnTo>
                  <a:lnTo>
                    <a:pt x="928825" y="1103314"/>
                  </a:lnTo>
                  <a:lnTo>
                    <a:pt x="921597" y="1099819"/>
                  </a:lnTo>
                  <a:lnTo>
                    <a:pt x="915488" y="1097279"/>
                  </a:lnTo>
                  <a:close/>
                </a:path>
                <a:path w="1191260" h="1212850">
                  <a:moveTo>
                    <a:pt x="956886" y="1120364"/>
                  </a:moveTo>
                  <a:lnTo>
                    <a:pt x="958239" y="1121064"/>
                  </a:lnTo>
                  <a:lnTo>
                    <a:pt x="963550" y="1123620"/>
                  </a:lnTo>
                  <a:lnTo>
                    <a:pt x="959320" y="1121409"/>
                  </a:lnTo>
                  <a:lnTo>
                    <a:pt x="956886" y="1120364"/>
                  </a:lnTo>
                  <a:close/>
                </a:path>
                <a:path w="1191260" h="1212850">
                  <a:moveTo>
                    <a:pt x="1014634" y="1121064"/>
                  </a:moveTo>
                  <a:lnTo>
                    <a:pt x="1015022" y="1121409"/>
                  </a:lnTo>
                  <a:lnTo>
                    <a:pt x="1017376" y="1122510"/>
                  </a:lnTo>
                  <a:lnTo>
                    <a:pt x="1014634" y="1121064"/>
                  </a:lnTo>
                  <a:close/>
                </a:path>
                <a:path w="1191260" h="1212850">
                  <a:moveTo>
                    <a:pt x="931627" y="1077346"/>
                  </a:moveTo>
                  <a:lnTo>
                    <a:pt x="929754" y="1077346"/>
                  </a:lnTo>
                  <a:lnTo>
                    <a:pt x="937577" y="1080769"/>
                  </a:lnTo>
                  <a:lnTo>
                    <a:pt x="955324" y="1090929"/>
                  </a:lnTo>
                  <a:lnTo>
                    <a:pt x="993361" y="1109993"/>
                  </a:lnTo>
                  <a:lnTo>
                    <a:pt x="1014634" y="1121064"/>
                  </a:lnTo>
                  <a:lnTo>
                    <a:pt x="1013851" y="1120364"/>
                  </a:lnTo>
                  <a:lnTo>
                    <a:pt x="1012909" y="1119966"/>
                  </a:lnTo>
                  <a:lnTo>
                    <a:pt x="1015654" y="1119966"/>
                  </a:lnTo>
                  <a:lnTo>
                    <a:pt x="1013093" y="1118869"/>
                  </a:lnTo>
                  <a:lnTo>
                    <a:pt x="989876" y="1107439"/>
                  </a:lnTo>
                  <a:lnTo>
                    <a:pt x="991704" y="1107439"/>
                  </a:lnTo>
                  <a:lnTo>
                    <a:pt x="946715" y="1084579"/>
                  </a:lnTo>
                  <a:lnTo>
                    <a:pt x="945591" y="1084579"/>
                  </a:lnTo>
                  <a:lnTo>
                    <a:pt x="933469" y="1078338"/>
                  </a:lnTo>
                  <a:lnTo>
                    <a:pt x="931627" y="1077346"/>
                  </a:lnTo>
                  <a:close/>
                </a:path>
                <a:path w="1191260" h="1212850">
                  <a:moveTo>
                    <a:pt x="1013405" y="1119966"/>
                  </a:moveTo>
                  <a:lnTo>
                    <a:pt x="1012909" y="1119966"/>
                  </a:lnTo>
                  <a:lnTo>
                    <a:pt x="1013851" y="1120364"/>
                  </a:lnTo>
                  <a:lnTo>
                    <a:pt x="1013405" y="1119966"/>
                  </a:lnTo>
                  <a:close/>
                </a:path>
                <a:path w="1191260" h="1212850">
                  <a:moveTo>
                    <a:pt x="948883" y="1116329"/>
                  </a:moveTo>
                  <a:lnTo>
                    <a:pt x="953406" y="1118869"/>
                  </a:lnTo>
                  <a:lnTo>
                    <a:pt x="955958" y="1119966"/>
                  </a:lnTo>
                  <a:lnTo>
                    <a:pt x="953866" y="1118869"/>
                  </a:lnTo>
                  <a:lnTo>
                    <a:pt x="948883" y="1116329"/>
                  </a:lnTo>
                  <a:close/>
                </a:path>
                <a:path w="1191260" h="1212850">
                  <a:moveTo>
                    <a:pt x="958767" y="1118869"/>
                  </a:moveTo>
                  <a:lnTo>
                    <a:pt x="957311" y="1118869"/>
                  </a:lnTo>
                  <a:lnTo>
                    <a:pt x="959800" y="1119966"/>
                  </a:lnTo>
                  <a:lnTo>
                    <a:pt x="959999" y="1119966"/>
                  </a:lnTo>
                  <a:lnTo>
                    <a:pt x="958767" y="1118869"/>
                  </a:lnTo>
                  <a:close/>
                </a:path>
                <a:path w="1191260" h="1212850">
                  <a:moveTo>
                    <a:pt x="946758" y="1115059"/>
                  </a:moveTo>
                  <a:lnTo>
                    <a:pt x="947518" y="1115548"/>
                  </a:lnTo>
                  <a:lnTo>
                    <a:pt x="948069" y="1115859"/>
                  </a:lnTo>
                  <a:lnTo>
                    <a:pt x="949158" y="1116329"/>
                  </a:lnTo>
                  <a:lnTo>
                    <a:pt x="946758" y="1115059"/>
                  </a:lnTo>
                  <a:close/>
                </a:path>
                <a:path w="1191260" h="1212850">
                  <a:moveTo>
                    <a:pt x="946652" y="1115059"/>
                  </a:moveTo>
                  <a:lnTo>
                    <a:pt x="947350" y="1115548"/>
                  </a:lnTo>
                  <a:lnTo>
                    <a:pt x="948069" y="1115859"/>
                  </a:lnTo>
                  <a:lnTo>
                    <a:pt x="946652" y="1115059"/>
                  </a:lnTo>
                  <a:close/>
                </a:path>
                <a:path w="1191260" h="1212850">
                  <a:moveTo>
                    <a:pt x="939215" y="1111249"/>
                  </a:moveTo>
                  <a:lnTo>
                    <a:pt x="943280" y="1113789"/>
                  </a:lnTo>
                  <a:lnTo>
                    <a:pt x="947350" y="1115548"/>
                  </a:lnTo>
                  <a:lnTo>
                    <a:pt x="945961" y="1114708"/>
                  </a:lnTo>
                  <a:lnTo>
                    <a:pt x="939215" y="1111249"/>
                  </a:lnTo>
                  <a:close/>
                </a:path>
                <a:path w="1191260" h="1212850">
                  <a:moveTo>
                    <a:pt x="945173" y="1114220"/>
                  </a:moveTo>
                  <a:lnTo>
                    <a:pt x="945966" y="1114708"/>
                  </a:lnTo>
                  <a:lnTo>
                    <a:pt x="946652" y="1115059"/>
                  </a:lnTo>
                  <a:lnTo>
                    <a:pt x="946094" y="1114708"/>
                  </a:lnTo>
                  <a:lnTo>
                    <a:pt x="945173" y="1114220"/>
                  </a:lnTo>
                  <a:close/>
                </a:path>
                <a:path w="1191260" h="1212850">
                  <a:moveTo>
                    <a:pt x="996935" y="1114220"/>
                  </a:moveTo>
                  <a:lnTo>
                    <a:pt x="997878" y="1114708"/>
                  </a:lnTo>
                  <a:lnTo>
                    <a:pt x="998689" y="1115059"/>
                  </a:lnTo>
                  <a:lnTo>
                    <a:pt x="998020" y="1114708"/>
                  </a:lnTo>
                  <a:lnTo>
                    <a:pt x="996935" y="1114220"/>
                  </a:lnTo>
                  <a:close/>
                </a:path>
                <a:path w="1191260" h="1212850">
                  <a:moveTo>
                    <a:pt x="987715" y="1109667"/>
                  </a:moveTo>
                  <a:lnTo>
                    <a:pt x="994159" y="1112971"/>
                  </a:lnTo>
                  <a:lnTo>
                    <a:pt x="995978" y="1113789"/>
                  </a:lnTo>
                  <a:lnTo>
                    <a:pt x="994523" y="1112971"/>
                  </a:lnTo>
                  <a:lnTo>
                    <a:pt x="988772" y="1109993"/>
                  </a:lnTo>
                  <a:lnTo>
                    <a:pt x="987715" y="1109667"/>
                  </a:lnTo>
                  <a:close/>
                </a:path>
                <a:path w="1191260" h="1212850">
                  <a:moveTo>
                    <a:pt x="991704" y="1107439"/>
                  </a:moveTo>
                  <a:lnTo>
                    <a:pt x="989876" y="1107439"/>
                  </a:lnTo>
                  <a:lnTo>
                    <a:pt x="994725" y="1109827"/>
                  </a:lnTo>
                  <a:lnTo>
                    <a:pt x="997940" y="1111249"/>
                  </a:lnTo>
                  <a:lnTo>
                    <a:pt x="1004239" y="1113789"/>
                  </a:lnTo>
                  <a:lnTo>
                    <a:pt x="991704" y="1107439"/>
                  </a:lnTo>
                  <a:close/>
                </a:path>
                <a:path w="1191260" h="1212850">
                  <a:moveTo>
                    <a:pt x="984554" y="1108709"/>
                  </a:moveTo>
                  <a:lnTo>
                    <a:pt x="990333" y="1111249"/>
                  </a:lnTo>
                  <a:lnTo>
                    <a:pt x="994159" y="1112971"/>
                  </a:lnTo>
                  <a:lnTo>
                    <a:pt x="987715" y="1109667"/>
                  </a:lnTo>
                  <a:lnTo>
                    <a:pt x="984554" y="1108709"/>
                  </a:lnTo>
                  <a:close/>
                </a:path>
                <a:path w="1191260" h="1212850">
                  <a:moveTo>
                    <a:pt x="985847" y="1108709"/>
                  </a:moveTo>
                  <a:lnTo>
                    <a:pt x="984554" y="1108709"/>
                  </a:lnTo>
                  <a:lnTo>
                    <a:pt x="987715" y="1109667"/>
                  </a:lnTo>
                  <a:lnTo>
                    <a:pt x="985847" y="1108709"/>
                  </a:lnTo>
                  <a:close/>
                </a:path>
                <a:path w="1191260" h="1212850">
                  <a:moveTo>
                    <a:pt x="865450" y="1069119"/>
                  </a:moveTo>
                  <a:lnTo>
                    <a:pt x="865792" y="1069365"/>
                  </a:lnTo>
                  <a:lnTo>
                    <a:pt x="889731" y="1082039"/>
                  </a:lnTo>
                  <a:lnTo>
                    <a:pt x="928825" y="1103314"/>
                  </a:lnTo>
                  <a:lnTo>
                    <a:pt x="932103" y="1104899"/>
                  </a:lnTo>
                  <a:lnTo>
                    <a:pt x="938784" y="1108709"/>
                  </a:lnTo>
                  <a:lnTo>
                    <a:pt x="940777" y="1108709"/>
                  </a:lnTo>
                  <a:lnTo>
                    <a:pt x="895513" y="1084579"/>
                  </a:lnTo>
                  <a:lnTo>
                    <a:pt x="867551" y="1070199"/>
                  </a:lnTo>
                  <a:lnTo>
                    <a:pt x="866713" y="1069745"/>
                  </a:lnTo>
                  <a:lnTo>
                    <a:pt x="866289" y="1069551"/>
                  </a:lnTo>
                  <a:lnTo>
                    <a:pt x="865450" y="1069119"/>
                  </a:lnTo>
                  <a:close/>
                </a:path>
                <a:path w="1191260" h="1212850">
                  <a:moveTo>
                    <a:pt x="928825" y="1103314"/>
                  </a:moveTo>
                  <a:lnTo>
                    <a:pt x="936439" y="1107439"/>
                  </a:lnTo>
                  <a:lnTo>
                    <a:pt x="934330" y="1106169"/>
                  </a:lnTo>
                  <a:lnTo>
                    <a:pt x="932103" y="1104899"/>
                  </a:lnTo>
                  <a:lnTo>
                    <a:pt x="928825" y="1103314"/>
                  </a:lnTo>
                  <a:close/>
                </a:path>
                <a:path w="1191260" h="1212850">
                  <a:moveTo>
                    <a:pt x="961476" y="1090929"/>
                  </a:moveTo>
                  <a:lnTo>
                    <a:pt x="970910" y="1096009"/>
                  </a:lnTo>
                  <a:lnTo>
                    <a:pt x="989083" y="1104899"/>
                  </a:lnTo>
                  <a:lnTo>
                    <a:pt x="988398" y="1104492"/>
                  </a:lnTo>
                  <a:lnTo>
                    <a:pt x="971814" y="1096009"/>
                  </a:lnTo>
                  <a:lnTo>
                    <a:pt x="961476" y="1090929"/>
                  </a:lnTo>
                  <a:close/>
                </a:path>
                <a:path w="1191260" h="1212850">
                  <a:moveTo>
                    <a:pt x="918932" y="1073149"/>
                  </a:moveTo>
                  <a:lnTo>
                    <a:pt x="917092" y="1073149"/>
                  </a:lnTo>
                  <a:lnTo>
                    <a:pt x="971617" y="1099819"/>
                  </a:lnTo>
                  <a:lnTo>
                    <a:pt x="969745" y="1098839"/>
                  </a:lnTo>
                  <a:lnTo>
                    <a:pt x="948622" y="1088389"/>
                  </a:lnTo>
                  <a:lnTo>
                    <a:pt x="921167" y="1074419"/>
                  </a:lnTo>
                  <a:lnTo>
                    <a:pt x="918932" y="1073149"/>
                  </a:lnTo>
                  <a:close/>
                </a:path>
                <a:path w="1191260" h="1212850">
                  <a:moveTo>
                    <a:pt x="886853" y="1082039"/>
                  </a:moveTo>
                  <a:lnTo>
                    <a:pt x="895627" y="1087119"/>
                  </a:lnTo>
                  <a:lnTo>
                    <a:pt x="905276" y="1092199"/>
                  </a:lnTo>
                  <a:lnTo>
                    <a:pt x="917123" y="1098589"/>
                  </a:lnTo>
                  <a:lnTo>
                    <a:pt x="915209" y="1097279"/>
                  </a:lnTo>
                  <a:lnTo>
                    <a:pt x="905533" y="1090929"/>
                  </a:lnTo>
                  <a:lnTo>
                    <a:pt x="892720" y="1084579"/>
                  </a:lnTo>
                  <a:lnTo>
                    <a:pt x="886853" y="1082039"/>
                  </a:lnTo>
                  <a:close/>
                </a:path>
                <a:path w="1191260" h="1212850">
                  <a:moveTo>
                    <a:pt x="864678" y="1041510"/>
                  </a:moveTo>
                  <a:lnTo>
                    <a:pt x="861838" y="1041510"/>
                  </a:lnTo>
                  <a:lnTo>
                    <a:pt x="878638" y="1050471"/>
                  </a:lnTo>
                  <a:lnTo>
                    <a:pt x="880768" y="1051676"/>
                  </a:lnTo>
                  <a:lnTo>
                    <a:pt x="882955" y="1052951"/>
                  </a:lnTo>
                  <a:lnTo>
                    <a:pt x="892261" y="1057996"/>
                  </a:lnTo>
                  <a:lnTo>
                    <a:pt x="905781" y="1065678"/>
                  </a:lnTo>
                  <a:lnTo>
                    <a:pt x="926924" y="1077001"/>
                  </a:lnTo>
                  <a:lnTo>
                    <a:pt x="954430" y="1090929"/>
                  </a:lnTo>
                  <a:lnTo>
                    <a:pt x="948664" y="1087119"/>
                  </a:lnTo>
                  <a:lnTo>
                    <a:pt x="939049" y="1082039"/>
                  </a:lnTo>
                  <a:lnTo>
                    <a:pt x="929754" y="1077346"/>
                  </a:lnTo>
                  <a:lnTo>
                    <a:pt x="931627" y="1077346"/>
                  </a:lnTo>
                  <a:lnTo>
                    <a:pt x="930649" y="1076816"/>
                  </a:lnTo>
                  <a:lnTo>
                    <a:pt x="926987" y="1074918"/>
                  </a:lnTo>
                  <a:lnTo>
                    <a:pt x="925969" y="1074419"/>
                  </a:lnTo>
                  <a:lnTo>
                    <a:pt x="924480" y="1074419"/>
                  </a:lnTo>
                  <a:lnTo>
                    <a:pt x="915640" y="1069365"/>
                  </a:lnTo>
                  <a:lnTo>
                    <a:pt x="915146" y="1069119"/>
                  </a:lnTo>
                  <a:lnTo>
                    <a:pt x="914931" y="1068959"/>
                  </a:lnTo>
                  <a:lnTo>
                    <a:pt x="886937" y="1052951"/>
                  </a:lnTo>
                  <a:lnTo>
                    <a:pt x="886138" y="1052951"/>
                  </a:lnTo>
                  <a:lnTo>
                    <a:pt x="881033" y="1050471"/>
                  </a:lnTo>
                  <a:lnTo>
                    <a:pt x="877697" y="1048662"/>
                  </a:lnTo>
                  <a:lnTo>
                    <a:pt x="875347" y="1047749"/>
                  </a:lnTo>
                  <a:lnTo>
                    <a:pt x="864678" y="1041510"/>
                  </a:lnTo>
                  <a:close/>
                </a:path>
                <a:path w="1191260" h="1212850">
                  <a:moveTo>
                    <a:pt x="922528" y="1070609"/>
                  </a:moveTo>
                  <a:lnTo>
                    <a:pt x="948555" y="1084579"/>
                  </a:lnTo>
                  <a:lnTo>
                    <a:pt x="961476" y="1090929"/>
                  </a:lnTo>
                  <a:lnTo>
                    <a:pt x="930759" y="1074419"/>
                  </a:lnTo>
                  <a:lnTo>
                    <a:pt x="922528" y="1070609"/>
                  </a:lnTo>
                  <a:close/>
                </a:path>
                <a:path w="1191260" h="1212850">
                  <a:moveTo>
                    <a:pt x="928697" y="1075756"/>
                  </a:moveTo>
                  <a:lnTo>
                    <a:pt x="933469" y="1078338"/>
                  </a:lnTo>
                  <a:lnTo>
                    <a:pt x="945591" y="1084579"/>
                  </a:lnTo>
                  <a:lnTo>
                    <a:pt x="946715" y="1084579"/>
                  </a:lnTo>
                  <a:lnTo>
                    <a:pt x="928697" y="1075756"/>
                  </a:lnTo>
                  <a:close/>
                </a:path>
                <a:path w="1191260" h="1212850">
                  <a:moveTo>
                    <a:pt x="853337" y="1063568"/>
                  </a:moveTo>
                  <a:lnTo>
                    <a:pt x="853601" y="1063894"/>
                  </a:lnTo>
                  <a:lnTo>
                    <a:pt x="853956" y="1064259"/>
                  </a:lnTo>
                  <a:lnTo>
                    <a:pt x="860666" y="1068180"/>
                  </a:lnTo>
                  <a:lnTo>
                    <a:pt x="877216" y="1077346"/>
                  </a:lnTo>
                  <a:lnTo>
                    <a:pt x="876728" y="1077001"/>
                  </a:lnTo>
                  <a:lnTo>
                    <a:pt x="853337" y="1063568"/>
                  </a:lnTo>
                  <a:close/>
                </a:path>
                <a:path w="1191260" h="1212850">
                  <a:moveTo>
                    <a:pt x="902439" y="1061668"/>
                  </a:moveTo>
                  <a:lnTo>
                    <a:pt x="902753" y="1061903"/>
                  </a:lnTo>
                  <a:lnTo>
                    <a:pt x="915649" y="1069365"/>
                  </a:lnTo>
                  <a:lnTo>
                    <a:pt x="928706" y="1075756"/>
                  </a:lnTo>
                  <a:lnTo>
                    <a:pt x="902439" y="1061668"/>
                  </a:lnTo>
                  <a:close/>
                </a:path>
                <a:path w="1191260" h="1212850">
                  <a:moveTo>
                    <a:pt x="916424" y="1069745"/>
                  </a:moveTo>
                  <a:lnTo>
                    <a:pt x="917103" y="1070199"/>
                  </a:lnTo>
                  <a:lnTo>
                    <a:pt x="924480" y="1074419"/>
                  </a:lnTo>
                  <a:lnTo>
                    <a:pt x="925969" y="1074419"/>
                  </a:lnTo>
                  <a:lnTo>
                    <a:pt x="916424" y="1069745"/>
                  </a:lnTo>
                  <a:close/>
                </a:path>
                <a:path w="1191260" h="1212850">
                  <a:moveTo>
                    <a:pt x="680225" y="923289"/>
                  </a:moveTo>
                  <a:lnTo>
                    <a:pt x="635571" y="923289"/>
                  </a:lnTo>
                  <a:lnTo>
                    <a:pt x="644144" y="928369"/>
                  </a:lnTo>
                  <a:lnTo>
                    <a:pt x="656519" y="937259"/>
                  </a:lnTo>
                  <a:lnTo>
                    <a:pt x="733285" y="988059"/>
                  </a:lnTo>
                  <a:lnTo>
                    <a:pt x="830001" y="1047749"/>
                  </a:lnTo>
                  <a:lnTo>
                    <a:pt x="870056" y="1070199"/>
                  </a:lnTo>
                  <a:lnTo>
                    <a:pt x="869410" y="1069745"/>
                  </a:lnTo>
                  <a:lnTo>
                    <a:pt x="855552" y="1061048"/>
                  </a:lnTo>
                  <a:lnTo>
                    <a:pt x="806555" y="1032509"/>
                  </a:lnTo>
                  <a:lnTo>
                    <a:pt x="807375" y="1032509"/>
                  </a:lnTo>
                  <a:lnTo>
                    <a:pt x="782281" y="1017269"/>
                  </a:lnTo>
                  <a:lnTo>
                    <a:pt x="828117" y="1017269"/>
                  </a:lnTo>
                  <a:lnTo>
                    <a:pt x="802827" y="1002029"/>
                  </a:lnTo>
                  <a:lnTo>
                    <a:pt x="770366" y="981709"/>
                  </a:lnTo>
                  <a:lnTo>
                    <a:pt x="752705" y="970279"/>
                  </a:lnTo>
                  <a:lnTo>
                    <a:pt x="751265" y="970279"/>
                  </a:lnTo>
                  <a:lnTo>
                    <a:pt x="748895" y="968650"/>
                  </a:lnTo>
                  <a:lnTo>
                    <a:pt x="743601" y="965199"/>
                  </a:lnTo>
                  <a:lnTo>
                    <a:pt x="728716" y="956310"/>
                  </a:lnTo>
                  <a:lnTo>
                    <a:pt x="711620" y="944879"/>
                  </a:lnTo>
                  <a:lnTo>
                    <a:pt x="704695" y="939999"/>
                  </a:lnTo>
                  <a:lnTo>
                    <a:pt x="703707" y="939421"/>
                  </a:lnTo>
                  <a:lnTo>
                    <a:pt x="699604" y="937259"/>
                  </a:lnTo>
                  <a:lnTo>
                    <a:pt x="699102" y="936728"/>
                  </a:lnTo>
                  <a:lnTo>
                    <a:pt x="695667" y="934719"/>
                  </a:lnTo>
                  <a:lnTo>
                    <a:pt x="680225" y="923289"/>
                  </a:lnTo>
                  <a:close/>
                </a:path>
                <a:path w="1191260" h="1212850">
                  <a:moveTo>
                    <a:pt x="917683" y="1069119"/>
                  </a:moveTo>
                  <a:lnTo>
                    <a:pt x="918039" y="1069365"/>
                  </a:lnTo>
                  <a:lnTo>
                    <a:pt x="918905" y="1069745"/>
                  </a:lnTo>
                  <a:lnTo>
                    <a:pt x="918607" y="1069551"/>
                  </a:lnTo>
                  <a:lnTo>
                    <a:pt x="917683" y="1069119"/>
                  </a:lnTo>
                  <a:close/>
                </a:path>
                <a:path w="1191260" h="1212850">
                  <a:moveTo>
                    <a:pt x="852262" y="1061903"/>
                  </a:moveTo>
                  <a:lnTo>
                    <a:pt x="854331" y="1063098"/>
                  </a:lnTo>
                  <a:lnTo>
                    <a:pt x="863624" y="1068180"/>
                  </a:lnTo>
                  <a:lnTo>
                    <a:pt x="865139" y="1068959"/>
                  </a:lnTo>
                  <a:lnTo>
                    <a:pt x="863829" y="1068180"/>
                  </a:lnTo>
                  <a:lnTo>
                    <a:pt x="852262" y="1061903"/>
                  </a:lnTo>
                  <a:close/>
                </a:path>
                <a:path w="1191260" h="1212850">
                  <a:moveTo>
                    <a:pt x="866901" y="1040129"/>
                  </a:moveTo>
                  <a:lnTo>
                    <a:pt x="862164" y="1040129"/>
                  </a:lnTo>
                  <a:lnTo>
                    <a:pt x="877697" y="1048662"/>
                  </a:lnTo>
                  <a:lnTo>
                    <a:pt x="882355" y="1050471"/>
                  </a:lnTo>
                  <a:lnTo>
                    <a:pt x="882580" y="1050471"/>
                  </a:lnTo>
                  <a:lnTo>
                    <a:pt x="886965" y="1052951"/>
                  </a:lnTo>
                  <a:lnTo>
                    <a:pt x="894155" y="1056639"/>
                  </a:lnTo>
                  <a:lnTo>
                    <a:pt x="912980" y="1066925"/>
                  </a:lnTo>
                  <a:lnTo>
                    <a:pt x="917340" y="1068959"/>
                  </a:lnTo>
                  <a:lnTo>
                    <a:pt x="913912" y="1066925"/>
                  </a:lnTo>
                  <a:lnTo>
                    <a:pt x="909764" y="1064259"/>
                  </a:lnTo>
                  <a:lnTo>
                    <a:pt x="907516" y="1063098"/>
                  </a:lnTo>
                  <a:lnTo>
                    <a:pt x="906482" y="1063098"/>
                  </a:lnTo>
                  <a:lnTo>
                    <a:pt x="901301" y="1059810"/>
                  </a:lnTo>
                  <a:lnTo>
                    <a:pt x="883063" y="1049019"/>
                  </a:lnTo>
                  <a:lnTo>
                    <a:pt x="869297" y="1041510"/>
                  </a:lnTo>
                  <a:lnTo>
                    <a:pt x="866901" y="1040129"/>
                  </a:lnTo>
                  <a:close/>
                </a:path>
                <a:path w="1191260" h="1212850">
                  <a:moveTo>
                    <a:pt x="887420" y="1055369"/>
                  </a:moveTo>
                  <a:lnTo>
                    <a:pt x="887842" y="1055679"/>
                  </a:lnTo>
                  <a:lnTo>
                    <a:pt x="900966" y="1063098"/>
                  </a:lnTo>
                  <a:lnTo>
                    <a:pt x="904039" y="1064744"/>
                  </a:lnTo>
                  <a:lnTo>
                    <a:pt x="903285" y="1064259"/>
                  </a:lnTo>
                  <a:lnTo>
                    <a:pt x="892261" y="1057996"/>
                  </a:lnTo>
                  <a:lnTo>
                    <a:pt x="887420" y="1055369"/>
                  </a:lnTo>
                  <a:close/>
                </a:path>
                <a:path w="1191260" h="1212850">
                  <a:moveTo>
                    <a:pt x="848993" y="1061048"/>
                  </a:moveTo>
                  <a:lnTo>
                    <a:pt x="849886" y="1061668"/>
                  </a:lnTo>
                  <a:lnTo>
                    <a:pt x="853331" y="1063894"/>
                  </a:lnTo>
                  <a:lnTo>
                    <a:pt x="853956" y="1064259"/>
                  </a:lnTo>
                  <a:lnTo>
                    <a:pt x="853601" y="1063894"/>
                  </a:lnTo>
                  <a:lnTo>
                    <a:pt x="853336" y="1063568"/>
                  </a:lnTo>
                  <a:lnTo>
                    <a:pt x="848993" y="1061048"/>
                  </a:lnTo>
                  <a:close/>
                </a:path>
                <a:path w="1191260" h="1212850">
                  <a:moveTo>
                    <a:pt x="792012" y="1027458"/>
                  </a:moveTo>
                  <a:lnTo>
                    <a:pt x="793971" y="1028699"/>
                  </a:lnTo>
                  <a:lnTo>
                    <a:pt x="810546" y="1038859"/>
                  </a:lnTo>
                  <a:lnTo>
                    <a:pt x="852773" y="1063568"/>
                  </a:lnTo>
                  <a:lnTo>
                    <a:pt x="852100" y="1063098"/>
                  </a:lnTo>
                  <a:lnTo>
                    <a:pt x="848352" y="1060676"/>
                  </a:lnTo>
                  <a:lnTo>
                    <a:pt x="835033" y="1052951"/>
                  </a:lnTo>
                  <a:lnTo>
                    <a:pt x="792012" y="1027458"/>
                  </a:lnTo>
                  <a:close/>
                </a:path>
                <a:path w="1191260" h="1212850">
                  <a:moveTo>
                    <a:pt x="822477" y="1045209"/>
                  </a:moveTo>
                  <a:lnTo>
                    <a:pt x="831186" y="1050471"/>
                  </a:lnTo>
                  <a:lnTo>
                    <a:pt x="840139" y="1055369"/>
                  </a:lnTo>
                  <a:lnTo>
                    <a:pt x="848352" y="1060676"/>
                  </a:lnTo>
                  <a:lnTo>
                    <a:pt x="853336" y="1063568"/>
                  </a:lnTo>
                  <a:lnTo>
                    <a:pt x="851988" y="1061903"/>
                  </a:lnTo>
                  <a:lnTo>
                    <a:pt x="851643" y="1061668"/>
                  </a:lnTo>
                  <a:lnTo>
                    <a:pt x="848368" y="1059810"/>
                  </a:lnTo>
                  <a:lnTo>
                    <a:pt x="848056" y="1059666"/>
                  </a:lnTo>
                  <a:lnTo>
                    <a:pt x="847166" y="1059179"/>
                  </a:lnTo>
                  <a:lnTo>
                    <a:pt x="846722" y="1058890"/>
                  </a:lnTo>
                  <a:lnTo>
                    <a:pt x="832810" y="1050985"/>
                  </a:lnTo>
                  <a:lnTo>
                    <a:pt x="833422" y="1050985"/>
                  </a:lnTo>
                  <a:lnTo>
                    <a:pt x="828168" y="1047749"/>
                  </a:lnTo>
                  <a:lnTo>
                    <a:pt x="822477" y="1045209"/>
                  </a:lnTo>
                  <a:close/>
                </a:path>
                <a:path w="1191260" h="1212850">
                  <a:moveTo>
                    <a:pt x="902766" y="1060676"/>
                  </a:moveTo>
                  <a:lnTo>
                    <a:pt x="903047" y="1060918"/>
                  </a:lnTo>
                  <a:lnTo>
                    <a:pt x="906482" y="1063098"/>
                  </a:lnTo>
                  <a:lnTo>
                    <a:pt x="906859" y="1063098"/>
                  </a:lnTo>
                  <a:lnTo>
                    <a:pt x="902766" y="1060676"/>
                  </a:lnTo>
                  <a:close/>
                </a:path>
                <a:path w="1191260" h="1212850">
                  <a:moveTo>
                    <a:pt x="903296" y="1060918"/>
                  </a:moveTo>
                  <a:lnTo>
                    <a:pt x="903394" y="1061048"/>
                  </a:lnTo>
                  <a:lnTo>
                    <a:pt x="906859" y="1063098"/>
                  </a:lnTo>
                  <a:lnTo>
                    <a:pt x="907516" y="1063098"/>
                  </a:lnTo>
                  <a:lnTo>
                    <a:pt x="903296" y="1060918"/>
                  </a:lnTo>
                  <a:close/>
                </a:path>
                <a:path w="1191260" h="1212850">
                  <a:moveTo>
                    <a:pt x="845285" y="1057996"/>
                  </a:moveTo>
                  <a:lnTo>
                    <a:pt x="846746" y="1058890"/>
                  </a:lnTo>
                  <a:lnTo>
                    <a:pt x="848114" y="1059666"/>
                  </a:lnTo>
                  <a:lnTo>
                    <a:pt x="848318" y="1059810"/>
                  </a:lnTo>
                  <a:lnTo>
                    <a:pt x="851716" y="1061668"/>
                  </a:lnTo>
                  <a:lnTo>
                    <a:pt x="850716" y="1061048"/>
                  </a:lnTo>
                  <a:lnTo>
                    <a:pt x="845285" y="1057996"/>
                  </a:lnTo>
                  <a:close/>
                </a:path>
                <a:path w="1191260" h="1212850">
                  <a:moveTo>
                    <a:pt x="833422" y="1050985"/>
                  </a:moveTo>
                  <a:lnTo>
                    <a:pt x="832810" y="1050985"/>
                  </a:lnTo>
                  <a:lnTo>
                    <a:pt x="840612" y="1055369"/>
                  </a:lnTo>
                  <a:lnTo>
                    <a:pt x="837958" y="1053780"/>
                  </a:lnTo>
                  <a:lnTo>
                    <a:pt x="833422" y="1050985"/>
                  </a:lnTo>
                  <a:close/>
                </a:path>
                <a:path w="1191260" h="1212850">
                  <a:moveTo>
                    <a:pt x="882567" y="1050471"/>
                  </a:moveTo>
                  <a:lnTo>
                    <a:pt x="882173" y="1050471"/>
                  </a:lnTo>
                  <a:lnTo>
                    <a:pt x="886079" y="1052951"/>
                  </a:lnTo>
                  <a:lnTo>
                    <a:pt x="886937" y="1052951"/>
                  </a:lnTo>
                  <a:lnTo>
                    <a:pt x="882567" y="1050471"/>
                  </a:lnTo>
                  <a:close/>
                </a:path>
                <a:path w="1191260" h="1212850">
                  <a:moveTo>
                    <a:pt x="864678" y="1041510"/>
                  </a:moveTo>
                  <a:lnTo>
                    <a:pt x="875347" y="1047749"/>
                  </a:lnTo>
                  <a:lnTo>
                    <a:pt x="877697" y="1048662"/>
                  </a:lnTo>
                  <a:lnTo>
                    <a:pt x="864678" y="1041510"/>
                  </a:lnTo>
                  <a:close/>
                </a:path>
                <a:path w="1191260" h="1212850">
                  <a:moveTo>
                    <a:pt x="727651" y="985519"/>
                  </a:moveTo>
                  <a:lnTo>
                    <a:pt x="726033" y="985519"/>
                  </a:lnTo>
                  <a:lnTo>
                    <a:pt x="741491" y="995679"/>
                  </a:lnTo>
                  <a:lnTo>
                    <a:pt x="765125" y="1009649"/>
                  </a:lnTo>
                  <a:lnTo>
                    <a:pt x="792421" y="1027458"/>
                  </a:lnTo>
                  <a:lnTo>
                    <a:pt x="818667" y="1042669"/>
                  </a:lnTo>
                  <a:lnTo>
                    <a:pt x="729629" y="986789"/>
                  </a:lnTo>
                  <a:lnTo>
                    <a:pt x="727651" y="985519"/>
                  </a:lnTo>
                  <a:close/>
                </a:path>
                <a:path w="1191260" h="1212850">
                  <a:moveTo>
                    <a:pt x="807375" y="1032509"/>
                  </a:moveTo>
                  <a:lnTo>
                    <a:pt x="806555" y="1032509"/>
                  </a:lnTo>
                  <a:lnTo>
                    <a:pt x="813587" y="1036319"/>
                  </a:lnTo>
                  <a:lnTo>
                    <a:pt x="807375" y="1032509"/>
                  </a:lnTo>
                  <a:close/>
                </a:path>
                <a:path w="1191260" h="1212850">
                  <a:moveTo>
                    <a:pt x="854680" y="1033075"/>
                  </a:moveTo>
                  <a:lnTo>
                    <a:pt x="855349" y="1033779"/>
                  </a:lnTo>
                  <a:lnTo>
                    <a:pt x="855937" y="1033779"/>
                  </a:lnTo>
                  <a:lnTo>
                    <a:pt x="854680" y="1033075"/>
                  </a:lnTo>
                  <a:close/>
                </a:path>
                <a:path w="1191260" h="1212850">
                  <a:moveTo>
                    <a:pt x="844764" y="1027458"/>
                  </a:moveTo>
                  <a:lnTo>
                    <a:pt x="846872" y="1028699"/>
                  </a:lnTo>
                  <a:lnTo>
                    <a:pt x="854680" y="1033075"/>
                  </a:lnTo>
                  <a:lnTo>
                    <a:pt x="854143" y="1032509"/>
                  </a:lnTo>
                  <a:lnTo>
                    <a:pt x="844764" y="1027458"/>
                  </a:lnTo>
                  <a:close/>
                </a:path>
                <a:path w="1191260" h="1212850">
                  <a:moveTo>
                    <a:pt x="842801" y="1025520"/>
                  </a:moveTo>
                  <a:lnTo>
                    <a:pt x="854318" y="1032509"/>
                  </a:lnTo>
                  <a:lnTo>
                    <a:pt x="852398" y="1031239"/>
                  </a:lnTo>
                  <a:lnTo>
                    <a:pt x="844579" y="1026283"/>
                  </a:lnTo>
                  <a:lnTo>
                    <a:pt x="843921" y="1025972"/>
                  </a:lnTo>
                  <a:lnTo>
                    <a:pt x="842801" y="1025520"/>
                  </a:lnTo>
                  <a:close/>
                </a:path>
                <a:path w="1191260" h="1212850">
                  <a:moveTo>
                    <a:pt x="833539" y="1020624"/>
                  </a:moveTo>
                  <a:lnTo>
                    <a:pt x="834372" y="1021148"/>
                  </a:lnTo>
                  <a:lnTo>
                    <a:pt x="834911" y="1021421"/>
                  </a:lnTo>
                  <a:lnTo>
                    <a:pt x="835988" y="1022164"/>
                  </a:lnTo>
                  <a:lnTo>
                    <a:pt x="838667" y="1023850"/>
                  </a:lnTo>
                  <a:lnTo>
                    <a:pt x="842801" y="1025520"/>
                  </a:lnTo>
                  <a:lnTo>
                    <a:pt x="841743" y="1024889"/>
                  </a:lnTo>
                  <a:lnTo>
                    <a:pt x="833539" y="1020624"/>
                  </a:lnTo>
                  <a:close/>
                </a:path>
                <a:path w="1191260" h="1212850">
                  <a:moveTo>
                    <a:pt x="835988" y="1022164"/>
                  </a:moveTo>
                  <a:lnTo>
                    <a:pt x="838098" y="1023619"/>
                  </a:lnTo>
                  <a:lnTo>
                    <a:pt x="838667" y="1023850"/>
                  </a:lnTo>
                  <a:lnTo>
                    <a:pt x="835988" y="1022164"/>
                  </a:lnTo>
                  <a:close/>
                </a:path>
                <a:path w="1191260" h="1212850">
                  <a:moveTo>
                    <a:pt x="746133" y="998967"/>
                  </a:moveTo>
                  <a:lnTo>
                    <a:pt x="748255" y="1000648"/>
                  </a:lnTo>
                  <a:lnTo>
                    <a:pt x="759702" y="1007662"/>
                  </a:lnTo>
                  <a:lnTo>
                    <a:pt x="746133" y="998967"/>
                  </a:lnTo>
                  <a:close/>
                </a:path>
                <a:path w="1191260" h="1212850">
                  <a:moveTo>
                    <a:pt x="719710" y="982034"/>
                  </a:moveTo>
                  <a:lnTo>
                    <a:pt x="732470" y="990712"/>
                  </a:lnTo>
                  <a:lnTo>
                    <a:pt x="749408" y="1001648"/>
                  </a:lnTo>
                  <a:lnTo>
                    <a:pt x="748004" y="1000648"/>
                  </a:lnTo>
                  <a:lnTo>
                    <a:pt x="723184" y="984249"/>
                  </a:lnTo>
                  <a:lnTo>
                    <a:pt x="719710" y="982034"/>
                  </a:lnTo>
                  <a:close/>
                </a:path>
                <a:path w="1191260" h="1212850">
                  <a:moveTo>
                    <a:pt x="737040" y="993139"/>
                  </a:moveTo>
                  <a:lnTo>
                    <a:pt x="738149" y="993961"/>
                  </a:lnTo>
                  <a:lnTo>
                    <a:pt x="741016" y="995679"/>
                  </a:lnTo>
                  <a:lnTo>
                    <a:pt x="737040" y="993139"/>
                  </a:lnTo>
                  <a:close/>
                </a:path>
                <a:path w="1191260" h="1212850">
                  <a:moveTo>
                    <a:pt x="777842" y="985009"/>
                  </a:moveTo>
                  <a:lnTo>
                    <a:pt x="786106" y="990712"/>
                  </a:lnTo>
                  <a:lnTo>
                    <a:pt x="790289" y="993139"/>
                  </a:lnTo>
                  <a:lnTo>
                    <a:pt x="790854" y="993139"/>
                  </a:lnTo>
                  <a:lnTo>
                    <a:pt x="787783" y="990712"/>
                  </a:lnTo>
                  <a:lnTo>
                    <a:pt x="777842" y="985009"/>
                  </a:lnTo>
                  <a:close/>
                </a:path>
                <a:path w="1191260" h="1212850">
                  <a:moveTo>
                    <a:pt x="682136" y="956310"/>
                  </a:moveTo>
                  <a:lnTo>
                    <a:pt x="717668" y="980644"/>
                  </a:lnTo>
                  <a:lnTo>
                    <a:pt x="723167" y="984249"/>
                  </a:lnTo>
                  <a:lnTo>
                    <a:pt x="736170" y="992582"/>
                  </a:lnTo>
                  <a:lnTo>
                    <a:pt x="726033" y="985519"/>
                  </a:lnTo>
                  <a:lnTo>
                    <a:pt x="727651" y="985519"/>
                  </a:lnTo>
                  <a:lnTo>
                    <a:pt x="684150" y="957579"/>
                  </a:lnTo>
                  <a:lnTo>
                    <a:pt x="683214" y="956962"/>
                  </a:lnTo>
                  <a:lnTo>
                    <a:pt x="682174" y="956310"/>
                  </a:lnTo>
                  <a:close/>
                </a:path>
                <a:path w="1191260" h="1212850">
                  <a:moveTo>
                    <a:pt x="418087" y="741679"/>
                  </a:moveTo>
                  <a:lnTo>
                    <a:pt x="416560" y="741679"/>
                  </a:lnTo>
                  <a:lnTo>
                    <a:pt x="424776" y="749299"/>
                  </a:lnTo>
                  <a:lnTo>
                    <a:pt x="430559" y="755287"/>
                  </a:lnTo>
                  <a:lnTo>
                    <a:pt x="439603" y="763362"/>
                  </a:lnTo>
                  <a:lnTo>
                    <a:pt x="453577" y="777239"/>
                  </a:lnTo>
                  <a:lnTo>
                    <a:pt x="467461" y="789939"/>
                  </a:lnTo>
                  <a:lnTo>
                    <a:pt x="486620" y="806449"/>
                  </a:lnTo>
                  <a:lnTo>
                    <a:pt x="505328" y="822959"/>
                  </a:lnTo>
                  <a:lnTo>
                    <a:pt x="522180" y="838199"/>
                  </a:lnTo>
                  <a:lnTo>
                    <a:pt x="529733" y="844549"/>
                  </a:lnTo>
                  <a:lnTo>
                    <a:pt x="531179" y="844549"/>
                  </a:lnTo>
                  <a:lnTo>
                    <a:pt x="554418" y="863599"/>
                  </a:lnTo>
                  <a:lnTo>
                    <a:pt x="575301" y="881379"/>
                  </a:lnTo>
                  <a:lnTo>
                    <a:pt x="573855" y="881379"/>
                  </a:lnTo>
                  <a:lnTo>
                    <a:pt x="581393" y="887729"/>
                  </a:lnTo>
                  <a:lnTo>
                    <a:pt x="612945" y="911859"/>
                  </a:lnTo>
                  <a:lnTo>
                    <a:pt x="650109" y="938529"/>
                  </a:lnTo>
                  <a:lnTo>
                    <a:pt x="686774" y="963929"/>
                  </a:lnTo>
                  <a:lnTo>
                    <a:pt x="720318" y="985519"/>
                  </a:lnTo>
                  <a:lnTo>
                    <a:pt x="655116" y="939799"/>
                  </a:lnTo>
                  <a:lnTo>
                    <a:pt x="623582" y="918209"/>
                  </a:lnTo>
                  <a:lnTo>
                    <a:pt x="617930" y="913708"/>
                  </a:lnTo>
                  <a:lnTo>
                    <a:pt x="615251" y="911859"/>
                  </a:lnTo>
                  <a:lnTo>
                    <a:pt x="610825" y="908049"/>
                  </a:lnTo>
                  <a:lnTo>
                    <a:pt x="612488" y="908049"/>
                  </a:lnTo>
                  <a:lnTo>
                    <a:pt x="599378" y="897889"/>
                  </a:lnTo>
                  <a:lnTo>
                    <a:pt x="598944" y="897889"/>
                  </a:lnTo>
                  <a:lnTo>
                    <a:pt x="586353" y="887729"/>
                  </a:lnTo>
                  <a:lnTo>
                    <a:pt x="585702" y="887290"/>
                  </a:lnTo>
                  <a:lnTo>
                    <a:pt x="568093" y="873759"/>
                  </a:lnTo>
                  <a:lnTo>
                    <a:pt x="560486" y="867409"/>
                  </a:lnTo>
                  <a:lnTo>
                    <a:pt x="609314" y="867409"/>
                  </a:lnTo>
                  <a:lnTo>
                    <a:pt x="601406" y="861059"/>
                  </a:lnTo>
                  <a:lnTo>
                    <a:pt x="586779" y="849629"/>
                  </a:lnTo>
                  <a:lnTo>
                    <a:pt x="577224" y="842009"/>
                  </a:lnTo>
                  <a:lnTo>
                    <a:pt x="575716" y="842009"/>
                  </a:lnTo>
                  <a:lnTo>
                    <a:pt x="569965" y="836929"/>
                  </a:lnTo>
                  <a:lnTo>
                    <a:pt x="564538" y="833119"/>
                  </a:lnTo>
                  <a:lnTo>
                    <a:pt x="558401" y="828039"/>
                  </a:lnTo>
                  <a:lnTo>
                    <a:pt x="515835" y="828039"/>
                  </a:lnTo>
                  <a:lnTo>
                    <a:pt x="511485" y="824229"/>
                  </a:lnTo>
                  <a:lnTo>
                    <a:pt x="508723" y="824229"/>
                  </a:lnTo>
                  <a:lnTo>
                    <a:pt x="506056" y="821689"/>
                  </a:lnTo>
                  <a:lnTo>
                    <a:pt x="488741" y="806449"/>
                  </a:lnTo>
                  <a:lnTo>
                    <a:pt x="473283" y="791926"/>
                  </a:lnTo>
                  <a:lnTo>
                    <a:pt x="468875" y="787857"/>
                  </a:lnTo>
                  <a:lnTo>
                    <a:pt x="468276" y="787399"/>
                  </a:lnTo>
                  <a:lnTo>
                    <a:pt x="452966" y="773429"/>
                  </a:lnTo>
                  <a:lnTo>
                    <a:pt x="451666" y="772159"/>
                  </a:lnTo>
                  <a:lnTo>
                    <a:pt x="450456" y="772159"/>
                  </a:lnTo>
                  <a:lnTo>
                    <a:pt x="443551" y="765809"/>
                  </a:lnTo>
                  <a:lnTo>
                    <a:pt x="441573" y="763620"/>
                  </a:lnTo>
                  <a:lnTo>
                    <a:pt x="434797" y="756919"/>
                  </a:lnTo>
                  <a:lnTo>
                    <a:pt x="433995" y="756919"/>
                  </a:lnTo>
                  <a:lnTo>
                    <a:pt x="426859" y="750569"/>
                  </a:lnTo>
                  <a:lnTo>
                    <a:pt x="426033" y="749494"/>
                  </a:lnTo>
                  <a:lnTo>
                    <a:pt x="421844" y="745489"/>
                  </a:lnTo>
                  <a:lnTo>
                    <a:pt x="418087" y="741679"/>
                  </a:lnTo>
                  <a:close/>
                </a:path>
                <a:path w="1191260" h="1212850">
                  <a:moveTo>
                    <a:pt x="771540" y="980644"/>
                  </a:moveTo>
                  <a:lnTo>
                    <a:pt x="771376" y="980644"/>
                  </a:lnTo>
                  <a:lnTo>
                    <a:pt x="772058" y="981709"/>
                  </a:lnTo>
                  <a:lnTo>
                    <a:pt x="777492" y="984810"/>
                  </a:lnTo>
                  <a:lnTo>
                    <a:pt x="776745" y="984249"/>
                  </a:lnTo>
                  <a:lnTo>
                    <a:pt x="771540" y="980644"/>
                  </a:lnTo>
                  <a:close/>
                </a:path>
                <a:path w="1191260" h="1212850">
                  <a:moveTo>
                    <a:pt x="707646" y="974089"/>
                  </a:moveTo>
                  <a:lnTo>
                    <a:pt x="713258" y="977899"/>
                  </a:lnTo>
                  <a:lnTo>
                    <a:pt x="717541" y="980644"/>
                  </a:lnTo>
                  <a:lnTo>
                    <a:pt x="713471" y="977899"/>
                  </a:lnTo>
                  <a:lnTo>
                    <a:pt x="707646" y="974089"/>
                  </a:lnTo>
                  <a:close/>
                </a:path>
                <a:path w="1191260" h="1212850">
                  <a:moveTo>
                    <a:pt x="749869" y="969285"/>
                  </a:moveTo>
                  <a:lnTo>
                    <a:pt x="751265" y="970279"/>
                  </a:lnTo>
                  <a:lnTo>
                    <a:pt x="751395" y="970279"/>
                  </a:lnTo>
                  <a:lnTo>
                    <a:pt x="749869" y="969285"/>
                  </a:lnTo>
                  <a:close/>
                </a:path>
                <a:path w="1191260" h="1212850">
                  <a:moveTo>
                    <a:pt x="737006" y="960119"/>
                  </a:moveTo>
                  <a:lnTo>
                    <a:pt x="739600" y="962193"/>
                  </a:lnTo>
                  <a:lnTo>
                    <a:pt x="751395" y="970279"/>
                  </a:lnTo>
                  <a:lnTo>
                    <a:pt x="751265" y="970279"/>
                  </a:lnTo>
                  <a:lnTo>
                    <a:pt x="751168" y="969285"/>
                  </a:lnTo>
                  <a:lnTo>
                    <a:pt x="737006" y="960119"/>
                  </a:lnTo>
                  <a:close/>
                </a:path>
                <a:path w="1191260" h="1212850">
                  <a:moveTo>
                    <a:pt x="751168" y="969285"/>
                  </a:moveTo>
                  <a:lnTo>
                    <a:pt x="751265" y="970279"/>
                  </a:lnTo>
                  <a:lnTo>
                    <a:pt x="752705" y="970279"/>
                  </a:lnTo>
                  <a:lnTo>
                    <a:pt x="751168" y="969285"/>
                  </a:lnTo>
                  <a:close/>
                </a:path>
                <a:path w="1191260" h="1212850">
                  <a:moveTo>
                    <a:pt x="737659" y="960119"/>
                  </a:moveTo>
                  <a:lnTo>
                    <a:pt x="737006" y="960119"/>
                  </a:lnTo>
                  <a:lnTo>
                    <a:pt x="751168" y="969285"/>
                  </a:lnTo>
                  <a:lnTo>
                    <a:pt x="751141" y="969009"/>
                  </a:lnTo>
                  <a:lnTo>
                    <a:pt x="737659" y="960119"/>
                  </a:lnTo>
                  <a:close/>
                </a:path>
                <a:path w="1191260" h="1212850">
                  <a:moveTo>
                    <a:pt x="621017" y="876420"/>
                  </a:moveTo>
                  <a:lnTo>
                    <a:pt x="573484" y="876420"/>
                  </a:lnTo>
                  <a:lnTo>
                    <a:pt x="579382" y="881379"/>
                  </a:lnTo>
                  <a:lnTo>
                    <a:pt x="591766" y="891542"/>
                  </a:lnTo>
                  <a:lnTo>
                    <a:pt x="638479" y="925829"/>
                  </a:lnTo>
                  <a:lnTo>
                    <a:pt x="642387" y="929100"/>
                  </a:lnTo>
                  <a:lnTo>
                    <a:pt x="669820" y="948689"/>
                  </a:lnTo>
                  <a:lnTo>
                    <a:pt x="700038" y="969009"/>
                  </a:lnTo>
                  <a:lnTo>
                    <a:pt x="699640" y="968650"/>
                  </a:lnTo>
                  <a:lnTo>
                    <a:pt x="666877" y="946149"/>
                  </a:lnTo>
                  <a:lnTo>
                    <a:pt x="667834" y="946149"/>
                  </a:lnTo>
                  <a:lnTo>
                    <a:pt x="635571" y="923289"/>
                  </a:lnTo>
                  <a:lnTo>
                    <a:pt x="680225" y="923289"/>
                  </a:lnTo>
                  <a:lnTo>
                    <a:pt x="666424" y="913129"/>
                  </a:lnTo>
                  <a:lnTo>
                    <a:pt x="652735" y="901699"/>
                  </a:lnTo>
                  <a:lnTo>
                    <a:pt x="651057" y="900429"/>
                  </a:lnTo>
                  <a:lnTo>
                    <a:pt x="650059" y="899754"/>
                  </a:lnTo>
                  <a:lnTo>
                    <a:pt x="644360" y="895349"/>
                  </a:lnTo>
                  <a:lnTo>
                    <a:pt x="637628" y="890269"/>
                  </a:lnTo>
                  <a:lnTo>
                    <a:pt x="637788" y="890269"/>
                  </a:lnTo>
                  <a:lnTo>
                    <a:pt x="631215" y="885189"/>
                  </a:lnTo>
                  <a:lnTo>
                    <a:pt x="628379" y="882719"/>
                  </a:lnTo>
                  <a:lnTo>
                    <a:pt x="628139" y="882719"/>
                  </a:lnTo>
                  <a:lnTo>
                    <a:pt x="627147" y="881379"/>
                  </a:lnTo>
                  <a:lnTo>
                    <a:pt x="622046" y="877569"/>
                  </a:lnTo>
                  <a:lnTo>
                    <a:pt x="622657" y="877569"/>
                  </a:lnTo>
                  <a:lnTo>
                    <a:pt x="621017" y="876420"/>
                  </a:lnTo>
                  <a:close/>
                </a:path>
                <a:path w="1191260" h="1212850">
                  <a:moveTo>
                    <a:pt x="726414" y="952499"/>
                  </a:moveTo>
                  <a:lnTo>
                    <a:pt x="727593" y="953466"/>
                  </a:lnTo>
                  <a:lnTo>
                    <a:pt x="730155" y="955171"/>
                  </a:lnTo>
                  <a:lnTo>
                    <a:pt x="739876" y="961389"/>
                  </a:lnTo>
                  <a:lnTo>
                    <a:pt x="745655" y="965199"/>
                  </a:lnTo>
                  <a:lnTo>
                    <a:pt x="742340" y="962659"/>
                  </a:lnTo>
                  <a:lnTo>
                    <a:pt x="731558" y="955039"/>
                  </a:lnTo>
                  <a:lnTo>
                    <a:pt x="726414" y="952499"/>
                  </a:lnTo>
                  <a:close/>
                </a:path>
                <a:path w="1191260" h="1212850">
                  <a:moveTo>
                    <a:pt x="721418" y="949395"/>
                  </a:moveTo>
                  <a:lnTo>
                    <a:pt x="723089" y="951232"/>
                  </a:lnTo>
                  <a:lnTo>
                    <a:pt x="739401" y="962034"/>
                  </a:lnTo>
                  <a:lnTo>
                    <a:pt x="737006" y="960119"/>
                  </a:lnTo>
                  <a:lnTo>
                    <a:pt x="737659" y="960119"/>
                  </a:lnTo>
                  <a:lnTo>
                    <a:pt x="730155" y="955171"/>
                  </a:lnTo>
                  <a:lnTo>
                    <a:pt x="727964" y="953769"/>
                  </a:lnTo>
                  <a:lnTo>
                    <a:pt x="727593" y="953466"/>
                  </a:lnTo>
                  <a:lnTo>
                    <a:pt x="721418" y="949395"/>
                  </a:lnTo>
                  <a:close/>
                </a:path>
                <a:path w="1191260" h="1212850">
                  <a:moveTo>
                    <a:pt x="612488" y="908049"/>
                  </a:moveTo>
                  <a:lnTo>
                    <a:pt x="610825" y="908049"/>
                  </a:lnTo>
                  <a:lnTo>
                    <a:pt x="617930" y="913708"/>
                  </a:lnTo>
                  <a:lnTo>
                    <a:pt x="670204" y="949959"/>
                  </a:lnTo>
                  <a:lnTo>
                    <a:pt x="685074" y="960119"/>
                  </a:lnTo>
                  <a:lnTo>
                    <a:pt x="681599" y="957579"/>
                  </a:lnTo>
                  <a:lnTo>
                    <a:pt x="614126" y="909319"/>
                  </a:lnTo>
                  <a:lnTo>
                    <a:pt x="612488" y="908049"/>
                  </a:lnTo>
                  <a:close/>
                </a:path>
                <a:path w="1191260" h="1212850">
                  <a:moveTo>
                    <a:pt x="667834" y="946149"/>
                  </a:moveTo>
                  <a:lnTo>
                    <a:pt x="666877" y="946149"/>
                  </a:lnTo>
                  <a:lnTo>
                    <a:pt x="680309" y="955039"/>
                  </a:lnTo>
                  <a:lnTo>
                    <a:pt x="678588" y="953769"/>
                  </a:lnTo>
                  <a:lnTo>
                    <a:pt x="667834" y="946149"/>
                  </a:lnTo>
                  <a:close/>
                </a:path>
                <a:path w="1191260" h="1212850">
                  <a:moveTo>
                    <a:pt x="674331" y="918209"/>
                  </a:moveTo>
                  <a:lnTo>
                    <a:pt x="679716" y="922084"/>
                  </a:lnTo>
                  <a:lnTo>
                    <a:pt x="707744" y="941069"/>
                  </a:lnTo>
                  <a:lnTo>
                    <a:pt x="723089" y="951232"/>
                  </a:lnTo>
                  <a:lnTo>
                    <a:pt x="721418" y="949395"/>
                  </a:lnTo>
                  <a:lnTo>
                    <a:pt x="712507" y="943675"/>
                  </a:lnTo>
                  <a:lnTo>
                    <a:pt x="712933" y="943675"/>
                  </a:lnTo>
                  <a:lnTo>
                    <a:pt x="701687" y="935989"/>
                  </a:lnTo>
                  <a:lnTo>
                    <a:pt x="701370" y="935989"/>
                  </a:lnTo>
                  <a:lnTo>
                    <a:pt x="699496" y="934719"/>
                  </a:lnTo>
                  <a:lnTo>
                    <a:pt x="693935" y="931033"/>
                  </a:lnTo>
                  <a:lnTo>
                    <a:pt x="693773" y="931033"/>
                  </a:lnTo>
                  <a:lnTo>
                    <a:pt x="687746" y="927099"/>
                  </a:lnTo>
                  <a:lnTo>
                    <a:pt x="684458" y="924704"/>
                  </a:lnTo>
                  <a:lnTo>
                    <a:pt x="680444" y="922084"/>
                  </a:lnTo>
                  <a:lnTo>
                    <a:pt x="674331" y="918209"/>
                  </a:lnTo>
                  <a:close/>
                </a:path>
                <a:path w="1191260" h="1212850">
                  <a:moveTo>
                    <a:pt x="712939" y="943675"/>
                  </a:moveTo>
                  <a:lnTo>
                    <a:pt x="712507" y="943675"/>
                  </a:lnTo>
                  <a:lnTo>
                    <a:pt x="721418" y="949395"/>
                  </a:lnTo>
                  <a:lnTo>
                    <a:pt x="720775" y="948689"/>
                  </a:lnTo>
                  <a:lnTo>
                    <a:pt x="714651" y="944879"/>
                  </a:lnTo>
                  <a:lnTo>
                    <a:pt x="714812" y="944879"/>
                  </a:lnTo>
                  <a:lnTo>
                    <a:pt x="712939" y="943675"/>
                  </a:lnTo>
                  <a:close/>
                </a:path>
                <a:path w="1191260" h="1212850">
                  <a:moveTo>
                    <a:pt x="697204" y="934719"/>
                  </a:moveTo>
                  <a:lnTo>
                    <a:pt x="699102" y="936728"/>
                  </a:lnTo>
                  <a:lnTo>
                    <a:pt x="703707" y="939421"/>
                  </a:lnTo>
                  <a:lnTo>
                    <a:pt x="704425" y="939799"/>
                  </a:lnTo>
                  <a:lnTo>
                    <a:pt x="697204" y="934719"/>
                  </a:lnTo>
                  <a:close/>
                </a:path>
                <a:path w="1191260" h="1212850">
                  <a:moveTo>
                    <a:pt x="699102" y="936728"/>
                  </a:moveTo>
                  <a:lnTo>
                    <a:pt x="699604" y="937259"/>
                  </a:lnTo>
                  <a:lnTo>
                    <a:pt x="703707" y="939421"/>
                  </a:lnTo>
                  <a:lnTo>
                    <a:pt x="699102" y="936728"/>
                  </a:lnTo>
                  <a:close/>
                </a:path>
                <a:path w="1191260" h="1212850">
                  <a:moveTo>
                    <a:pt x="647012" y="931033"/>
                  </a:moveTo>
                  <a:lnTo>
                    <a:pt x="648507" y="932179"/>
                  </a:lnTo>
                  <a:lnTo>
                    <a:pt x="653815" y="935989"/>
                  </a:lnTo>
                  <a:lnTo>
                    <a:pt x="657994" y="938529"/>
                  </a:lnTo>
                  <a:lnTo>
                    <a:pt x="647012" y="931033"/>
                  </a:lnTo>
                  <a:close/>
                </a:path>
                <a:path w="1191260" h="1212850">
                  <a:moveTo>
                    <a:pt x="680891" y="921462"/>
                  </a:moveTo>
                  <a:lnTo>
                    <a:pt x="685393" y="924559"/>
                  </a:lnTo>
                  <a:lnTo>
                    <a:pt x="688670" y="927099"/>
                  </a:lnTo>
                  <a:lnTo>
                    <a:pt x="690204" y="928369"/>
                  </a:lnTo>
                  <a:lnTo>
                    <a:pt x="699465" y="934719"/>
                  </a:lnTo>
                  <a:lnTo>
                    <a:pt x="701370" y="935989"/>
                  </a:lnTo>
                  <a:lnTo>
                    <a:pt x="701687" y="935989"/>
                  </a:lnTo>
                  <a:lnTo>
                    <a:pt x="694433" y="931033"/>
                  </a:lnTo>
                  <a:lnTo>
                    <a:pt x="686061" y="924559"/>
                  </a:lnTo>
                  <a:lnTo>
                    <a:pt x="680891" y="921462"/>
                  </a:lnTo>
                  <a:close/>
                </a:path>
                <a:path w="1191260" h="1212850">
                  <a:moveTo>
                    <a:pt x="692052" y="929639"/>
                  </a:moveTo>
                  <a:lnTo>
                    <a:pt x="692583" y="930132"/>
                  </a:lnTo>
                  <a:lnTo>
                    <a:pt x="695655" y="932179"/>
                  </a:lnTo>
                  <a:lnTo>
                    <a:pt x="694080" y="931033"/>
                  </a:lnTo>
                  <a:lnTo>
                    <a:pt x="692052" y="929639"/>
                  </a:lnTo>
                  <a:close/>
                </a:path>
                <a:path w="1191260" h="1212850">
                  <a:moveTo>
                    <a:pt x="634251" y="923289"/>
                  </a:moveTo>
                  <a:lnTo>
                    <a:pt x="635277" y="924131"/>
                  </a:lnTo>
                  <a:lnTo>
                    <a:pt x="644447" y="931033"/>
                  </a:lnTo>
                  <a:lnTo>
                    <a:pt x="644697" y="931033"/>
                  </a:lnTo>
                  <a:lnTo>
                    <a:pt x="642387" y="929100"/>
                  </a:lnTo>
                  <a:lnTo>
                    <a:pt x="634251" y="923289"/>
                  </a:lnTo>
                  <a:close/>
                </a:path>
                <a:path w="1191260" h="1212850">
                  <a:moveTo>
                    <a:pt x="692583" y="930132"/>
                  </a:moveTo>
                  <a:lnTo>
                    <a:pt x="693744" y="931033"/>
                  </a:lnTo>
                  <a:lnTo>
                    <a:pt x="693935" y="931033"/>
                  </a:lnTo>
                  <a:lnTo>
                    <a:pt x="692583" y="930132"/>
                  </a:lnTo>
                  <a:close/>
                </a:path>
                <a:path w="1191260" h="1212850">
                  <a:moveTo>
                    <a:pt x="684576" y="924704"/>
                  </a:moveTo>
                  <a:lnTo>
                    <a:pt x="686143" y="925829"/>
                  </a:lnTo>
                  <a:lnTo>
                    <a:pt x="691845" y="929639"/>
                  </a:lnTo>
                  <a:lnTo>
                    <a:pt x="691250" y="929100"/>
                  </a:lnTo>
                  <a:lnTo>
                    <a:pt x="690308" y="928369"/>
                  </a:lnTo>
                  <a:lnTo>
                    <a:pt x="688355" y="927099"/>
                  </a:lnTo>
                  <a:lnTo>
                    <a:pt x="684576" y="924704"/>
                  </a:lnTo>
                  <a:close/>
                </a:path>
                <a:path w="1191260" h="1212850">
                  <a:moveTo>
                    <a:pt x="670218" y="914399"/>
                  </a:moveTo>
                  <a:lnTo>
                    <a:pt x="673566" y="916939"/>
                  </a:lnTo>
                  <a:lnTo>
                    <a:pt x="682345" y="923289"/>
                  </a:lnTo>
                  <a:lnTo>
                    <a:pt x="683672" y="924131"/>
                  </a:lnTo>
                  <a:lnTo>
                    <a:pt x="670218" y="914399"/>
                  </a:lnTo>
                  <a:close/>
                </a:path>
                <a:path w="1191260" h="1212850">
                  <a:moveTo>
                    <a:pt x="677583" y="919479"/>
                  </a:moveTo>
                  <a:lnTo>
                    <a:pt x="680891" y="921462"/>
                  </a:lnTo>
                  <a:lnTo>
                    <a:pt x="679856" y="920749"/>
                  </a:lnTo>
                  <a:lnTo>
                    <a:pt x="677583" y="919479"/>
                  </a:lnTo>
                  <a:close/>
                </a:path>
                <a:path w="1191260" h="1212850">
                  <a:moveTo>
                    <a:pt x="612420" y="909319"/>
                  </a:moveTo>
                  <a:lnTo>
                    <a:pt x="613776" y="910589"/>
                  </a:lnTo>
                  <a:lnTo>
                    <a:pt x="615251" y="911859"/>
                  </a:lnTo>
                  <a:lnTo>
                    <a:pt x="617092" y="913129"/>
                  </a:lnTo>
                  <a:lnTo>
                    <a:pt x="615609" y="911859"/>
                  </a:lnTo>
                  <a:lnTo>
                    <a:pt x="612420" y="909319"/>
                  </a:lnTo>
                  <a:close/>
                </a:path>
                <a:path w="1191260" h="1212850">
                  <a:moveTo>
                    <a:pt x="654637" y="901048"/>
                  </a:moveTo>
                  <a:lnTo>
                    <a:pt x="664311" y="908049"/>
                  </a:lnTo>
                  <a:lnTo>
                    <a:pt x="668997" y="911859"/>
                  </a:lnTo>
                  <a:lnTo>
                    <a:pt x="669302" y="910589"/>
                  </a:lnTo>
                  <a:lnTo>
                    <a:pt x="656247" y="901699"/>
                  </a:lnTo>
                  <a:lnTo>
                    <a:pt x="654637" y="901048"/>
                  </a:lnTo>
                  <a:close/>
                </a:path>
                <a:path w="1191260" h="1212850">
                  <a:moveTo>
                    <a:pt x="653783" y="900429"/>
                  </a:moveTo>
                  <a:lnTo>
                    <a:pt x="653110" y="900429"/>
                  </a:lnTo>
                  <a:lnTo>
                    <a:pt x="654637" y="901048"/>
                  </a:lnTo>
                  <a:lnTo>
                    <a:pt x="653783" y="900429"/>
                  </a:lnTo>
                  <a:close/>
                </a:path>
                <a:path w="1191260" h="1212850">
                  <a:moveTo>
                    <a:pt x="591189" y="891542"/>
                  </a:moveTo>
                  <a:lnTo>
                    <a:pt x="592570" y="892746"/>
                  </a:lnTo>
                  <a:lnTo>
                    <a:pt x="598944" y="897889"/>
                  </a:lnTo>
                  <a:lnTo>
                    <a:pt x="597207" y="896153"/>
                  </a:lnTo>
                  <a:lnTo>
                    <a:pt x="596931" y="895993"/>
                  </a:lnTo>
                  <a:lnTo>
                    <a:pt x="591189" y="891542"/>
                  </a:lnTo>
                  <a:close/>
                </a:path>
                <a:path w="1191260" h="1212850">
                  <a:moveTo>
                    <a:pt x="597449" y="896394"/>
                  </a:moveTo>
                  <a:lnTo>
                    <a:pt x="598944" y="897889"/>
                  </a:lnTo>
                  <a:lnTo>
                    <a:pt x="599378" y="897889"/>
                  </a:lnTo>
                  <a:lnTo>
                    <a:pt x="597449" y="896394"/>
                  </a:lnTo>
                  <a:close/>
                </a:path>
                <a:path w="1191260" h="1212850">
                  <a:moveTo>
                    <a:pt x="572218" y="876420"/>
                  </a:moveTo>
                  <a:lnTo>
                    <a:pt x="571938" y="876420"/>
                  </a:lnTo>
                  <a:lnTo>
                    <a:pt x="579944" y="882719"/>
                  </a:lnTo>
                  <a:lnTo>
                    <a:pt x="583033" y="885189"/>
                  </a:lnTo>
                  <a:lnTo>
                    <a:pt x="585809" y="887290"/>
                  </a:lnTo>
                  <a:lnTo>
                    <a:pt x="586269" y="887729"/>
                  </a:lnTo>
                  <a:lnTo>
                    <a:pt x="596931" y="895993"/>
                  </a:lnTo>
                  <a:lnTo>
                    <a:pt x="596404" y="895349"/>
                  </a:lnTo>
                  <a:lnTo>
                    <a:pt x="592899" y="892746"/>
                  </a:lnTo>
                  <a:lnTo>
                    <a:pt x="576361" y="878839"/>
                  </a:lnTo>
                  <a:lnTo>
                    <a:pt x="574151" y="877569"/>
                  </a:lnTo>
                  <a:lnTo>
                    <a:pt x="572218" y="876420"/>
                  </a:lnTo>
                  <a:close/>
                </a:path>
                <a:path w="1191260" h="1212850">
                  <a:moveTo>
                    <a:pt x="637788" y="890269"/>
                  </a:moveTo>
                  <a:lnTo>
                    <a:pt x="637628" y="890269"/>
                  </a:lnTo>
                  <a:lnTo>
                    <a:pt x="639326" y="891542"/>
                  </a:lnTo>
                  <a:lnTo>
                    <a:pt x="637788" y="890269"/>
                  </a:lnTo>
                  <a:close/>
                </a:path>
                <a:path w="1191260" h="1212850">
                  <a:moveTo>
                    <a:pt x="560486" y="867409"/>
                  </a:moveTo>
                  <a:lnTo>
                    <a:pt x="568093" y="873759"/>
                  </a:lnTo>
                  <a:lnTo>
                    <a:pt x="583033" y="885189"/>
                  </a:lnTo>
                  <a:lnTo>
                    <a:pt x="579944" y="882719"/>
                  </a:lnTo>
                  <a:lnTo>
                    <a:pt x="560486" y="867409"/>
                  </a:lnTo>
                  <a:close/>
                </a:path>
                <a:path w="1191260" h="1212850">
                  <a:moveTo>
                    <a:pt x="622657" y="877569"/>
                  </a:moveTo>
                  <a:lnTo>
                    <a:pt x="622046" y="877569"/>
                  </a:lnTo>
                  <a:lnTo>
                    <a:pt x="624128" y="878839"/>
                  </a:lnTo>
                  <a:lnTo>
                    <a:pt x="629474" y="882719"/>
                  </a:lnTo>
                  <a:lnTo>
                    <a:pt x="633526" y="885189"/>
                  </a:lnTo>
                  <a:lnTo>
                    <a:pt x="622657" y="877569"/>
                  </a:lnTo>
                  <a:close/>
                </a:path>
                <a:path w="1191260" h="1212850">
                  <a:moveTo>
                    <a:pt x="609314" y="867409"/>
                  </a:moveTo>
                  <a:lnTo>
                    <a:pt x="560486" y="867409"/>
                  </a:lnTo>
                  <a:lnTo>
                    <a:pt x="571071" y="875737"/>
                  </a:lnTo>
                  <a:lnTo>
                    <a:pt x="576286" y="878839"/>
                  </a:lnTo>
                  <a:lnTo>
                    <a:pt x="574851" y="877569"/>
                  </a:lnTo>
                  <a:lnTo>
                    <a:pt x="573484" y="876420"/>
                  </a:lnTo>
                  <a:lnTo>
                    <a:pt x="621017" y="876420"/>
                  </a:lnTo>
                  <a:lnTo>
                    <a:pt x="617222" y="873759"/>
                  </a:lnTo>
                  <a:lnTo>
                    <a:pt x="609314" y="867409"/>
                  </a:lnTo>
                  <a:close/>
                </a:path>
                <a:path w="1191260" h="1212850">
                  <a:moveTo>
                    <a:pt x="529733" y="844549"/>
                  </a:moveTo>
                  <a:lnTo>
                    <a:pt x="529451" y="844549"/>
                  </a:lnTo>
                  <a:lnTo>
                    <a:pt x="535774" y="849629"/>
                  </a:lnTo>
                  <a:lnTo>
                    <a:pt x="529733" y="844549"/>
                  </a:lnTo>
                  <a:close/>
                </a:path>
                <a:path w="1191260" h="1212850">
                  <a:moveTo>
                    <a:pt x="574040" y="839469"/>
                  </a:moveTo>
                  <a:lnTo>
                    <a:pt x="575208" y="840739"/>
                  </a:lnTo>
                  <a:lnTo>
                    <a:pt x="575716" y="842009"/>
                  </a:lnTo>
                  <a:lnTo>
                    <a:pt x="577224" y="842009"/>
                  </a:lnTo>
                  <a:lnTo>
                    <a:pt x="574040" y="839469"/>
                  </a:lnTo>
                  <a:close/>
                </a:path>
                <a:path w="1191260" h="1212850">
                  <a:moveTo>
                    <a:pt x="546514" y="814069"/>
                  </a:moveTo>
                  <a:lnTo>
                    <a:pt x="543078" y="814069"/>
                  </a:lnTo>
                  <a:lnTo>
                    <a:pt x="546297" y="816609"/>
                  </a:lnTo>
                  <a:lnTo>
                    <a:pt x="563219" y="830579"/>
                  </a:lnTo>
                  <a:lnTo>
                    <a:pt x="563883" y="830579"/>
                  </a:lnTo>
                  <a:lnTo>
                    <a:pt x="546514" y="814069"/>
                  </a:lnTo>
                  <a:close/>
                </a:path>
                <a:path w="1191260" h="1212850">
                  <a:moveTo>
                    <a:pt x="513002" y="825499"/>
                  </a:moveTo>
                  <a:lnTo>
                    <a:pt x="515835" y="828039"/>
                  </a:lnTo>
                  <a:lnTo>
                    <a:pt x="516037" y="828039"/>
                  </a:lnTo>
                  <a:lnTo>
                    <a:pt x="513002" y="825499"/>
                  </a:lnTo>
                  <a:close/>
                </a:path>
                <a:path w="1191260" h="1212850">
                  <a:moveTo>
                    <a:pt x="475711" y="755689"/>
                  </a:moveTo>
                  <a:lnTo>
                    <a:pt x="434815" y="755689"/>
                  </a:lnTo>
                  <a:lnTo>
                    <a:pt x="469912" y="787399"/>
                  </a:lnTo>
                  <a:lnTo>
                    <a:pt x="511873" y="824555"/>
                  </a:lnTo>
                  <a:lnTo>
                    <a:pt x="516037" y="828039"/>
                  </a:lnTo>
                  <a:lnTo>
                    <a:pt x="558401" y="828039"/>
                  </a:lnTo>
                  <a:lnTo>
                    <a:pt x="555332" y="825499"/>
                  </a:lnTo>
                  <a:lnTo>
                    <a:pt x="547958" y="819149"/>
                  </a:lnTo>
                  <a:lnTo>
                    <a:pt x="543078" y="814069"/>
                  </a:lnTo>
                  <a:lnTo>
                    <a:pt x="546514" y="814069"/>
                  </a:lnTo>
                  <a:lnTo>
                    <a:pt x="541170" y="808989"/>
                  </a:lnTo>
                  <a:lnTo>
                    <a:pt x="535787" y="808989"/>
                  </a:lnTo>
                  <a:lnTo>
                    <a:pt x="530645" y="805179"/>
                  </a:lnTo>
                  <a:lnTo>
                    <a:pt x="525586" y="800099"/>
                  </a:lnTo>
                  <a:lnTo>
                    <a:pt x="515632" y="792479"/>
                  </a:lnTo>
                  <a:lnTo>
                    <a:pt x="503160" y="781049"/>
                  </a:lnTo>
                  <a:lnTo>
                    <a:pt x="486870" y="765809"/>
                  </a:lnTo>
                  <a:lnTo>
                    <a:pt x="485494" y="764589"/>
                  </a:lnTo>
                  <a:lnTo>
                    <a:pt x="475711" y="755689"/>
                  </a:lnTo>
                  <a:close/>
                </a:path>
                <a:path w="1191260" h="1212850">
                  <a:moveTo>
                    <a:pt x="461657" y="781049"/>
                  </a:moveTo>
                  <a:lnTo>
                    <a:pt x="464418" y="783816"/>
                  </a:lnTo>
                  <a:lnTo>
                    <a:pt x="468875" y="787857"/>
                  </a:lnTo>
                  <a:lnTo>
                    <a:pt x="471102" y="789939"/>
                  </a:lnTo>
                  <a:lnTo>
                    <a:pt x="479581" y="797559"/>
                  </a:lnTo>
                  <a:lnTo>
                    <a:pt x="501421" y="816609"/>
                  </a:lnTo>
                  <a:lnTo>
                    <a:pt x="507682" y="822959"/>
                  </a:lnTo>
                  <a:lnTo>
                    <a:pt x="508723" y="824229"/>
                  </a:lnTo>
                  <a:lnTo>
                    <a:pt x="511485" y="824229"/>
                  </a:lnTo>
                  <a:lnTo>
                    <a:pt x="503897" y="817879"/>
                  </a:lnTo>
                  <a:lnTo>
                    <a:pt x="486300" y="802639"/>
                  </a:lnTo>
                  <a:lnTo>
                    <a:pt x="461657" y="781049"/>
                  </a:lnTo>
                  <a:close/>
                </a:path>
                <a:path w="1191260" h="1212850">
                  <a:moveTo>
                    <a:pt x="425327" y="702309"/>
                  </a:moveTo>
                  <a:lnTo>
                    <a:pt x="421728" y="702309"/>
                  </a:lnTo>
                  <a:lnTo>
                    <a:pt x="447231" y="727709"/>
                  </a:lnTo>
                  <a:lnTo>
                    <a:pt x="477367" y="756919"/>
                  </a:lnTo>
                  <a:lnTo>
                    <a:pt x="485565" y="764589"/>
                  </a:lnTo>
                  <a:lnTo>
                    <a:pt x="486836" y="765809"/>
                  </a:lnTo>
                  <a:lnTo>
                    <a:pt x="503587" y="781049"/>
                  </a:lnTo>
                  <a:lnTo>
                    <a:pt x="535787" y="808989"/>
                  </a:lnTo>
                  <a:lnTo>
                    <a:pt x="541170" y="808989"/>
                  </a:lnTo>
                  <a:lnTo>
                    <a:pt x="458878" y="734059"/>
                  </a:lnTo>
                  <a:lnTo>
                    <a:pt x="425327" y="702309"/>
                  </a:lnTo>
                  <a:close/>
                </a:path>
                <a:path w="1191260" h="1212850">
                  <a:moveTo>
                    <a:pt x="442554" y="764589"/>
                  </a:moveTo>
                  <a:lnTo>
                    <a:pt x="443551" y="765809"/>
                  </a:lnTo>
                  <a:lnTo>
                    <a:pt x="450456" y="772159"/>
                  </a:lnTo>
                  <a:lnTo>
                    <a:pt x="442554" y="764589"/>
                  </a:lnTo>
                  <a:close/>
                </a:path>
                <a:path w="1191260" h="1212850">
                  <a:moveTo>
                    <a:pt x="462297" y="742949"/>
                  </a:moveTo>
                  <a:lnTo>
                    <a:pt x="420700" y="742949"/>
                  </a:lnTo>
                  <a:lnTo>
                    <a:pt x="422415" y="744968"/>
                  </a:lnTo>
                  <a:lnTo>
                    <a:pt x="422960" y="745489"/>
                  </a:lnTo>
                  <a:lnTo>
                    <a:pt x="423192" y="745796"/>
                  </a:lnTo>
                  <a:lnTo>
                    <a:pt x="436667" y="758189"/>
                  </a:lnTo>
                  <a:lnTo>
                    <a:pt x="441765" y="763833"/>
                  </a:lnTo>
                  <a:lnTo>
                    <a:pt x="450456" y="772159"/>
                  </a:lnTo>
                  <a:lnTo>
                    <a:pt x="451666" y="772159"/>
                  </a:lnTo>
                  <a:lnTo>
                    <a:pt x="434811" y="755689"/>
                  </a:lnTo>
                  <a:lnTo>
                    <a:pt x="475711" y="755689"/>
                  </a:lnTo>
                  <a:lnTo>
                    <a:pt x="472876" y="753109"/>
                  </a:lnTo>
                  <a:lnTo>
                    <a:pt x="462297" y="742949"/>
                  </a:lnTo>
                  <a:close/>
                </a:path>
                <a:path w="1191260" h="1212850">
                  <a:moveTo>
                    <a:pt x="439610" y="764589"/>
                  </a:moveTo>
                  <a:lnTo>
                    <a:pt x="440723" y="765809"/>
                  </a:lnTo>
                  <a:lnTo>
                    <a:pt x="441899" y="766941"/>
                  </a:lnTo>
                  <a:lnTo>
                    <a:pt x="440855" y="765809"/>
                  </a:lnTo>
                  <a:lnTo>
                    <a:pt x="439610" y="764589"/>
                  </a:lnTo>
                  <a:close/>
                </a:path>
                <a:path w="1191260" h="1212850">
                  <a:moveTo>
                    <a:pt x="426742" y="751883"/>
                  </a:moveTo>
                  <a:lnTo>
                    <a:pt x="427914" y="753109"/>
                  </a:lnTo>
                  <a:lnTo>
                    <a:pt x="438359" y="763362"/>
                  </a:lnTo>
                  <a:lnTo>
                    <a:pt x="430559" y="755287"/>
                  </a:lnTo>
                  <a:lnTo>
                    <a:pt x="426742" y="751883"/>
                  </a:lnTo>
                  <a:close/>
                </a:path>
                <a:path w="1191260" h="1212850">
                  <a:moveTo>
                    <a:pt x="424279" y="704849"/>
                  </a:moveTo>
                  <a:lnTo>
                    <a:pt x="427880" y="708659"/>
                  </a:lnTo>
                  <a:lnTo>
                    <a:pt x="445106" y="726439"/>
                  </a:lnTo>
                  <a:lnTo>
                    <a:pt x="472876" y="753109"/>
                  </a:lnTo>
                  <a:lnTo>
                    <a:pt x="484145" y="763362"/>
                  </a:lnTo>
                  <a:lnTo>
                    <a:pt x="478725" y="758189"/>
                  </a:lnTo>
                  <a:lnTo>
                    <a:pt x="477367" y="756919"/>
                  </a:lnTo>
                  <a:lnTo>
                    <a:pt x="447231" y="727709"/>
                  </a:lnTo>
                  <a:lnTo>
                    <a:pt x="424279" y="704849"/>
                  </a:lnTo>
                  <a:close/>
                </a:path>
                <a:path w="1191260" h="1212850">
                  <a:moveTo>
                    <a:pt x="423419" y="746005"/>
                  </a:moveTo>
                  <a:lnTo>
                    <a:pt x="426033" y="749494"/>
                  </a:lnTo>
                  <a:lnTo>
                    <a:pt x="429852" y="753109"/>
                  </a:lnTo>
                  <a:lnTo>
                    <a:pt x="431172" y="754407"/>
                  </a:lnTo>
                  <a:lnTo>
                    <a:pt x="433995" y="756919"/>
                  </a:lnTo>
                  <a:lnTo>
                    <a:pt x="434797" y="756919"/>
                  </a:lnTo>
                  <a:lnTo>
                    <a:pt x="427482" y="750569"/>
                  </a:lnTo>
                  <a:lnTo>
                    <a:pt x="423419" y="746005"/>
                  </a:lnTo>
                  <a:close/>
                </a:path>
                <a:path w="1191260" h="1212850">
                  <a:moveTo>
                    <a:pt x="417929" y="742949"/>
                  </a:moveTo>
                  <a:lnTo>
                    <a:pt x="419812" y="744968"/>
                  </a:lnTo>
                  <a:lnTo>
                    <a:pt x="425968" y="751193"/>
                  </a:lnTo>
                  <a:lnTo>
                    <a:pt x="430410" y="755154"/>
                  </a:lnTo>
                  <a:lnTo>
                    <a:pt x="429709" y="754407"/>
                  </a:lnTo>
                  <a:lnTo>
                    <a:pt x="424776" y="749299"/>
                  </a:lnTo>
                  <a:lnTo>
                    <a:pt x="417929" y="742949"/>
                  </a:lnTo>
                  <a:close/>
                </a:path>
                <a:path w="1191260" h="1212850">
                  <a:moveTo>
                    <a:pt x="426033" y="749494"/>
                  </a:moveTo>
                  <a:lnTo>
                    <a:pt x="426859" y="750569"/>
                  </a:lnTo>
                  <a:lnTo>
                    <a:pt x="431172" y="754407"/>
                  </a:lnTo>
                  <a:lnTo>
                    <a:pt x="429852" y="753109"/>
                  </a:lnTo>
                  <a:lnTo>
                    <a:pt x="426033" y="749494"/>
                  </a:lnTo>
                  <a:close/>
                </a:path>
                <a:path w="1191260" h="1212850">
                  <a:moveTo>
                    <a:pt x="364618" y="688339"/>
                  </a:moveTo>
                  <a:lnTo>
                    <a:pt x="365939" y="689811"/>
                  </a:lnTo>
                  <a:lnTo>
                    <a:pt x="380285" y="704849"/>
                  </a:lnTo>
                  <a:lnTo>
                    <a:pt x="411063" y="736599"/>
                  </a:lnTo>
                  <a:lnTo>
                    <a:pt x="424016" y="749299"/>
                  </a:lnTo>
                  <a:lnTo>
                    <a:pt x="420837" y="746005"/>
                  </a:lnTo>
                  <a:lnTo>
                    <a:pt x="416560" y="741679"/>
                  </a:lnTo>
                  <a:lnTo>
                    <a:pt x="418087" y="741679"/>
                  </a:lnTo>
                  <a:lnTo>
                    <a:pt x="409321" y="732789"/>
                  </a:lnTo>
                  <a:lnTo>
                    <a:pt x="451718" y="732789"/>
                  </a:lnTo>
                  <a:lnTo>
                    <a:pt x="450396" y="731519"/>
                  </a:lnTo>
                  <a:lnTo>
                    <a:pt x="407619" y="731519"/>
                  </a:lnTo>
                  <a:lnTo>
                    <a:pt x="402076" y="725380"/>
                  </a:lnTo>
                  <a:lnTo>
                    <a:pt x="398830" y="722629"/>
                  </a:lnTo>
                  <a:lnTo>
                    <a:pt x="398487" y="722629"/>
                  </a:lnTo>
                  <a:lnTo>
                    <a:pt x="392028" y="716279"/>
                  </a:lnTo>
                  <a:lnTo>
                    <a:pt x="385748" y="708659"/>
                  </a:lnTo>
                  <a:lnTo>
                    <a:pt x="378608" y="701170"/>
                  </a:lnTo>
                  <a:lnTo>
                    <a:pt x="377210" y="699769"/>
                  </a:lnTo>
                  <a:lnTo>
                    <a:pt x="373913" y="695959"/>
                  </a:lnTo>
                  <a:lnTo>
                    <a:pt x="418617" y="695959"/>
                  </a:lnTo>
                  <a:lnTo>
                    <a:pt x="415933" y="693419"/>
                  </a:lnTo>
                  <a:lnTo>
                    <a:pt x="413485" y="690879"/>
                  </a:lnTo>
                  <a:lnTo>
                    <a:pt x="367207" y="690879"/>
                  </a:lnTo>
                  <a:lnTo>
                    <a:pt x="364618" y="688339"/>
                  </a:lnTo>
                  <a:close/>
                </a:path>
                <a:path w="1191260" h="1212850">
                  <a:moveTo>
                    <a:pt x="451718" y="732789"/>
                  </a:moveTo>
                  <a:lnTo>
                    <a:pt x="409321" y="732789"/>
                  </a:lnTo>
                  <a:lnTo>
                    <a:pt x="414909" y="737869"/>
                  </a:lnTo>
                  <a:lnTo>
                    <a:pt x="422415" y="744968"/>
                  </a:lnTo>
                  <a:lnTo>
                    <a:pt x="420700" y="742949"/>
                  </a:lnTo>
                  <a:lnTo>
                    <a:pt x="462297" y="742949"/>
                  </a:lnTo>
                  <a:lnTo>
                    <a:pt x="451718" y="732789"/>
                  </a:lnTo>
                  <a:close/>
                </a:path>
                <a:path w="1191260" h="1212850">
                  <a:moveTo>
                    <a:pt x="418617" y="695959"/>
                  </a:moveTo>
                  <a:lnTo>
                    <a:pt x="373913" y="695959"/>
                  </a:lnTo>
                  <a:lnTo>
                    <a:pt x="377382" y="699769"/>
                  </a:lnTo>
                  <a:lnTo>
                    <a:pt x="378608" y="701170"/>
                  </a:lnTo>
                  <a:lnTo>
                    <a:pt x="386084" y="708659"/>
                  </a:lnTo>
                  <a:lnTo>
                    <a:pt x="397300" y="720089"/>
                  </a:lnTo>
                  <a:lnTo>
                    <a:pt x="407619" y="731519"/>
                  </a:lnTo>
                  <a:lnTo>
                    <a:pt x="450396" y="731519"/>
                  </a:lnTo>
                  <a:lnTo>
                    <a:pt x="445106" y="726439"/>
                  </a:lnTo>
                  <a:lnTo>
                    <a:pt x="421728" y="702309"/>
                  </a:lnTo>
                  <a:lnTo>
                    <a:pt x="425327" y="702309"/>
                  </a:lnTo>
                  <a:lnTo>
                    <a:pt x="418617" y="695959"/>
                  </a:lnTo>
                  <a:close/>
                </a:path>
                <a:path w="1191260" h="1212850">
                  <a:moveTo>
                    <a:pt x="373913" y="695959"/>
                  </a:moveTo>
                  <a:lnTo>
                    <a:pt x="377210" y="699769"/>
                  </a:lnTo>
                  <a:lnTo>
                    <a:pt x="378608" y="701170"/>
                  </a:lnTo>
                  <a:lnTo>
                    <a:pt x="377382" y="699769"/>
                  </a:lnTo>
                  <a:lnTo>
                    <a:pt x="373913" y="695959"/>
                  </a:lnTo>
                  <a:close/>
                </a:path>
                <a:path w="1191260" h="1212850">
                  <a:moveTo>
                    <a:pt x="2133" y="0"/>
                  </a:moveTo>
                  <a:lnTo>
                    <a:pt x="12" y="5079"/>
                  </a:lnTo>
                  <a:lnTo>
                    <a:pt x="0" y="15239"/>
                  </a:lnTo>
                  <a:lnTo>
                    <a:pt x="611" y="20319"/>
                  </a:lnTo>
                  <a:lnTo>
                    <a:pt x="2092" y="27939"/>
                  </a:lnTo>
                  <a:lnTo>
                    <a:pt x="3911" y="35559"/>
                  </a:lnTo>
                  <a:lnTo>
                    <a:pt x="5537" y="43179"/>
                  </a:lnTo>
                  <a:lnTo>
                    <a:pt x="9209" y="60959"/>
                  </a:lnTo>
                  <a:lnTo>
                    <a:pt x="13049" y="77469"/>
                  </a:lnTo>
                  <a:lnTo>
                    <a:pt x="19546" y="97789"/>
                  </a:lnTo>
                  <a:lnTo>
                    <a:pt x="31191" y="132079"/>
                  </a:lnTo>
                  <a:lnTo>
                    <a:pt x="34144" y="142239"/>
                  </a:lnTo>
                  <a:lnTo>
                    <a:pt x="39174" y="156209"/>
                  </a:lnTo>
                  <a:lnTo>
                    <a:pt x="47741" y="180339"/>
                  </a:lnTo>
                  <a:lnTo>
                    <a:pt x="61302" y="214629"/>
                  </a:lnTo>
                  <a:lnTo>
                    <a:pt x="76475" y="251459"/>
                  </a:lnTo>
                  <a:lnTo>
                    <a:pt x="86594" y="275589"/>
                  </a:lnTo>
                  <a:lnTo>
                    <a:pt x="97914" y="297179"/>
                  </a:lnTo>
                  <a:lnTo>
                    <a:pt x="116687" y="334009"/>
                  </a:lnTo>
                  <a:lnTo>
                    <a:pt x="123621" y="347979"/>
                  </a:lnTo>
                  <a:lnTo>
                    <a:pt x="136637" y="372109"/>
                  </a:lnTo>
                  <a:lnTo>
                    <a:pt x="149489" y="396239"/>
                  </a:lnTo>
                  <a:lnTo>
                    <a:pt x="178546" y="443229"/>
                  </a:lnTo>
                  <a:lnTo>
                    <a:pt x="206581" y="486409"/>
                  </a:lnTo>
                  <a:lnTo>
                    <a:pt x="231097" y="523239"/>
                  </a:lnTo>
                  <a:lnTo>
                    <a:pt x="263351" y="567689"/>
                  </a:lnTo>
                  <a:lnTo>
                    <a:pt x="301104" y="614679"/>
                  </a:lnTo>
                  <a:lnTo>
                    <a:pt x="314365" y="631189"/>
                  </a:lnTo>
                  <a:lnTo>
                    <a:pt x="329450" y="648969"/>
                  </a:lnTo>
                  <a:lnTo>
                    <a:pt x="346888" y="668019"/>
                  </a:lnTo>
                  <a:lnTo>
                    <a:pt x="367207" y="690879"/>
                  </a:lnTo>
                  <a:lnTo>
                    <a:pt x="411771" y="690879"/>
                  </a:lnTo>
                  <a:lnTo>
                    <a:pt x="410846" y="689811"/>
                  </a:lnTo>
                  <a:lnTo>
                    <a:pt x="409034" y="688339"/>
                  </a:lnTo>
                  <a:lnTo>
                    <a:pt x="403974" y="683259"/>
                  </a:lnTo>
                  <a:lnTo>
                    <a:pt x="400265" y="679449"/>
                  </a:lnTo>
                  <a:lnTo>
                    <a:pt x="393153" y="670559"/>
                  </a:lnTo>
                  <a:lnTo>
                    <a:pt x="393897" y="670559"/>
                  </a:lnTo>
                  <a:lnTo>
                    <a:pt x="382879" y="659129"/>
                  </a:lnTo>
                  <a:lnTo>
                    <a:pt x="368906" y="642619"/>
                  </a:lnTo>
                  <a:lnTo>
                    <a:pt x="354434" y="626109"/>
                  </a:lnTo>
                  <a:lnTo>
                    <a:pt x="339834" y="609599"/>
                  </a:lnTo>
                  <a:lnTo>
                    <a:pt x="325475" y="591819"/>
                  </a:lnTo>
                  <a:lnTo>
                    <a:pt x="298869" y="558799"/>
                  </a:lnTo>
                  <a:lnTo>
                    <a:pt x="294119" y="552449"/>
                  </a:lnTo>
                  <a:lnTo>
                    <a:pt x="295168" y="552449"/>
                  </a:lnTo>
                  <a:lnTo>
                    <a:pt x="292646" y="548639"/>
                  </a:lnTo>
                  <a:lnTo>
                    <a:pt x="288798" y="543559"/>
                  </a:lnTo>
                  <a:lnTo>
                    <a:pt x="284245" y="537209"/>
                  </a:lnTo>
                  <a:lnTo>
                    <a:pt x="262794" y="507999"/>
                  </a:lnTo>
                  <a:lnTo>
                    <a:pt x="260985" y="506729"/>
                  </a:lnTo>
                  <a:lnTo>
                    <a:pt x="253382" y="495299"/>
                  </a:lnTo>
                  <a:lnTo>
                    <a:pt x="243443" y="480059"/>
                  </a:lnTo>
                  <a:lnTo>
                    <a:pt x="233928" y="466089"/>
                  </a:lnTo>
                  <a:lnTo>
                    <a:pt x="227596" y="457199"/>
                  </a:lnTo>
                  <a:lnTo>
                    <a:pt x="220147" y="445769"/>
                  </a:lnTo>
                  <a:lnTo>
                    <a:pt x="213001" y="435609"/>
                  </a:lnTo>
                  <a:lnTo>
                    <a:pt x="206126" y="424179"/>
                  </a:lnTo>
                  <a:lnTo>
                    <a:pt x="199491" y="414019"/>
                  </a:lnTo>
                  <a:lnTo>
                    <a:pt x="186770" y="392429"/>
                  </a:lnTo>
                  <a:lnTo>
                    <a:pt x="174540" y="370839"/>
                  </a:lnTo>
                  <a:lnTo>
                    <a:pt x="162528" y="347979"/>
                  </a:lnTo>
                  <a:lnTo>
                    <a:pt x="150456" y="326389"/>
                  </a:lnTo>
                  <a:lnTo>
                    <a:pt x="128122" y="281939"/>
                  </a:lnTo>
                  <a:lnTo>
                    <a:pt x="118999" y="261619"/>
                  </a:lnTo>
                  <a:lnTo>
                    <a:pt x="110113" y="242569"/>
                  </a:lnTo>
                  <a:lnTo>
                    <a:pt x="93216" y="204469"/>
                  </a:lnTo>
                  <a:lnTo>
                    <a:pt x="77383" y="165099"/>
                  </a:lnTo>
                  <a:lnTo>
                    <a:pt x="64638" y="133349"/>
                  </a:lnTo>
                  <a:lnTo>
                    <a:pt x="52285" y="100329"/>
                  </a:lnTo>
                  <a:lnTo>
                    <a:pt x="40284" y="67309"/>
                  </a:lnTo>
                  <a:lnTo>
                    <a:pt x="37706" y="60959"/>
                  </a:lnTo>
                  <a:lnTo>
                    <a:pt x="35242" y="54609"/>
                  </a:lnTo>
                  <a:lnTo>
                    <a:pt x="32804" y="49529"/>
                  </a:lnTo>
                  <a:lnTo>
                    <a:pt x="25333" y="31749"/>
                  </a:lnTo>
                  <a:lnTo>
                    <a:pt x="18283" y="16509"/>
                  </a:lnTo>
                  <a:lnTo>
                    <a:pt x="12035" y="6349"/>
                  </a:lnTo>
                  <a:lnTo>
                    <a:pt x="6972" y="1269"/>
                  </a:lnTo>
                  <a:lnTo>
                    <a:pt x="2133" y="0"/>
                  </a:lnTo>
                  <a:close/>
                </a:path>
                <a:path w="1191260" h="1212850">
                  <a:moveTo>
                    <a:pt x="410846" y="689811"/>
                  </a:moveTo>
                  <a:lnTo>
                    <a:pt x="411771" y="690879"/>
                  </a:lnTo>
                  <a:lnTo>
                    <a:pt x="412162" y="690879"/>
                  </a:lnTo>
                  <a:lnTo>
                    <a:pt x="410846" y="689811"/>
                  </a:lnTo>
                  <a:close/>
                </a:path>
                <a:path w="1191260" h="1212850">
                  <a:moveTo>
                    <a:pt x="393897" y="670559"/>
                  </a:moveTo>
                  <a:lnTo>
                    <a:pt x="393153" y="670559"/>
                  </a:lnTo>
                  <a:lnTo>
                    <a:pt x="397573" y="675639"/>
                  </a:lnTo>
                  <a:lnTo>
                    <a:pt x="401904" y="680719"/>
                  </a:lnTo>
                  <a:lnTo>
                    <a:pt x="406273" y="684529"/>
                  </a:lnTo>
                  <a:lnTo>
                    <a:pt x="410846" y="689811"/>
                  </a:lnTo>
                  <a:lnTo>
                    <a:pt x="412162" y="690879"/>
                  </a:lnTo>
                  <a:lnTo>
                    <a:pt x="413485" y="690879"/>
                  </a:lnTo>
                  <a:lnTo>
                    <a:pt x="393897" y="670559"/>
                  </a:lnTo>
                  <a:close/>
                </a:path>
                <a:path w="1191260" h="1212850">
                  <a:moveTo>
                    <a:pt x="295168" y="552449"/>
                  </a:moveTo>
                  <a:lnTo>
                    <a:pt x="294119" y="552449"/>
                  </a:lnTo>
                  <a:lnTo>
                    <a:pt x="298219" y="557529"/>
                  </a:lnTo>
                  <a:lnTo>
                    <a:pt x="301404" y="561339"/>
                  </a:lnTo>
                  <a:lnTo>
                    <a:pt x="302715" y="562609"/>
                  </a:lnTo>
                  <a:lnTo>
                    <a:pt x="301193" y="560069"/>
                  </a:lnTo>
                  <a:lnTo>
                    <a:pt x="296849" y="554989"/>
                  </a:lnTo>
                  <a:lnTo>
                    <a:pt x="295168" y="552449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04757" y="5084863"/>
              <a:ext cx="182098" cy="163487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08426" y="5632480"/>
              <a:ext cx="112953" cy="105352"/>
            </a:xfrm>
            <a:prstGeom prst="rect">
              <a:avLst/>
            </a:prstGeom>
          </p:spPr>
        </p:pic>
      </p:grpSp>
      <p:sp>
        <p:nvSpPr>
          <p:cNvPr id="46" name="object 46" descr=""/>
          <p:cNvSpPr txBox="1"/>
          <p:nvPr/>
        </p:nvSpPr>
        <p:spPr>
          <a:xfrm>
            <a:off x="9915664" y="4546485"/>
            <a:ext cx="6159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51504D"/>
                </a:solidFill>
                <a:latin typeface="Trebuchet MS"/>
                <a:cs typeface="Trebuchet MS"/>
              </a:rPr>
              <a:t>goroutine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9775570" y="5787773"/>
            <a:ext cx="13716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535353"/>
                </a:solidFill>
                <a:latin typeface="Trebuchet MS"/>
                <a:cs typeface="Trebuchet MS"/>
              </a:rPr>
              <a:t>slow</a:t>
            </a:r>
            <a:r>
              <a:rPr dirty="0" sz="1400" spc="10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35353"/>
                </a:solidFill>
                <a:latin typeface="Trebuchet MS"/>
                <a:cs typeface="Trebuchet MS"/>
              </a:rPr>
              <a:t>thread</a:t>
            </a:r>
            <a:r>
              <a:rPr dirty="0" sz="1400" spc="10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535353"/>
                </a:solidFill>
                <a:latin typeface="Trebuchet MS"/>
                <a:cs typeface="Trebuchet MS"/>
              </a:rPr>
              <a:t>pool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0023170" y="4663732"/>
            <a:ext cx="6159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51504D"/>
                </a:solidFill>
                <a:latin typeface="Trebuchet MS"/>
                <a:cs typeface="Trebuchet MS"/>
              </a:rPr>
              <a:t>goroutine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0159669" y="4817986"/>
            <a:ext cx="659130" cy="320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48895">
              <a:lnSpc>
                <a:spcPts val="1160"/>
              </a:lnSpc>
              <a:spcBef>
                <a:spcPts val="100"/>
              </a:spcBef>
            </a:pPr>
            <a:r>
              <a:rPr dirty="0" sz="1100" spc="-10">
                <a:solidFill>
                  <a:srgbClr val="51504D"/>
                </a:solidFill>
                <a:latin typeface="Trebuchet MS"/>
                <a:cs typeface="Trebuchet MS"/>
              </a:rPr>
              <a:t>goroutine</a:t>
            </a:r>
            <a:endParaRPr sz="1100">
              <a:latin typeface="Trebuchet MS"/>
              <a:cs typeface="Trebuchet MS"/>
            </a:endParaRPr>
          </a:p>
          <a:p>
            <a:pPr algn="r" marR="5080">
              <a:lnSpc>
                <a:spcPts val="1160"/>
              </a:lnSpc>
            </a:pPr>
            <a:r>
              <a:rPr dirty="0" sz="1100" spc="-10">
                <a:solidFill>
                  <a:srgbClr val="51504D"/>
                </a:solidFill>
                <a:latin typeface="Trebuchet MS"/>
                <a:cs typeface="Trebuchet MS"/>
              </a:rPr>
              <a:t>thread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0" y="586371"/>
            <a:ext cx="1276350" cy="1627505"/>
            <a:chOff x="0" y="586371"/>
            <a:chExt cx="1276350" cy="1627505"/>
          </a:xfrm>
        </p:grpSpPr>
        <p:pic>
          <p:nvPicPr>
            <p:cNvPr id="51" name="object 5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8054" y="978446"/>
              <a:ext cx="104341" cy="97320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8054" y="1391196"/>
              <a:ext cx="104341" cy="9732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8054" y="1803946"/>
              <a:ext cx="104341" cy="9732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586371"/>
              <a:ext cx="1276284" cy="1626895"/>
            </a:xfrm>
            <a:prstGeom prst="rect">
              <a:avLst/>
            </a:prstGeom>
          </p:spPr>
        </p:pic>
      </p:grpSp>
      <p:sp>
        <p:nvSpPr>
          <p:cNvPr id="55" name="object 55" descr=""/>
          <p:cNvSpPr txBox="1"/>
          <p:nvPr/>
        </p:nvSpPr>
        <p:spPr>
          <a:xfrm>
            <a:off x="1395399" y="884186"/>
            <a:ext cx="1103630" cy="1043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spc="-25">
                <a:solidFill>
                  <a:srgbClr val="5E5E5E"/>
                </a:solidFill>
                <a:latin typeface="Trebuchet MS"/>
                <a:cs typeface="Trebuchet MS"/>
              </a:rPr>
              <a:t>OnConnection()</a:t>
            </a:r>
            <a:endParaRPr sz="1250">
              <a:latin typeface="Trebuchet MS"/>
              <a:cs typeface="Trebuchet MS"/>
            </a:endParaRPr>
          </a:p>
          <a:p>
            <a:pPr marL="12700" marR="168910">
              <a:lnSpc>
                <a:spcPct val="216699"/>
              </a:lnSpc>
            </a:pPr>
            <a:r>
              <a:rPr dirty="0" sz="1250" spc="-10">
                <a:solidFill>
                  <a:srgbClr val="5E5E5E"/>
                </a:solidFill>
                <a:latin typeface="Trebuchet MS"/>
                <a:cs typeface="Trebuchet MS"/>
              </a:rPr>
              <a:t>OnMessage() OnClose()</a:t>
            </a:r>
            <a:endParaRPr sz="1250">
              <a:latin typeface="Trebuchet MS"/>
              <a:cs typeface="Trebuchet MS"/>
            </a:endParaRPr>
          </a:p>
        </p:txBody>
      </p:sp>
      <p:pic>
        <p:nvPicPr>
          <p:cNvPr id="56" name="object 5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451226" y="5293359"/>
            <a:ext cx="112953" cy="105346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908426" y="5971606"/>
            <a:ext cx="112953" cy="105352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908426" y="6310731"/>
            <a:ext cx="112953" cy="105352"/>
          </a:xfrm>
          <a:prstGeom prst="rect">
            <a:avLst/>
          </a:prstGeom>
        </p:spPr>
      </p:pic>
      <p:sp>
        <p:nvSpPr>
          <p:cNvPr id="59" name="object 59" descr=""/>
          <p:cNvSpPr txBox="1"/>
          <p:nvPr/>
        </p:nvSpPr>
        <p:spPr>
          <a:xfrm>
            <a:off x="2717926" y="5195506"/>
            <a:ext cx="1041400" cy="125095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>
                <a:solidFill>
                  <a:srgbClr val="5E5E5E"/>
                </a:solidFill>
                <a:latin typeface="Trebuchet MS"/>
                <a:cs typeface="Trebuchet MS"/>
              </a:rPr>
              <a:t>dispatch</a:t>
            </a:r>
            <a:r>
              <a:rPr dirty="0" sz="1350" spc="-5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5E5E5E"/>
                </a:solidFill>
                <a:latin typeface="Trebuchet MS"/>
                <a:cs typeface="Trebuchet MS"/>
              </a:rPr>
              <a:t>algo</a:t>
            </a:r>
            <a:endParaRPr sz="1350">
              <a:latin typeface="Trebuchet MS"/>
              <a:cs typeface="Trebuchet MS"/>
            </a:endParaRPr>
          </a:p>
          <a:p>
            <a:pPr marL="476250" marR="281305">
              <a:lnSpc>
                <a:spcPct val="164800"/>
              </a:lnSpc>
              <a:spcBef>
                <a:spcPts val="5"/>
              </a:spcBef>
            </a:pPr>
            <a:r>
              <a:rPr dirty="0" sz="1350" spc="80">
                <a:solidFill>
                  <a:srgbClr val="5E5E5E"/>
                </a:solidFill>
                <a:latin typeface="Trebuchet MS"/>
                <a:cs typeface="Trebuchet MS"/>
              </a:rPr>
              <a:t>rr </a:t>
            </a:r>
            <a:r>
              <a:rPr dirty="0" sz="1350" spc="-25">
                <a:solidFill>
                  <a:srgbClr val="5E5E5E"/>
                </a:solidFill>
                <a:latin typeface="Trebuchet MS"/>
                <a:cs typeface="Trebuchet MS"/>
              </a:rPr>
              <a:t>lc p2c</a:t>
            </a:r>
            <a:endParaRPr sz="1350">
              <a:latin typeface="Trebuchet MS"/>
              <a:cs typeface="Trebuchet MS"/>
            </a:endParaRPr>
          </a:p>
        </p:txBody>
      </p:sp>
      <p:pic>
        <p:nvPicPr>
          <p:cNvPr id="60" name="object 60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236968" y="3485577"/>
            <a:ext cx="391173" cy="391173"/>
          </a:xfrm>
          <a:prstGeom prst="rect">
            <a:avLst/>
          </a:prstGeom>
        </p:spPr>
      </p:pic>
      <p:grpSp>
        <p:nvGrpSpPr>
          <p:cNvPr id="61" name="object 61" descr=""/>
          <p:cNvGrpSpPr/>
          <p:nvPr/>
        </p:nvGrpSpPr>
        <p:grpSpPr>
          <a:xfrm>
            <a:off x="6505422" y="2011577"/>
            <a:ext cx="452755" cy="3596640"/>
            <a:chOff x="6505422" y="2011577"/>
            <a:chExt cx="452755" cy="3596640"/>
          </a:xfrm>
        </p:grpSpPr>
        <p:pic>
          <p:nvPicPr>
            <p:cNvPr id="62" name="object 6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66775" y="2011577"/>
              <a:ext cx="391173" cy="391173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05422" y="5216470"/>
              <a:ext cx="391173" cy="391173"/>
            </a:xfrm>
            <a:prstGeom prst="rect">
              <a:avLst/>
            </a:prstGeom>
          </p:spPr>
        </p:pic>
      </p:grpSp>
      <p:sp>
        <p:nvSpPr>
          <p:cNvPr id="64" name="object 64" descr=""/>
          <p:cNvSpPr txBox="1"/>
          <p:nvPr/>
        </p:nvSpPr>
        <p:spPr>
          <a:xfrm>
            <a:off x="9787559" y="2894609"/>
            <a:ext cx="13474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535353"/>
                </a:solidFill>
                <a:latin typeface="Trebuchet MS"/>
                <a:cs typeface="Trebuchet MS"/>
              </a:rPr>
              <a:t>fast</a:t>
            </a:r>
            <a:r>
              <a:rPr dirty="0" sz="1400" spc="204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35353"/>
                </a:solidFill>
                <a:latin typeface="Trebuchet MS"/>
                <a:cs typeface="Trebuchet MS"/>
              </a:rPr>
              <a:t>thread</a:t>
            </a:r>
            <a:r>
              <a:rPr dirty="0" sz="1400" spc="21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535353"/>
                </a:solidFill>
                <a:latin typeface="Trebuchet MS"/>
                <a:cs typeface="Trebuchet MS"/>
              </a:rPr>
              <a:t>pool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65" name="object 65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  <p:sp>
        <p:nvSpPr>
          <p:cNvPr id="66" name="object 66" descr=""/>
          <p:cNvSpPr txBox="1"/>
          <p:nvPr/>
        </p:nvSpPr>
        <p:spPr>
          <a:xfrm>
            <a:off x="4123131" y="3053118"/>
            <a:ext cx="68326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535353"/>
                </a:solidFill>
                <a:latin typeface="Trebuchet MS"/>
                <a:cs typeface="Trebuchet MS"/>
              </a:rPr>
              <a:t>new</a:t>
            </a:r>
            <a:r>
              <a:rPr dirty="0" sz="1000" spc="-2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535353"/>
                </a:solidFill>
                <a:latin typeface="Trebuchet MS"/>
                <a:cs typeface="Trebuchet MS"/>
              </a:rPr>
              <a:t>thread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3798430" y="4201820"/>
            <a:ext cx="68326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535353"/>
                </a:solidFill>
                <a:latin typeface="Trebuchet MS"/>
                <a:cs typeface="Trebuchet MS"/>
              </a:rPr>
              <a:t>new</a:t>
            </a:r>
            <a:r>
              <a:rPr dirty="0" sz="1000" spc="-2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535353"/>
                </a:solidFill>
                <a:latin typeface="Trebuchet MS"/>
                <a:cs typeface="Trebuchet MS"/>
              </a:rPr>
              <a:t>thread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0741" y="469049"/>
            <a:ext cx="17030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Microsoft YaHei"/>
                <a:cs typeface="Microsoft YaHei"/>
              </a:rPr>
              <a:t>思考</a:t>
            </a:r>
            <a:r>
              <a:rPr dirty="0" sz="4000" spc="-35"/>
              <a:t>ing</a:t>
            </a:r>
            <a:endParaRPr sz="40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5519" y="2027542"/>
            <a:ext cx="130340" cy="12156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0799" y="1989112"/>
            <a:ext cx="228600" cy="2286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219318" y="1971331"/>
            <a:ext cx="2854960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-20">
                <a:solidFill>
                  <a:srgbClr val="5A554C"/>
                </a:solidFill>
                <a:latin typeface="Microsoft YaHei"/>
                <a:cs typeface="Microsoft YaHei"/>
              </a:rPr>
              <a:t>如果业务逻辑是阻塞的</a:t>
            </a:r>
            <a:r>
              <a:rPr dirty="0" sz="1450" spc="2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450" spc="-5">
                <a:solidFill>
                  <a:srgbClr val="5A554C"/>
                </a:solidFill>
                <a:latin typeface="Microsoft YaHei"/>
                <a:cs typeface="Microsoft YaHei"/>
              </a:rPr>
              <a:t>怎么处理 </a:t>
            </a:r>
            <a:r>
              <a:rPr dirty="0" sz="1450" spc="55">
                <a:solidFill>
                  <a:srgbClr val="5A554C"/>
                </a:solidFill>
                <a:latin typeface="Trebuchet MS"/>
                <a:cs typeface="Trebuchet MS"/>
              </a:rPr>
              <a:t>?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57019" y="2600934"/>
            <a:ext cx="130340" cy="12157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57019" y="3164281"/>
            <a:ext cx="130340" cy="12157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57019" y="3727640"/>
            <a:ext cx="130340" cy="12156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57019" y="4290986"/>
            <a:ext cx="130340" cy="12156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57019" y="4854333"/>
            <a:ext cx="130340" cy="12156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8479599" y="2543733"/>
            <a:ext cx="2616200" cy="24987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http</a:t>
            </a:r>
            <a:r>
              <a:rPr dirty="0" sz="1450" spc="1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request</a:t>
            </a:r>
            <a:r>
              <a:rPr dirty="0" sz="1450" spc="2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upstream</a:t>
            </a:r>
            <a:r>
              <a:rPr dirty="0" sz="1450" spc="2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 spc="-10">
                <a:solidFill>
                  <a:srgbClr val="5A554C"/>
                </a:solidFill>
                <a:latin typeface="Trebuchet MS"/>
                <a:cs typeface="Trebuchet MS"/>
              </a:rPr>
              <a:t>backend</a:t>
            </a:r>
            <a:endParaRPr sz="1450">
              <a:latin typeface="Trebuchet MS"/>
              <a:cs typeface="Trebuchet MS"/>
            </a:endParaRPr>
          </a:p>
          <a:p>
            <a:pPr marL="12700" marR="311150">
              <a:lnSpc>
                <a:spcPct val="254900"/>
              </a:lnSpc>
            </a:pP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query</a:t>
            </a:r>
            <a:r>
              <a:rPr dirty="0" sz="1450" spc="4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 spc="-35">
                <a:solidFill>
                  <a:srgbClr val="5A554C"/>
                </a:solidFill>
                <a:latin typeface="Trebuchet MS"/>
                <a:cs typeface="Trebuchet MS"/>
              </a:rPr>
              <a:t>mysql,</a:t>
            </a:r>
            <a:r>
              <a:rPr dirty="0" sz="1450" spc="4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 spc="-20">
                <a:solidFill>
                  <a:srgbClr val="5A554C"/>
                </a:solidFill>
                <a:latin typeface="Trebuchet MS"/>
                <a:cs typeface="Trebuchet MS"/>
              </a:rPr>
              <a:t>redis,</a:t>
            </a:r>
            <a:r>
              <a:rPr dirty="0" sz="1450" spc="4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http</a:t>
            </a:r>
            <a:r>
              <a:rPr dirty="0" sz="1450" spc="4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 spc="-25">
                <a:solidFill>
                  <a:srgbClr val="5A554C"/>
                </a:solidFill>
                <a:latin typeface="Trebuchet MS"/>
                <a:cs typeface="Trebuchet MS"/>
              </a:rPr>
              <a:t>api </a:t>
            </a: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block</a:t>
            </a:r>
            <a:r>
              <a:rPr dirty="0" sz="1450" spc="-2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 spc="-10">
                <a:solidFill>
                  <a:srgbClr val="5A554C"/>
                </a:solidFill>
                <a:latin typeface="Trebuchet MS"/>
                <a:cs typeface="Trebuchet MS"/>
              </a:rPr>
              <a:t>queue</a:t>
            </a:r>
            <a:endParaRPr sz="1450">
              <a:latin typeface="Trebuchet MS"/>
              <a:cs typeface="Trebuchet MS"/>
            </a:endParaRPr>
          </a:p>
          <a:p>
            <a:pPr marL="12700" marR="1000125">
              <a:lnSpc>
                <a:spcPct val="254900"/>
              </a:lnSpc>
            </a:pPr>
            <a:r>
              <a:rPr dirty="0" sz="1450" spc="-20">
                <a:solidFill>
                  <a:srgbClr val="5A554C"/>
                </a:solidFill>
                <a:latin typeface="Trebuchet MS"/>
                <a:cs typeface="Trebuchet MS"/>
              </a:rPr>
              <a:t>mutex</a:t>
            </a:r>
            <a:r>
              <a:rPr dirty="0" sz="1450" spc="3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/</a:t>
            </a:r>
            <a:r>
              <a:rPr dirty="0" sz="1450" spc="3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 spc="-30">
                <a:solidFill>
                  <a:srgbClr val="5A554C"/>
                </a:solidFill>
                <a:latin typeface="Trebuchet MS"/>
                <a:cs typeface="Trebuchet MS"/>
              </a:rPr>
              <a:t>semaphore </a:t>
            </a: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disk</a:t>
            </a:r>
            <a:r>
              <a:rPr dirty="0" sz="1450" spc="1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 spc="-25">
                <a:solidFill>
                  <a:srgbClr val="5A554C"/>
                </a:solidFill>
                <a:latin typeface="Trebuchet MS"/>
                <a:cs typeface="Trebuchet MS"/>
              </a:rPr>
              <a:t>io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157019" y="5417680"/>
            <a:ext cx="130340" cy="121577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8479599" y="5360479"/>
            <a:ext cx="163830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-50">
                <a:solidFill>
                  <a:srgbClr val="5A554C"/>
                </a:solidFill>
                <a:latin typeface="Trebuchet MS"/>
                <a:cs typeface="Trebuchet MS"/>
              </a:rPr>
              <a:t>…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51679" y="2704477"/>
            <a:ext cx="2434488" cy="2434488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01189" y="5782278"/>
            <a:ext cx="3953106" cy="911860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8609774" y="6104199"/>
            <a:ext cx="25266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5">
                <a:solidFill>
                  <a:srgbClr val="5E5E5E"/>
                </a:solidFill>
                <a:latin typeface="Microsoft YaHei"/>
                <a:cs typeface="Microsoft YaHei"/>
              </a:rPr>
              <a:t>根据业务扔到 快</a:t>
            </a:r>
            <a:r>
              <a:rPr dirty="0" sz="1600">
                <a:solidFill>
                  <a:srgbClr val="5E5E5E"/>
                </a:solidFill>
                <a:latin typeface="Trebuchet MS"/>
                <a:cs typeface="Trebuchet MS"/>
              </a:rPr>
              <a:t>/</a:t>
            </a:r>
            <a:r>
              <a:rPr dirty="0" sz="1600" spc="15">
                <a:solidFill>
                  <a:srgbClr val="5E5E5E"/>
                </a:solidFill>
                <a:latin typeface="Microsoft YaHei"/>
                <a:cs typeface="Microsoft YaHei"/>
              </a:rPr>
              <a:t>慢 线程池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  <p:grpSp>
        <p:nvGrpSpPr>
          <p:cNvPr id="18" name="object 18" descr=""/>
          <p:cNvGrpSpPr/>
          <p:nvPr/>
        </p:nvGrpSpPr>
        <p:grpSpPr>
          <a:xfrm>
            <a:off x="503791" y="1086133"/>
            <a:ext cx="3484879" cy="2101215"/>
            <a:chOff x="503791" y="1086133"/>
            <a:chExt cx="3484879" cy="2101215"/>
          </a:xfrm>
        </p:grpSpPr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3791" y="2562501"/>
              <a:ext cx="1196257" cy="62456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7080" y="2636545"/>
              <a:ext cx="1014618" cy="45973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95957" y="1086133"/>
              <a:ext cx="2292139" cy="1460500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2159850" y="2178418"/>
            <a:ext cx="13474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535353"/>
                </a:solidFill>
                <a:latin typeface="Trebuchet MS"/>
                <a:cs typeface="Trebuchet MS"/>
              </a:rPr>
              <a:t>fast</a:t>
            </a:r>
            <a:r>
              <a:rPr dirty="0" sz="1400" spc="204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35353"/>
                </a:solidFill>
                <a:latin typeface="Trebuchet MS"/>
                <a:cs typeface="Trebuchet MS"/>
              </a:rPr>
              <a:t>thread</a:t>
            </a:r>
            <a:r>
              <a:rPr dirty="0" sz="1400" spc="21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535353"/>
                </a:solidFill>
                <a:latin typeface="Trebuchet MS"/>
                <a:cs typeface="Trebuchet MS"/>
              </a:rPr>
              <a:t>pool</a:t>
            </a:r>
            <a:endParaRPr sz="1400">
              <a:latin typeface="Trebuchet MS"/>
              <a:cs typeface="Trebuchet MS"/>
            </a:endParaRPr>
          </a:p>
        </p:txBody>
      </p:sp>
      <p:graphicFrame>
        <p:nvGraphicFramePr>
          <p:cNvPr id="23" name="object 23" descr=""/>
          <p:cNvGraphicFramePr>
            <a:graphicFrameLocks noGrp="1"/>
          </p:cNvGraphicFramePr>
          <p:nvPr/>
        </p:nvGraphicFramePr>
        <p:xfrm>
          <a:off x="2197100" y="2743200"/>
          <a:ext cx="1366520" cy="241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729"/>
                <a:gridCol w="252729"/>
                <a:gridCol w="252729"/>
                <a:gridCol w="252729"/>
                <a:gridCol w="252730"/>
              </a:tblGrid>
              <a:tr h="241935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4" name="object 24" descr=""/>
          <p:cNvSpPr txBox="1"/>
          <p:nvPr/>
        </p:nvSpPr>
        <p:spPr>
          <a:xfrm>
            <a:off x="2487460" y="1528826"/>
            <a:ext cx="702310" cy="447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160"/>
              </a:lnSpc>
              <a:spcBef>
                <a:spcPts val="100"/>
              </a:spcBef>
            </a:pPr>
            <a:r>
              <a:rPr dirty="0" sz="1100" spc="-10">
                <a:solidFill>
                  <a:srgbClr val="51504D"/>
                </a:solidFill>
                <a:latin typeface="Trebuchet MS"/>
                <a:cs typeface="Trebuchet MS"/>
              </a:rPr>
              <a:t>thread</a:t>
            </a:r>
            <a:endParaRPr sz="1100">
              <a:latin typeface="Trebuchet MS"/>
              <a:cs typeface="Trebuchet MS"/>
            </a:endParaRPr>
          </a:p>
          <a:p>
            <a:pPr marL="139700">
              <a:lnSpc>
                <a:spcPts val="1000"/>
              </a:lnSpc>
            </a:pPr>
            <a:r>
              <a:rPr dirty="0" sz="1100" spc="-10">
                <a:solidFill>
                  <a:srgbClr val="51504D"/>
                </a:solidFill>
                <a:latin typeface="Trebuchet MS"/>
                <a:cs typeface="Trebuchet MS"/>
              </a:rPr>
              <a:t>thread</a:t>
            </a:r>
            <a:endParaRPr sz="1100">
              <a:latin typeface="Trebuchet MS"/>
              <a:cs typeface="Trebuchet MS"/>
            </a:endParaRPr>
          </a:p>
          <a:p>
            <a:pPr marL="266700">
              <a:lnSpc>
                <a:spcPts val="1160"/>
              </a:lnSpc>
            </a:pPr>
            <a:r>
              <a:rPr dirty="0" sz="1100" spc="-10">
                <a:solidFill>
                  <a:srgbClr val="51504D"/>
                </a:solidFill>
                <a:latin typeface="Trebuchet MS"/>
                <a:cs typeface="Trebuchet MS"/>
              </a:rPr>
              <a:t>thread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95957" y="5031942"/>
            <a:ext cx="2292139" cy="1460500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2487460" y="5474637"/>
            <a:ext cx="448309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51504D"/>
                </a:solidFill>
                <a:latin typeface="Trebuchet MS"/>
                <a:cs typeface="Trebuchet MS"/>
              </a:rPr>
              <a:t>thread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159850" y="6124229"/>
            <a:ext cx="13716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535353"/>
                </a:solidFill>
                <a:latin typeface="Trebuchet MS"/>
                <a:cs typeface="Trebuchet MS"/>
              </a:rPr>
              <a:t>slow</a:t>
            </a:r>
            <a:r>
              <a:rPr dirty="0" sz="1400" spc="10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35353"/>
                </a:solidFill>
                <a:latin typeface="Trebuchet MS"/>
                <a:cs typeface="Trebuchet MS"/>
              </a:rPr>
              <a:t>thread</a:t>
            </a:r>
            <a:r>
              <a:rPr dirty="0" sz="1400" spc="10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535353"/>
                </a:solidFill>
                <a:latin typeface="Trebuchet MS"/>
                <a:cs typeface="Trebuchet MS"/>
              </a:rPr>
              <a:t>pool</a:t>
            </a:r>
            <a:endParaRPr sz="1400">
              <a:latin typeface="Trebuchet MS"/>
              <a:cs typeface="Trebuchet MS"/>
            </a:endParaRPr>
          </a:p>
        </p:txBody>
      </p:sp>
      <p:graphicFrame>
        <p:nvGraphicFramePr>
          <p:cNvPr id="28" name="object 28" descr=""/>
          <p:cNvGraphicFramePr>
            <a:graphicFrameLocks noGrp="1"/>
          </p:cNvGraphicFramePr>
          <p:nvPr/>
        </p:nvGraphicFramePr>
        <p:xfrm>
          <a:off x="1854200" y="4457700"/>
          <a:ext cx="2295525" cy="282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"/>
                <a:gridCol w="182880"/>
                <a:gridCol w="182880"/>
                <a:gridCol w="182879"/>
                <a:gridCol w="182879"/>
                <a:gridCol w="182880"/>
                <a:gridCol w="182880"/>
                <a:gridCol w="182880"/>
                <a:gridCol w="182880"/>
                <a:gridCol w="182880"/>
                <a:gridCol w="182880"/>
                <a:gridCol w="182880"/>
              </a:tblGrid>
              <a:tr h="282575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9" name="object 29" descr=""/>
          <p:cNvSpPr txBox="1"/>
          <p:nvPr/>
        </p:nvSpPr>
        <p:spPr>
          <a:xfrm>
            <a:off x="2614460" y="5601637"/>
            <a:ext cx="575310" cy="320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160"/>
              </a:lnSpc>
              <a:spcBef>
                <a:spcPts val="100"/>
              </a:spcBef>
            </a:pPr>
            <a:r>
              <a:rPr dirty="0" sz="1100" spc="-10">
                <a:solidFill>
                  <a:srgbClr val="51504D"/>
                </a:solidFill>
                <a:latin typeface="Trebuchet MS"/>
                <a:cs typeface="Trebuchet MS"/>
              </a:rPr>
              <a:t>thread</a:t>
            </a:r>
            <a:endParaRPr sz="1100">
              <a:latin typeface="Trebuchet MS"/>
              <a:cs typeface="Trebuchet MS"/>
            </a:endParaRPr>
          </a:p>
          <a:p>
            <a:pPr marL="139700">
              <a:lnSpc>
                <a:spcPts val="1160"/>
              </a:lnSpc>
            </a:pPr>
            <a:r>
              <a:rPr dirty="0" sz="1100" spc="-10">
                <a:solidFill>
                  <a:srgbClr val="51504D"/>
                </a:solidFill>
                <a:latin typeface="Trebuchet MS"/>
                <a:cs typeface="Trebuchet MS"/>
              </a:rPr>
              <a:t>thread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503791" y="4296039"/>
            <a:ext cx="1196340" cy="624840"/>
            <a:chOff x="503791" y="4296039"/>
            <a:chExt cx="1196340" cy="624840"/>
          </a:xfrm>
        </p:grpSpPr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3791" y="4296039"/>
              <a:ext cx="1196257" cy="62456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7080" y="4370082"/>
              <a:ext cx="1014618" cy="4597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3260" rIns="0" bIns="0" rtlCol="0" vert="horz">
            <a:spAutoFit/>
          </a:bodyPr>
          <a:lstStyle/>
          <a:p>
            <a:pPr marL="1302385">
              <a:lnSpc>
                <a:spcPct val="100000"/>
              </a:lnSpc>
              <a:spcBef>
                <a:spcPts val="100"/>
              </a:spcBef>
            </a:pPr>
            <a:r>
              <a:rPr dirty="0" sz="4000" spc="-40"/>
              <a:t>proactor</a:t>
            </a:r>
            <a:endParaRPr sz="4000"/>
          </a:p>
        </p:txBody>
      </p:sp>
      <p:sp>
        <p:nvSpPr>
          <p:cNvPr id="3" name="object 3" descr=""/>
          <p:cNvSpPr txBox="1"/>
          <p:nvPr/>
        </p:nvSpPr>
        <p:spPr>
          <a:xfrm>
            <a:off x="5951067" y="2483129"/>
            <a:ext cx="5200650" cy="10172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500"/>
              </a:lnSpc>
              <a:spcBef>
                <a:spcPts val="100"/>
              </a:spcBef>
            </a:pPr>
            <a:r>
              <a:rPr dirty="0" sz="1800" spc="35">
                <a:solidFill>
                  <a:srgbClr val="5A554C"/>
                </a:solidFill>
                <a:latin typeface="Microsoft YaHei"/>
                <a:cs typeface="Microsoft YaHei"/>
              </a:rPr>
              <a:t>当发起 </a:t>
            </a:r>
            <a:r>
              <a:rPr dirty="0" sz="1800">
                <a:solidFill>
                  <a:srgbClr val="5A554C"/>
                </a:solidFill>
                <a:latin typeface="Trebuchet MS"/>
                <a:cs typeface="Trebuchet MS"/>
              </a:rPr>
              <a:t>aio_read</a:t>
            </a:r>
            <a:r>
              <a:rPr dirty="0" sz="1800" spc="13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A554C"/>
                </a:solidFill>
                <a:latin typeface="Microsoft YaHei"/>
                <a:cs typeface="Microsoft YaHei"/>
              </a:rPr>
              <a:t>（</a:t>
            </a:r>
            <a:r>
              <a:rPr dirty="0" sz="1800" spc="45">
                <a:solidFill>
                  <a:srgbClr val="5A554C"/>
                </a:solidFill>
                <a:latin typeface="Microsoft YaHei"/>
                <a:cs typeface="Microsoft YaHei"/>
              </a:rPr>
              <a:t>异步 </a:t>
            </a:r>
            <a:r>
              <a:rPr dirty="0" sz="1800">
                <a:solidFill>
                  <a:srgbClr val="5A554C"/>
                </a:solidFill>
                <a:latin typeface="Trebuchet MS"/>
                <a:cs typeface="Trebuchet MS"/>
              </a:rPr>
              <a:t>I/O</a:t>
            </a:r>
            <a:r>
              <a:rPr dirty="0" sz="1800">
                <a:solidFill>
                  <a:srgbClr val="5A554C"/>
                </a:solidFill>
                <a:latin typeface="Microsoft YaHei"/>
                <a:cs typeface="Microsoft YaHei"/>
              </a:rPr>
              <a:t>）</a:t>
            </a:r>
            <a:r>
              <a:rPr dirty="0" sz="1800" spc="45">
                <a:solidFill>
                  <a:srgbClr val="5A554C"/>
                </a:solidFill>
                <a:latin typeface="Microsoft YaHei"/>
                <a:cs typeface="Microsoft YaHei"/>
              </a:rPr>
              <a:t> 之后</a:t>
            </a:r>
            <a:r>
              <a:rPr dirty="0" sz="1800" spc="6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800">
                <a:solidFill>
                  <a:srgbClr val="5A554C"/>
                </a:solidFill>
                <a:latin typeface="Microsoft YaHei"/>
                <a:cs typeface="Microsoft YaHei"/>
              </a:rPr>
              <a:t>就⽴即返回</a:t>
            </a:r>
            <a:r>
              <a:rPr dirty="0" sz="1800" spc="-50">
                <a:solidFill>
                  <a:srgbClr val="5A554C"/>
                </a:solidFill>
                <a:latin typeface="Trebuchet MS"/>
                <a:cs typeface="Trebuchet MS"/>
              </a:rPr>
              <a:t>,</a:t>
            </a:r>
            <a:r>
              <a:rPr dirty="0" sz="1800">
                <a:solidFill>
                  <a:srgbClr val="5A554C"/>
                </a:solidFill>
                <a:latin typeface="Microsoft YaHei"/>
                <a:cs typeface="Microsoft YaHei"/>
              </a:rPr>
              <a:t>事件到来后</a:t>
            </a:r>
            <a:r>
              <a:rPr dirty="0" sz="1800" spc="-5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800" spc="-5">
                <a:solidFill>
                  <a:srgbClr val="5A554C"/>
                </a:solidFill>
                <a:latin typeface="Microsoft YaHei"/>
                <a:cs typeface="Microsoft YaHei"/>
              </a:rPr>
              <a:t>内核⾃动将数据从内核空间拷贝到⽤户</a:t>
            </a:r>
            <a:r>
              <a:rPr dirty="0" sz="1800">
                <a:solidFill>
                  <a:srgbClr val="5A554C"/>
                </a:solidFill>
                <a:latin typeface="Microsoft YaHei"/>
                <a:cs typeface="Microsoft YaHei"/>
              </a:rPr>
              <a:t>空间</a:t>
            </a:r>
            <a:r>
              <a:rPr dirty="0" sz="1800" spc="2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800">
                <a:solidFill>
                  <a:srgbClr val="5A554C"/>
                </a:solidFill>
                <a:latin typeface="Microsoft YaHei"/>
                <a:cs typeface="Microsoft YaHei"/>
              </a:rPr>
              <a:t>应⽤程序并不需要主动发起拷贝动作 </a:t>
            </a:r>
            <a:r>
              <a:rPr dirty="0" sz="1800" spc="-25">
                <a:solidFill>
                  <a:srgbClr val="5A554C"/>
                </a:solidFill>
                <a:latin typeface="Trebuchet MS"/>
                <a:cs typeface="Trebuchet MS"/>
              </a:rPr>
              <a:t>!!!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8576" y="4803165"/>
            <a:ext cx="146634" cy="13676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884976" y="4734534"/>
            <a:ext cx="5503545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-25">
                <a:solidFill>
                  <a:srgbClr val="5A554C"/>
                </a:solidFill>
                <a:latin typeface="Trebuchet MS"/>
                <a:cs typeface="Trebuchet MS"/>
              </a:rPr>
              <a:t>Reactor</a:t>
            </a:r>
            <a:r>
              <a:rPr dirty="0" sz="1600" spc="5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600">
                <a:solidFill>
                  <a:srgbClr val="5A554C"/>
                </a:solidFill>
                <a:latin typeface="Microsoft YaHei"/>
                <a:cs typeface="Microsoft YaHei"/>
              </a:rPr>
              <a:t>同步⾮阻塞同步⽹络模式</a:t>
            </a:r>
            <a:r>
              <a:rPr dirty="0" sz="1600" spc="7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600" spc="-5">
                <a:solidFill>
                  <a:srgbClr val="5A554C"/>
                </a:solidFill>
                <a:latin typeface="Microsoft YaHei"/>
                <a:cs typeface="Microsoft YaHei"/>
              </a:rPr>
              <a:t>感知的是就绪可读写事件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8576" y="5556605"/>
            <a:ext cx="146634" cy="13676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884976" y="5487968"/>
            <a:ext cx="4956175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-25">
                <a:solidFill>
                  <a:srgbClr val="5A554C"/>
                </a:solidFill>
                <a:latin typeface="Trebuchet MS"/>
                <a:cs typeface="Trebuchet MS"/>
              </a:rPr>
              <a:t>Proactor</a:t>
            </a:r>
            <a:r>
              <a:rPr dirty="0" sz="1600" spc="4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600">
                <a:solidFill>
                  <a:srgbClr val="5A554C"/>
                </a:solidFill>
                <a:latin typeface="Microsoft YaHei"/>
                <a:cs typeface="Microsoft YaHei"/>
              </a:rPr>
              <a:t>异步⾮阻塞模式</a:t>
            </a:r>
            <a:r>
              <a:rPr dirty="0" sz="1600" spc="5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600" spc="-5">
                <a:solidFill>
                  <a:srgbClr val="5A554C"/>
                </a:solidFill>
                <a:latin typeface="Microsoft YaHei"/>
                <a:cs typeface="Microsoft YaHei"/>
              </a:rPr>
              <a:t>感知的是已完成的读写事件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70252" y="443826"/>
            <a:ext cx="1384731" cy="1384731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891322" y="6061369"/>
            <a:ext cx="174307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b="1">
                <a:solidFill>
                  <a:srgbClr val="017B76"/>
                </a:solidFill>
                <a:latin typeface="Microsoft YaHei"/>
                <a:cs typeface="Microsoft YaHei"/>
              </a:rPr>
              <a:t>基于 </a:t>
            </a:r>
            <a:r>
              <a:rPr dirty="0" sz="1700">
                <a:solidFill>
                  <a:srgbClr val="017B76"/>
                </a:solidFill>
                <a:latin typeface="Arial Black"/>
                <a:cs typeface="Arial Black"/>
              </a:rPr>
              <a:t>AIO</a:t>
            </a:r>
            <a:r>
              <a:rPr dirty="0" sz="1700" spc="55">
                <a:solidFill>
                  <a:srgbClr val="017B76"/>
                </a:solidFill>
                <a:latin typeface="Arial Black"/>
                <a:cs typeface="Arial Black"/>
              </a:rPr>
              <a:t> </a:t>
            </a:r>
            <a:r>
              <a:rPr dirty="0" sz="1700" spc="40" b="1">
                <a:solidFill>
                  <a:srgbClr val="017B76"/>
                </a:solidFill>
                <a:latin typeface="Microsoft YaHei"/>
                <a:cs typeface="Microsoft YaHei"/>
              </a:rPr>
              <a:t>模型 </a:t>
            </a:r>
            <a:r>
              <a:rPr dirty="0" sz="1700" spc="-40">
                <a:solidFill>
                  <a:srgbClr val="017B76"/>
                </a:solidFill>
                <a:latin typeface="Arial Black"/>
                <a:cs typeface="Arial Black"/>
              </a:rPr>
              <a:t>!!!</a:t>
            </a:r>
            <a:endParaRPr sz="1700">
              <a:latin typeface="Arial Black"/>
              <a:cs typeface="Arial Black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754708" y="2222030"/>
            <a:ext cx="2142490" cy="127000"/>
            <a:chOff x="1754708" y="2222030"/>
            <a:chExt cx="2142490" cy="127000"/>
          </a:xfrm>
        </p:grpSpPr>
        <p:sp>
          <p:nvSpPr>
            <p:cNvPr id="11" name="object 11" descr=""/>
            <p:cNvSpPr/>
            <p:nvPr/>
          </p:nvSpPr>
          <p:spPr>
            <a:xfrm>
              <a:off x="1754708" y="2278624"/>
              <a:ext cx="2075814" cy="35560"/>
            </a:xfrm>
            <a:custGeom>
              <a:avLst/>
              <a:gdLst/>
              <a:ahLst/>
              <a:cxnLst/>
              <a:rect l="l" t="t" r="r" b="b"/>
              <a:pathLst>
                <a:path w="2075814" h="35560">
                  <a:moveTo>
                    <a:pt x="301944" y="33876"/>
                  </a:moveTo>
                  <a:lnTo>
                    <a:pt x="37613" y="33876"/>
                  </a:lnTo>
                  <a:lnTo>
                    <a:pt x="73941" y="35019"/>
                  </a:lnTo>
                  <a:lnTo>
                    <a:pt x="119288" y="35019"/>
                  </a:lnTo>
                  <a:lnTo>
                    <a:pt x="252887" y="34257"/>
                  </a:lnTo>
                  <a:lnTo>
                    <a:pt x="301944" y="33876"/>
                  </a:lnTo>
                  <a:close/>
                </a:path>
                <a:path w="2075814" h="35560">
                  <a:moveTo>
                    <a:pt x="19318" y="33368"/>
                  </a:moveTo>
                  <a:lnTo>
                    <a:pt x="14612" y="33368"/>
                  </a:lnTo>
                  <a:lnTo>
                    <a:pt x="32362" y="33876"/>
                  </a:lnTo>
                  <a:lnTo>
                    <a:pt x="27656" y="33876"/>
                  </a:lnTo>
                  <a:lnTo>
                    <a:pt x="19318" y="33368"/>
                  </a:lnTo>
                  <a:close/>
                </a:path>
                <a:path w="2075814" h="35560">
                  <a:moveTo>
                    <a:pt x="1115243" y="26002"/>
                  </a:moveTo>
                  <a:lnTo>
                    <a:pt x="1105915" y="26002"/>
                  </a:lnTo>
                  <a:lnTo>
                    <a:pt x="1041822" y="26637"/>
                  </a:lnTo>
                  <a:lnTo>
                    <a:pt x="3474" y="26637"/>
                  </a:lnTo>
                  <a:lnTo>
                    <a:pt x="0" y="29431"/>
                  </a:lnTo>
                  <a:lnTo>
                    <a:pt x="5511" y="31590"/>
                  </a:lnTo>
                  <a:lnTo>
                    <a:pt x="18135" y="33368"/>
                  </a:lnTo>
                  <a:lnTo>
                    <a:pt x="19318" y="33368"/>
                  </a:lnTo>
                  <a:lnTo>
                    <a:pt x="27656" y="33876"/>
                  </a:lnTo>
                  <a:lnTo>
                    <a:pt x="308034" y="33876"/>
                  </a:lnTo>
                  <a:lnTo>
                    <a:pt x="429894" y="32098"/>
                  </a:lnTo>
                  <a:lnTo>
                    <a:pt x="520384" y="32098"/>
                  </a:lnTo>
                  <a:lnTo>
                    <a:pt x="841413" y="28034"/>
                  </a:lnTo>
                  <a:lnTo>
                    <a:pt x="852585" y="28034"/>
                  </a:lnTo>
                  <a:lnTo>
                    <a:pt x="959591" y="27399"/>
                  </a:lnTo>
                  <a:lnTo>
                    <a:pt x="1115243" y="26002"/>
                  </a:lnTo>
                  <a:close/>
                </a:path>
                <a:path w="2075814" h="35560">
                  <a:moveTo>
                    <a:pt x="1233919" y="24351"/>
                  </a:moveTo>
                  <a:lnTo>
                    <a:pt x="10124" y="24351"/>
                  </a:lnTo>
                  <a:lnTo>
                    <a:pt x="3250" y="26637"/>
                  </a:lnTo>
                  <a:lnTo>
                    <a:pt x="917597" y="26637"/>
                  </a:lnTo>
                  <a:lnTo>
                    <a:pt x="1020419" y="25772"/>
                  </a:lnTo>
                  <a:lnTo>
                    <a:pt x="1055284" y="24859"/>
                  </a:lnTo>
                  <a:lnTo>
                    <a:pt x="1207296" y="24609"/>
                  </a:lnTo>
                  <a:lnTo>
                    <a:pt x="1233919" y="24351"/>
                  </a:lnTo>
                  <a:close/>
                </a:path>
                <a:path w="2075814" h="35560">
                  <a:moveTo>
                    <a:pt x="1071723" y="26002"/>
                  </a:moveTo>
                  <a:lnTo>
                    <a:pt x="1035807" y="26002"/>
                  </a:lnTo>
                  <a:lnTo>
                    <a:pt x="878751" y="26637"/>
                  </a:lnTo>
                  <a:lnTo>
                    <a:pt x="1030370" y="26637"/>
                  </a:lnTo>
                  <a:lnTo>
                    <a:pt x="1071723" y="26002"/>
                  </a:lnTo>
                  <a:close/>
                </a:path>
                <a:path w="2075814" h="35560">
                  <a:moveTo>
                    <a:pt x="1094152" y="25772"/>
                  </a:moveTo>
                  <a:lnTo>
                    <a:pt x="1016094" y="25772"/>
                  </a:lnTo>
                  <a:lnTo>
                    <a:pt x="1015428" y="26002"/>
                  </a:lnTo>
                  <a:lnTo>
                    <a:pt x="1074388" y="26002"/>
                  </a:lnTo>
                  <a:lnTo>
                    <a:pt x="1094152" y="25772"/>
                  </a:lnTo>
                  <a:close/>
                </a:path>
                <a:path w="2075814" h="35560">
                  <a:moveTo>
                    <a:pt x="1169825" y="24859"/>
                  </a:moveTo>
                  <a:lnTo>
                    <a:pt x="1131458" y="24859"/>
                  </a:lnTo>
                  <a:lnTo>
                    <a:pt x="1020419" y="25772"/>
                  </a:lnTo>
                  <a:lnTo>
                    <a:pt x="940559" y="25772"/>
                  </a:lnTo>
                  <a:lnTo>
                    <a:pt x="1169825" y="24859"/>
                  </a:lnTo>
                  <a:close/>
                </a:path>
                <a:path w="2075814" h="35560">
                  <a:moveTo>
                    <a:pt x="1207296" y="24609"/>
                  </a:moveTo>
                  <a:lnTo>
                    <a:pt x="1099770" y="24609"/>
                  </a:lnTo>
                  <a:lnTo>
                    <a:pt x="1075905" y="24859"/>
                  </a:lnTo>
                  <a:lnTo>
                    <a:pt x="940559" y="25772"/>
                  </a:lnTo>
                  <a:lnTo>
                    <a:pt x="1087222" y="25772"/>
                  </a:lnTo>
                  <a:lnTo>
                    <a:pt x="1207296" y="24609"/>
                  </a:lnTo>
                  <a:close/>
                </a:path>
                <a:path w="2075814" h="35560">
                  <a:moveTo>
                    <a:pt x="1331461" y="24351"/>
                  </a:moveTo>
                  <a:lnTo>
                    <a:pt x="1287416" y="24351"/>
                  </a:lnTo>
                  <a:lnTo>
                    <a:pt x="1284322" y="24609"/>
                  </a:lnTo>
                  <a:lnTo>
                    <a:pt x="1301349" y="24609"/>
                  </a:lnTo>
                  <a:lnTo>
                    <a:pt x="1331461" y="24351"/>
                  </a:lnTo>
                  <a:close/>
                </a:path>
                <a:path w="2075814" h="35560">
                  <a:moveTo>
                    <a:pt x="1227554" y="22192"/>
                  </a:moveTo>
                  <a:lnTo>
                    <a:pt x="22264" y="22192"/>
                  </a:lnTo>
                  <a:lnTo>
                    <a:pt x="9371" y="24351"/>
                  </a:lnTo>
                  <a:lnTo>
                    <a:pt x="1073975" y="24351"/>
                  </a:lnTo>
                  <a:lnTo>
                    <a:pt x="1101532" y="23589"/>
                  </a:lnTo>
                  <a:lnTo>
                    <a:pt x="1128540" y="23589"/>
                  </a:lnTo>
                  <a:lnTo>
                    <a:pt x="1227554" y="22192"/>
                  </a:lnTo>
                  <a:close/>
                </a:path>
                <a:path w="2075814" h="35560">
                  <a:moveTo>
                    <a:pt x="1407462" y="23589"/>
                  </a:moveTo>
                  <a:lnTo>
                    <a:pt x="1170901" y="23589"/>
                  </a:lnTo>
                  <a:lnTo>
                    <a:pt x="1073975" y="24351"/>
                  </a:lnTo>
                  <a:lnTo>
                    <a:pt x="1204191" y="24351"/>
                  </a:lnTo>
                  <a:lnTo>
                    <a:pt x="1260995" y="23716"/>
                  </a:lnTo>
                  <a:lnTo>
                    <a:pt x="1397398" y="23716"/>
                  </a:lnTo>
                  <a:lnTo>
                    <a:pt x="1407462" y="23589"/>
                  </a:lnTo>
                  <a:close/>
                </a:path>
                <a:path w="2075814" h="35560">
                  <a:moveTo>
                    <a:pt x="1397398" y="23716"/>
                  </a:moveTo>
                  <a:lnTo>
                    <a:pt x="1292026" y="23716"/>
                  </a:lnTo>
                  <a:lnTo>
                    <a:pt x="1289420" y="24351"/>
                  </a:lnTo>
                  <a:lnTo>
                    <a:pt x="1333507" y="24351"/>
                  </a:lnTo>
                  <a:lnTo>
                    <a:pt x="1397398" y="23716"/>
                  </a:lnTo>
                  <a:close/>
                </a:path>
                <a:path w="2075814" h="35560">
                  <a:moveTo>
                    <a:pt x="1254815" y="22192"/>
                  </a:moveTo>
                  <a:lnTo>
                    <a:pt x="1227554" y="22192"/>
                  </a:lnTo>
                  <a:lnTo>
                    <a:pt x="1128540" y="23589"/>
                  </a:lnTo>
                  <a:lnTo>
                    <a:pt x="1057471" y="23589"/>
                  </a:lnTo>
                  <a:lnTo>
                    <a:pt x="1254815" y="22192"/>
                  </a:lnTo>
                  <a:close/>
                </a:path>
                <a:path w="2075814" h="35560">
                  <a:moveTo>
                    <a:pt x="1342303" y="22192"/>
                  </a:moveTo>
                  <a:lnTo>
                    <a:pt x="1254815" y="22192"/>
                  </a:lnTo>
                  <a:lnTo>
                    <a:pt x="1057471" y="23589"/>
                  </a:lnTo>
                  <a:lnTo>
                    <a:pt x="1243311" y="23589"/>
                  </a:lnTo>
                  <a:lnTo>
                    <a:pt x="1342303" y="22192"/>
                  </a:lnTo>
                  <a:close/>
                </a:path>
                <a:path w="2075814" h="35560">
                  <a:moveTo>
                    <a:pt x="1529603" y="21049"/>
                  </a:moveTo>
                  <a:lnTo>
                    <a:pt x="1511578" y="21049"/>
                  </a:lnTo>
                  <a:lnTo>
                    <a:pt x="1402374" y="22192"/>
                  </a:lnTo>
                  <a:lnTo>
                    <a:pt x="1203395" y="23589"/>
                  </a:lnTo>
                  <a:lnTo>
                    <a:pt x="1529603" y="21049"/>
                  </a:lnTo>
                  <a:close/>
                </a:path>
                <a:path w="2075814" h="35560">
                  <a:moveTo>
                    <a:pt x="1396227" y="22192"/>
                  </a:moveTo>
                  <a:lnTo>
                    <a:pt x="1383540" y="22192"/>
                  </a:lnTo>
                  <a:lnTo>
                    <a:pt x="1205018" y="23589"/>
                  </a:lnTo>
                  <a:lnTo>
                    <a:pt x="1196626" y="23589"/>
                  </a:lnTo>
                  <a:lnTo>
                    <a:pt x="1396227" y="22192"/>
                  </a:lnTo>
                  <a:close/>
                </a:path>
                <a:path w="2075814" h="35560">
                  <a:moveTo>
                    <a:pt x="1563705" y="21049"/>
                  </a:moveTo>
                  <a:lnTo>
                    <a:pt x="1559537" y="21049"/>
                  </a:lnTo>
                  <a:lnTo>
                    <a:pt x="1196626" y="23589"/>
                  </a:lnTo>
                  <a:lnTo>
                    <a:pt x="1311794" y="23589"/>
                  </a:lnTo>
                  <a:lnTo>
                    <a:pt x="1413704" y="22192"/>
                  </a:lnTo>
                  <a:lnTo>
                    <a:pt x="1380813" y="22192"/>
                  </a:lnTo>
                  <a:lnTo>
                    <a:pt x="1563705" y="21049"/>
                  </a:lnTo>
                  <a:close/>
                </a:path>
                <a:path w="2075814" h="35560">
                  <a:moveTo>
                    <a:pt x="1558429" y="22192"/>
                  </a:moveTo>
                  <a:lnTo>
                    <a:pt x="1518172" y="22192"/>
                  </a:lnTo>
                  <a:lnTo>
                    <a:pt x="1407462" y="23589"/>
                  </a:lnTo>
                  <a:lnTo>
                    <a:pt x="1274218" y="23589"/>
                  </a:lnTo>
                  <a:lnTo>
                    <a:pt x="1558429" y="22192"/>
                  </a:lnTo>
                  <a:close/>
                </a:path>
                <a:path w="2075814" h="35560">
                  <a:moveTo>
                    <a:pt x="1635428" y="18001"/>
                  </a:moveTo>
                  <a:lnTo>
                    <a:pt x="64410" y="18001"/>
                  </a:lnTo>
                  <a:lnTo>
                    <a:pt x="44823" y="19652"/>
                  </a:lnTo>
                  <a:lnTo>
                    <a:pt x="20417" y="22192"/>
                  </a:lnTo>
                  <a:lnTo>
                    <a:pt x="1416381" y="22192"/>
                  </a:lnTo>
                  <a:lnTo>
                    <a:pt x="1500964" y="21049"/>
                  </a:lnTo>
                  <a:lnTo>
                    <a:pt x="1380930" y="21049"/>
                  </a:lnTo>
                  <a:lnTo>
                    <a:pt x="1397528" y="20668"/>
                  </a:lnTo>
                  <a:lnTo>
                    <a:pt x="1375756" y="20668"/>
                  </a:lnTo>
                  <a:lnTo>
                    <a:pt x="1454853" y="19779"/>
                  </a:lnTo>
                  <a:lnTo>
                    <a:pt x="1458147" y="19779"/>
                  </a:lnTo>
                  <a:lnTo>
                    <a:pt x="1635428" y="18001"/>
                  </a:lnTo>
                  <a:close/>
                </a:path>
                <a:path w="2075814" h="35560">
                  <a:moveTo>
                    <a:pt x="1508305" y="21049"/>
                  </a:moveTo>
                  <a:lnTo>
                    <a:pt x="1500964" y="21049"/>
                  </a:lnTo>
                  <a:lnTo>
                    <a:pt x="1416381" y="22192"/>
                  </a:lnTo>
                  <a:lnTo>
                    <a:pt x="1405759" y="22192"/>
                  </a:lnTo>
                  <a:lnTo>
                    <a:pt x="1508305" y="21049"/>
                  </a:lnTo>
                  <a:close/>
                </a:path>
                <a:path w="2075814" h="35560">
                  <a:moveTo>
                    <a:pt x="1511578" y="21049"/>
                  </a:moveTo>
                  <a:lnTo>
                    <a:pt x="1508305" y="21049"/>
                  </a:lnTo>
                  <a:lnTo>
                    <a:pt x="1405759" y="22192"/>
                  </a:lnTo>
                  <a:lnTo>
                    <a:pt x="1402374" y="22192"/>
                  </a:lnTo>
                  <a:lnTo>
                    <a:pt x="1511578" y="21049"/>
                  </a:lnTo>
                  <a:close/>
                </a:path>
                <a:path w="2075814" h="35560">
                  <a:moveTo>
                    <a:pt x="1579960" y="19398"/>
                  </a:moveTo>
                  <a:lnTo>
                    <a:pt x="1555582" y="19398"/>
                  </a:lnTo>
                  <a:lnTo>
                    <a:pt x="1374432" y="21049"/>
                  </a:lnTo>
                  <a:lnTo>
                    <a:pt x="1459895" y="21049"/>
                  </a:lnTo>
                  <a:lnTo>
                    <a:pt x="1493504" y="20668"/>
                  </a:lnTo>
                  <a:lnTo>
                    <a:pt x="1493264" y="20668"/>
                  </a:lnTo>
                  <a:lnTo>
                    <a:pt x="1516150" y="20414"/>
                  </a:lnTo>
                  <a:lnTo>
                    <a:pt x="1496479" y="20414"/>
                  </a:lnTo>
                  <a:lnTo>
                    <a:pt x="1529336" y="19779"/>
                  </a:lnTo>
                  <a:lnTo>
                    <a:pt x="1536280" y="19779"/>
                  </a:lnTo>
                  <a:lnTo>
                    <a:pt x="1579960" y="19398"/>
                  </a:lnTo>
                  <a:close/>
                </a:path>
                <a:path w="2075814" h="35560">
                  <a:moveTo>
                    <a:pt x="1823552" y="18763"/>
                  </a:moveTo>
                  <a:lnTo>
                    <a:pt x="1780297" y="18763"/>
                  </a:lnTo>
                  <a:lnTo>
                    <a:pt x="1470055" y="21049"/>
                  </a:lnTo>
                  <a:lnTo>
                    <a:pt x="1514689" y="21049"/>
                  </a:lnTo>
                  <a:lnTo>
                    <a:pt x="1748372" y="19398"/>
                  </a:lnTo>
                  <a:lnTo>
                    <a:pt x="1823552" y="18763"/>
                  </a:lnTo>
                  <a:close/>
                </a:path>
                <a:path w="2075814" h="35560">
                  <a:moveTo>
                    <a:pt x="1779437" y="18763"/>
                  </a:moveTo>
                  <a:lnTo>
                    <a:pt x="1753653" y="18763"/>
                  </a:lnTo>
                  <a:lnTo>
                    <a:pt x="1765846" y="19398"/>
                  </a:lnTo>
                  <a:lnTo>
                    <a:pt x="1544853" y="20414"/>
                  </a:lnTo>
                  <a:lnTo>
                    <a:pt x="1544140" y="20414"/>
                  </a:lnTo>
                  <a:lnTo>
                    <a:pt x="1779437" y="18763"/>
                  </a:lnTo>
                  <a:close/>
                </a:path>
                <a:path w="2075814" h="35560">
                  <a:moveTo>
                    <a:pt x="1654018" y="18763"/>
                  </a:moveTo>
                  <a:lnTo>
                    <a:pt x="1627254" y="18763"/>
                  </a:lnTo>
                  <a:lnTo>
                    <a:pt x="1616359" y="19398"/>
                  </a:lnTo>
                  <a:lnTo>
                    <a:pt x="1658936" y="19398"/>
                  </a:lnTo>
                  <a:lnTo>
                    <a:pt x="1654018" y="18763"/>
                  </a:lnTo>
                  <a:close/>
                </a:path>
                <a:path w="2075814" h="35560">
                  <a:moveTo>
                    <a:pt x="1732758" y="18509"/>
                  </a:moveTo>
                  <a:lnTo>
                    <a:pt x="1703213" y="18509"/>
                  </a:lnTo>
                  <a:lnTo>
                    <a:pt x="1699941" y="18763"/>
                  </a:lnTo>
                  <a:lnTo>
                    <a:pt x="1735099" y="18763"/>
                  </a:lnTo>
                  <a:lnTo>
                    <a:pt x="1732758" y="18509"/>
                  </a:lnTo>
                  <a:close/>
                </a:path>
                <a:path w="2075814" h="35560">
                  <a:moveTo>
                    <a:pt x="1714829" y="18001"/>
                  </a:moveTo>
                  <a:lnTo>
                    <a:pt x="1679001" y="18001"/>
                  </a:lnTo>
                  <a:lnTo>
                    <a:pt x="1634643" y="18509"/>
                  </a:lnTo>
                  <a:lnTo>
                    <a:pt x="1655876" y="18509"/>
                  </a:lnTo>
                  <a:lnTo>
                    <a:pt x="1714829" y="18001"/>
                  </a:lnTo>
                  <a:close/>
                </a:path>
                <a:path w="2075814" h="35560">
                  <a:moveTo>
                    <a:pt x="1781211" y="18001"/>
                  </a:moveTo>
                  <a:lnTo>
                    <a:pt x="1749107" y="18001"/>
                  </a:lnTo>
                  <a:lnTo>
                    <a:pt x="1728726" y="18509"/>
                  </a:lnTo>
                  <a:lnTo>
                    <a:pt x="1737100" y="18509"/>
                  </a:lnTo>
                  <a:lnTo>
                    <a:pt x="1781211" y="18001"/>
                  </a:lnTo>
                  <a:close/>
                </a:path>
                <a:path w="2075814" h="35560">
                  <a:moveTo>
                    <a:pt x="193328" y="13302"/>
                  </a:moveTo>
                  <a:lnTo>
                    <a:pt x="191506" y="13302"/>
                  </a:lnTo>
                  <a:lnTo>
                    <a:pt x="91008" y="16223"/>
                  </a:lnTo>
                  <a:lnTo>
                    <a:pt x="63493" y="18001"/>
                  </a:lnTo>
                  <a:lnTo>
                    <a:pt x="1556080" y="18001"/>
                  </a:lnTo>
                  <a:lnTo>
                    <a:pt x="1576654" y="17239"/>
                  </a:lnTo>
                  <a:lnTo>
                    <a:pt x="1716083" y="17239"/>
                  </a:lnTo>
                  <a:lnTo>
                    <a:pt x="1847832" y="16223"/>
                  </a:lnTo>
                  <a:lnTo>
                    <a:pt x="1853087" y="16043"/>
                  </a:lnTo>
                  <a:lnTo>
                    <a:pt x="1790003" y="16043"/>
                  </a:lnTo>
                  <a:lnTo>
                    <a:pt x="1921328" y="15473"/>
                  </a:lnTo>
                  <a:lnTo>
                    <a:pt x="1896792" y="15080"/>
                  </a:lnTo>
                  <a:lnTo>
                    <a:pt x="1840471" y="15080"/>
                  </a:lnTo>
                  <a:lnTo>
                    <a:pt x="1865718" y="14064"/>
                  </a:lnTo>
                  <a:lnTo>
                    <a:pt x="160940" y="14064"/>
                  </a:lnTo>
                  <a:lnTo>
                    <a:pt x="193328" y="13302"/>
                  </a:lnTo>
                  <a:close/>
                </a:path>
                <a:path w="2075814" h="35560">
                  <a:moveTo>
                    <a:pt x="1672941" y="17239"/>
                  </a:moveTo>
                  <a:lnTo>
                    <a:pt x="1614393" y="17239"/>
                  </a:lnTo>
                  <a:lnTo>
                    <a:pt x="1588348" y="18001"/>
                  </a:lnTo>
                  <a:lnTo>
                    <a:pt x="1570317" y="18001"/>
                  </a:lnTo>
                  <a:lnTo>
                    <a:pt x="1672941" y="17239"/>
                  </a:lnTo>
                  <a:close/>
                </a:path>
                <a:path w="2075814" h="35560">
                  <a:moveTo>
                    <a:pt x="1684401" y="17239"/>
                  </a:moveTo>
                  <a:lnTo>
                    <a:pt x="1635428" y="18001"/>
                  </a:lnTo>
                  <a:lnTo>
                    <a:pt x="1448333" y="18001"/>
                  </a:lnTo>
                  <a:lnTo>
                    <a:pt x="1684401" y="17239"/>
                  </a:lnTo>
                  <a:close/>
                </a:path>
                <a:path w="2075814" h="35560">
                  <a:moveTo>
                    <a:pt x="1783359" y="17239"/>
                  </a:moveTo>
                  <a:lnTo>
                    <a:pt x="1750644" y="17239"/>
                  </a:lnTo>
                  <a:lnTo>
                    <a:pt x="1661031" y="18001"/>
                  </a:lnTo>
                  <a:lnTo>
                    <a:pt x="1773722" y="18001"/>
                  </a:lnTo>
                  <a:lnTo>
                    <a:pt x="1783359" y="17239"/>
                  </a:lnTo>
                  <a:close/>
                </a:path>
                <a:path w="2075814" h="35560">
                  <a:moveTo>
                    <a:pt x="1852294" y="16223"/>
                  </a:moveTo>
                  <a:lnTo>
                    <a:pt x="1851809" y="16223"/>
                  </a:lnTo>
                  <a:lnTo>
                    <a:pt x="1819471" y="17239"/>
                  </a:lnTo>
                  <a:lnTo>
                    <a:pt x="1754366" y="17239"/>
                  </a:lnTo>
                  <a:lnTo>
                    <a:pt x="1852294" y="16223"/>
                  </a:lnTo>
                  <a:close/>
                </a:path>
                <a:path w="2075814" h="35560">
                  <a:moveTo>
                    <a:pt x="1878784" y="16223"/>
                  </a:moveTo>
                  <a:lnTo>
                    <a:pt x="1852294" y="16223"/>
                  </a:lnTo>
                  <a:lnTo>
                    <a:pt x="1754366" y="17239"/>
                  </a:lnTo>
                  <a:lnTo>
                    <a:pt x="1842474" y="17239"/>
                  </a:lnTo>
                  <a:lnTo>
                    <a:pt x="1878784" y="16223"/>
                  </a:lnTo>
                  <a:close/>
                </a:path>
                <a:path w="2075814" h="35560">
                  <a:moveTo>
                    <a:pt x="1882130" y="16223"/>
                  </a:moveTo>
                  <a:lnTo>
                    <a:pt x="1878784" y="16223"/>
                  </a:lnTo>
                  <a:lnTo>
                    <a:pt x="1842474" y="17239"/>
                  </a:lnTo>
                  <a:lnTo>
                    <a:pt x="1789150" y="17239"/>
                  </a:lnTo>
                  <a:lnTo>
                    <a:pt x="1882130" y="16223"/>
                  </a:lnTo>
                  <a:close/>
                </a:path>
                <a:path w="2075814" h="35560">
                  <a:moveTo>
                    <a:pt x="1854268" y="12413"/>
                  </a:moveTo>
                  <a:lnTo>
                    <a:pt x="231115" y="12413"/>
                  </a:lnTo>
                  <a:lnTo>
                    <a:pt x="160940" y="14064"/>
                  </a:lnTo>
                  <a:lnTo>
                    <a:pt x="1883636" y="14064"/>
                  </a:lnTo>
                  <a:lnTo>
                    <a:pt x="1941598" y="13302"/>
                  </a:lnTo>
                  <a:lnTo>
                    <a:pt x="1794232" y="13302"/>
                  </a:lnTo>
                  <a:lnTo>
                    <a:pt x="1854268" y="12413"/>
                  </a:lnTo>
                  <a:close/>
                </a:path>
                <a:path w="2075814" h="35560">
                  <a:moveTo>
                    <a:pt x="1906654" y="12413"/>
                  </a:moveTo>
                  <a:lnTo>
                    <a:pt x="1904211" y="12413"/>
                  </a:lnTo>
                  <a:lnTo>
                    <a:pt x="1833153" y="13302"/>
                  </a:lnTo>
                  <a:lnTo>
                    <a:pt x="1887118" y="13302"/>
                  </a:lnTo>
                  <a:lnTo>
                    <a:pt x="1906654" y="12413"/>
                  </a:lnTo>
                  <a:close/>
                </a:path>
                <a:path w="2075814" h="35560">
                  <a:moveTo>
                    <a:pt x="1915025" y="10889"/>
                  </a:moveTo>
                  <a:lnTo>
                    <a:pt x="333693" y="10889"/>
                  </a:lnTo>
                  <a:lnTo>
                    <a:pt x="234725" y="12413"/>
                  </a:lnTo>
                  <a:lnTo>
                    <a:pt x="1892442" y="12413"/>
                  </a:lnTo>
                  <a:lnTo>
                    <a:pt x="1847732" y="11905"/>
                  </a:lnTo>
                  <a:lnTo>
                    <a:pt x="1912935" y="11905"/>
                  </a:lnTo>
                  <a:lnTo>
                    <a:pt x="1915025" y="10889"/>
                  </a:lnTo>
                  <a:close/>
                </a:path>
                <a:path w="2075814" h="35560">
                  <a:moveTo>
                    <a:pt x="1911264" y="11905"/>
                  </a:moveTo>
                  <a:lnTo>
                    <a:pt x="1884083" y="11905"/>
                  </a:lnTo>
                  <a:lnTo>
                    <a:pt x="1880069" y="12413"/>
                  </a:lnTo>
                  <a:lnTo>
                    <a:pt x="1906146" y="12413"/>
                  </a:lnTo>
                  <a:lnTo>
                    <a:pt x="1911264" y="11905"/>
                  </a:lnTo>
                  <a:close/>
                </a:path>
                <a:path w="2075814" h="35560">
                  <a:moveTo>
                    <a:pt x="1948696" y="11905"/>
                  </a:moveTo>
                  <a:lnTo>
                    <a:pt x="1817756" y="12413"/>
                  </a:lnTo>
                  <a:lnTo>
                    <a:pt x="1816015" y="12413"/>
                  </a:lnTo>
                  <a:lnTo>
                    <a:pt x="1948696" y="11905"/>
                  </a:lnTo>
                  <a:close/>
                </a:path>
                <a:path w="2075814" h="35560">
                  <a:moveTo>
                    <a:pt x="1975485" y="10889"/>
                  </a:moveTo>
                  <a:lnTo>
                    <a:pt x="1947303" y="11016"/>
                  </a:lnTo>
                  <a:lnTo>
                    <a:pt x="1968063" y="11016"/>
                  </a:lnTo>
                  <a:lnTo>
                    <a:pt x="1892794" y="11905"/>
                  </a:lnTo>
                  <a:lnTo>
                    <a:pt x="1909215" y="11905"/>
                  </a:lnTo>
                  <a:lnTo>
                    <a:pt x="1976043" y="11016"/>
                  </a:lnTo>
                  <a:lnTo>
                    <a:pt x="1975485" y="10889"/>
                  </a:lnTo>
                  <a:close/>
                </a:path>
                <a:path w="2075814" h="35560">
                  <a:moveTo>
                    <a:pt x="1857713" y="10127"/>
                  </a:moveTo>
                  <a:lnTo>
                    <a:pt x="404622" y="10127"/>
                  </a:lnTo>
                  <a:lnTo>
                    <a:pt x="324538" y="10889"/>
                  </a:lnTo>
                  <a:lnTo>
                    <a:pt x="1785880" y="10889"/>
                  </a:lnTo>
                  <a:lnTo>
                    <a:pt x="1857713" y="10127"/>
                  </a:lnTo>
                  <a:close/>
                </a:path>
                <a:path w="2075814" h="35560">
                  <a:moveTo>
                    <a:pt x="1925212" y="10127"/>
                  </a:moveTo>
                  <a:lnTo>
                    <a:pt x="1867414" y="10127"/>
                  </a:lnTo>
                  <a:lnTo>
                    <a:pt x="1776180" y="10889"/>
                  </a:lnTo>
                  <a:lnTo>
                    <a:pt x="1858498" y="10889"/>
                  </a:lnTo>
                  <a:lnTo>
                    <a:pt x="1925212" y="10127"/>
                  </a:lnTo>
                  <a:close/>
                </a:path>
                <a:path w="2075814" h="35560">
                  <a:moveTo>
                    <a:pt x="1970649" y="10127"/>
                  </a:moveTo>
                  <a:lnTo>
                    <a:pt x="1956389" y="10127"/>
                  </a:lnTo>
                  <a:lnTo>
                    <a:pt x="1935583" y="10889"/>
                  </a:lnTo>
                  <a:lnTo>
                    <a:pt x="1930448" y="10889"/>
                  </a:lnTo>
                  <a:lnTo>
                    <a:pt x="1970649" y="10127"/>
                  </a:lnTo>
                  <a:close/>
                </a:path>
                <a:path w="2075814" h="35560">
                  <a:moveTo>
                    <a:pt x="1972258" y="10127"/>
                  </a:moveTo>
                  <a:lnTo>
                    <a:pt x="1970649" y="10127"/>
                  </a:lnTo>
                  <a:lnTo>
                    <a:pt x="1930448" y="10889"/>
                  </a:lnTo>
                  <a:lnTo>
                    <a:pt x="1927233" y="10889"/>
                  </a:lnTo>
                  <a:lnTo>
                    <a:pt x="1972258" y="10127"/>
                  </a:lnTo>
                  <a:close/>
                </a:path>
                <a:path w="2075814" h="35560">
                  <a:moveTo>
                    <a:pt x="2003932" y="10127"/>
                  </a:moveTo>
                  <a:lnTo>
                    <a:pt x="1972258" y="10127"/>
                  </a:lnTo>
                  <a:lnTo>
                    <a:pt x="1927233" y="10889"/>
                  </a:lnTo>
                  <a:lnTo>
                    <a:pt x="1910566" y="10889"/>
                  </a:lnTo>
                  <a:lnTo>
                    <a:pt x="2003932" y="10127"/>
                  </a:lnTo>
                  <a:close/>
                </a:path>
                <a:path w="2075814" h="35560">
                  <a:moveTo>
                    <a:pt x="1932419" y="8476"/>
                  </a:moveTo>
                  <a:lnTo>
                    <a:pt x="566369" y="8476"/>
                  </a:lnTo>
                  <a:lnTo>
                    <a:pt x="416626" y="10127"/>
                  </a:lnTo>
                  <a:lnTo>
                    <a:pt x="1853718" y="10127"/>
                  </a:lnTo>
                  <a:lnTo>
                    <a:pt x="1905958" y="9238"/>
                  </a:lnTo>
                  <a:lnTo>
                    <a:pt x="1932419" y="8476"/>
                  </a:lnTo>
                  <a:close/>
                </a:path>
                <a:path w="2075814" h="35560">
                  <a:moveTo>
                    <a:pt x="2041416" y="9238"/>
                  </a:moveTo>
                  <a:lnTo>
                    <a:pt x="2020640" y="9238"/>
                  </a:lnTo>
                  <a:lnTo>
                    <a:pt x="1929158" y="10127"/>
                  </a:lnTo>
                  <a:lnTo>
                    <a:pt x="1969890" y="10127"/>
                  </a:lnTo>
                  <a:lnTo>
                    <a:pt x="2041416" y="9238"/>
                  </a:lnTo>
                  <a:close/>
                </a:path>
                <a:path w="2075814" h="35560">
                  <a:moveTo>
                    <a:pt x="2075383" y="8476"/>
                  </a:moveTo>
                  <a:lnTo>
                    <a:pt x="2002193" y="8476"/>
                  </a:lnTo>
                  <a:lnTo>
                    <a:pt x="1961548" y="8856"/>
                  </a:lnTo>
                  <a:lnTo>
                    <a:pt x="1815211" y="8856"/>
                  </a:lnTo>
                  <a:lnTo>
                    <a:pt x="2075383" y="8476"/>
                  </a:lnTo>
                  <a:close/>
                </a:path>
                <a:path w="2075814" h="35560">
                  <a:moveTo>
                    <a:pt x="1980582" y="6952"/>
                  </a:moveTo>
                  <a:lnTo>
                    <a:pt x="1972703" y="6952"/>
                  </a:lnTo>
                  <a:lnTo>
                    <a:pt x="1980763" y="7460"/>
                  </a:lnTo>
                  <a:lnTo>
                    <a:pt x="625358" y="7460"/>
                  </a:lnTo>
                  <a:lnTo>
                    <a:pt x="581958" y="8476"/>
                  </a:lnTo>
                  <a:lnTo>
                    <a:pt x="1902574" y="8476"/>
                  </a:lnTo>
                  <a:lnTo>
                    <a:pt x="1904022" y="7714"/>
                  </a:lnTo>
                  <a:lnTo>
                    <a:pt x="1901532" y="7714"/>
                  </a:lnTo>
                  <a:lnTo>
                    <a:pt x="1980582" y="6952"/>
                  </a:lnTo>
                  <a:close/>
                </a:path>
                <a:path w="2075814" h="35560">
                  <a:moveTo>
                    <a:pt x="1885264" y="6952"/>
                  </a:moveTo>
                  <a:lnTo>
                    <a:pt x="651711" y="6952"/>
                  </a:lnTo>
                  <a:lnTo>
                    <a:pt x="623807" y="7460"/>
                  </a:lnTo>
                  <a:lnTo>
                    <a:pt x="1898014" y="7460"/>
                  </a:lnTo>
                  <a:lnTo>
                    <a:pt x="1885264" y="6952"/>
                  </a:lnTo>
                  <a:close/>
                </a:path>
                <a:path w="2075814" h="35560">
                  <a:moveTo>
                    <a:pt x="1967223" y="6952"/>
                  </a:moveTo>
                  <a:lnTo>
                    <a:pt x="1915076" y="6952"/>
                  </a:lnTo>
                  <a:lnTo>
                    <a:pt x="1868202" y="7460"/>
                  </a:lnTo>
                  <a:lnTo>
                    <a:pt x="1967960" y="7460"/>
                  </a:lnTo>
                  <a:lnTo>
                    <a:pt x="1967223" y="6952"/>
                  </a:lnTo>
                  <a:close/>
                </a:path>
                <a:path w="2075814" h="35560">
                  <a:moveTo>
                    <a:pt x="1972703" y="6952"/>
                  </a:moveTo>
                  <a:lnTo>
                    <a:pt x="1967223" y="6952"/>
                  </a:lnTo>
                  <a:lnTo>
                    <a:pt x="1967960" y="7460"/>
                  </a:lnTo>
                  <a:lnTo>
                    <a:pt x="1980763" y="7460"/>
                  </a:lnTo>
                  <a:lnTo>
                    <a:pt x="1972703" y="6952"/>
                  </a:lnTo>
                  <a:close/>
                </a:path>
                <a:path w="2075814" h="35560">
                  <a:moveTo>
                    <a:pt x="1995030" y="6952"/>
                  </a:moveTo>
                  <a:lnTo>
                    <a:pt x="1973321" y="7460"/>
                  </a:lnTo>
                  <a:lnTo>
                    <a:pt x="1998332" y="7460"/>
                  </a:lnTo>
                  <a:lnTo>
                    <a:pt x="1995030" y="6952"/>
                  </a:lnTo>
                  <a:close/>
                </a:path>
                <a:path w="2075814" h="35560">
                  <a:moveTo>
                    <a:pt x="2044617" y="6063"/>
                  </a:moveTo>
                  <a:lnTo>
                    <a:pt x="709935" y="6063"/>
                  </a:lnTo>
                  <a:lnTo>
                    <a:pt x="703633" y="6952"/>
                  </a:lnTo>
                  <a:lnTo>
                    <a:pt x="1960718" y="6952"/>
                  </a:lnTo>
                  <a:lnTo>
                    <a:pt x="2044617" y="6063"/>
                  </a:lnTo>
                  <a:close/>
                </a:path>
                <a:path w="2075814" h="35560">
                  <a:moveTo>
                    <a:pt x="1988714" y="5682"/>
                  </a:moveTo>
                  <a:lnTo>
                    <a:pt x="866257" y="5682"/>
                  </a:lnTo>
                  <a:lnTo>
                    <a:pt x="838835" y="6063"/>
                  </a:lnTo>
                  <a:lnTo>
                    <a:pt x="1973194" y="6063"/>
                  </a:lnTo>
                  <a:lnTo>
                    <a:pt x="1988714" y="5682"/>
                  </a:lnTo>
                  <a:close/>
                </a:path>
                <a:path w="2075814" h="35560">
                  <a:moveTo>
                    <a:pt x="1149833" y="4539"/>
                  </a:moveTo>
                  <a:lnTo>
                    <a:pt x="1028961" y="4539"/>
                  </a:lnTo>
                  <a:lnTo>
                    <a:pt x="906268" y="5682"/>
                  </a:lnTo>
                  <a:lnTo>
                    <a:pt x="1046032" y="5682"/>
                  </a:lnTo>
                  <a:lnTo>
                    <a:pt x="1149833" y="4539"/>
                  </a:lnTo>
                  <a:close/>
                </a:path>
                <a:path w="2075814" h="35560">
                  <a:moveTo>
                    <a:pt x="1180372" y="4539"/>
                  </a:moveTo>
                  <a:lnTo>
                    <a:pt x="1170506" y="4539"/>
                  </a:lnTo>
                  <a:lnTo>
                    <a:pt x="1020192" y="5682"/>
                  </a:lnTo>
                  <a:lnTo>
                    <a:pt x="1054991" y="5682"/>
                  </a:lnTo>
                  <a:lnTo>
                    <a:pt x="1180372" y="4539"/>
                  </a:lnTo>
                  <a:close/>
                </a:path>
                <a:path w="2075814" h="35560">
                  <a:moveTo>
                    <a:pt x="2071761" y="4539"/>
                  </a:moveTo>
                  <a:lnTo>
                    <a:pt x="1185685" y="4539"/>
                  </a:lnTo>
                  <a:lnTo>
                    <a:pt x="1013689" y="5682"/>
                  </a:lnTo>
                  <a:lnTo>
                    <a:pt x="1923620" y="5682"/>
                  </a:lnTo>
                  <a:lnTo>
                    <a:pt x="2071761" y="4539"/>
                  </a:lnTo>
                  <a:close/>
                </a:path>
                <a:path w="2075814" h="35560">
                  <a:moveTo>
                    <a:pt x="1216214" y="4086"/>
                  </a:moveTo>
                  <a:lnTo>
                    <a:pt x="1086767" y="4086"/>
                  </a:lnTo>
                  <a:lnTo>
                    <a:pt x="1033191" y="4539"/>
                  </a:lnTo>
                  <a:lnTo>
                    <a:pt x="1188149" y="4539"/>
                  </a:lnTo>
                  <a:lnTo>
                    <a:pt x="1216214" y="4086"/>
                  </a:lnTo>
                  <a:close/>
                </a:path>
                <a:path w="2075814" h="35560">
                  <a:moveTo>
                    <a:pt x="1229989" y="4086"/>
                  </a:moveTo>
                  <a:lnTo>
                    <a:pt x="1216214" y="4086"/>
                  </a:lnTo>
                  <a:lnTo>
                    <a:pt x="1188149" y="4539"/>
                  </a:lnTo>
                  <a:lnTo>
                    <a:pt x="1170506" y="4539"/>
                  </a:lnTo>
                  <a:lnTo>
                    <a:pt x="1229989" y="4086"/>
                  </a:lnTo>
                  <a:close/>
                </a:path>
                <a:path w="2075814" h="35560">
                  <a:moveTo>
                    <a:pt x="1931017" y="4086"/>
                  </a:moveTo>
                  <a:lnTo>
                    <a:pt x="1229989" y="4086"/>
                  </a:lnTo>
                  <a:lnTo>
                    <a:pt x="1180372" y="4539"/>
                  </a:lnTo>
                  <a:lnTo>
                    <a:pt x="1911197" y="4539"/>
                  </a:lnTo>
                  <a:lnTo>
                    <a:pt x="1931017" y="4086"/>
                  </a:lnTo>
                  <a:close/>
                </a:path>
                <a:path w="2075814" h="35560">
                  <a:moveTo>
                    <a:pt x="1953836" y="3777"/>
                  </a:moveTo>
                  <a:lnTo>
                    <a:pt x="1127802" y="3777"/>
                  </a:lnTo>
                  <a:lnTo>
                    <a:pt x="1085812" y="4086"/>
                  </a:lnTo>
                  <a:lnTo>
                    <a:pt x="1934628" y="4086"/>
                  </a:lnTo>
                  <a:lnTo>
                    <a:pt x="1953836" y="3777"/>
                  </a:lnTo>
                  <a:close/>
                </a:path>
                <a:path w="2075814" h="35560">
                  <a:moveTo>
                    <a:pt x="1798992" y="0"/>
                  </a:moveTo>
                  <a:lnTo>
                    <a:pt x="1780173" y="0"/>
                  </a:lnTo>
                  <a:lnTo>
                    <a:pt x="1748570" y="178"/>
                  </a:lnTo>
                  <a:lnTo>
                    <a:pt x="1741461" y="178"/>
                  </a:lnTo>
                  <a:lnTo>
                    <a:pt x="1723593" y="517"/>
                  </a:lnTo>
                  <a:lnTo>
                    <a:pt x="1742073" y="517"/>
                  </a:lnTo>
                  <a:lnTo>
                    <a:pt x="1798992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5303" y="2222030"/>
              <a:ext cx="121615" cy="126669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883989" y="2282723"/>
            <a:ext cx="67500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5E5E5E"/>
                </a:solidFill>
                <a:latin typeface="Trebuchet MS"/>
                <a:cs typeface="Trebuchet MS"/>
              </a:rPr>
              <a:t>aio_read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98536" y="2455697"/>
            <a:ext cx="2229990" cy="126669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2337168" y="2602077"/>
            <a:ext cx="85090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EE220C"/>
                </a:solidFill>
                <a:latin typeface="Microsoft YaHei"/>
                <a:cs typeface="Microsoft YaHei"/>
              </a:rPr>
              <a:t>⾮阻塞返回</a:t>
            </a:r>
            <a:endParaRPr sz="1300">
              <a:latin typeface="Microsoft YaHei"/>
              <a:cs typeface="Microsoft YaHe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135780" y="2166264"/>
            <a:ext cx="101600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EE220C"/>
                </a:solidFill>
                <a:latin typeface="Microsoft YaHei"/>
                <a:cs typeface="Microsoft YaHei"/>
              </a:rPr>
              <a:t>数据未准备好</a:t>
            </a:r>
            <a:endParaRPr sz="1300">
              <a:latin typeface="Microsoft YaHei"/>
              <a:cs typeface="Microsoft YaHe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3945344" y="2558795"/>
            <a:ext cx="537210" cy="802640"/>
            <a:chOff x="3945344" y="2558795"/>
            <a:chExt cx="537210" cy="802640"/>
          </a:xfrm>
        </p:grpSpPr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55579" y="2558795"/>
              <a:ext cx="126657" cy="80242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45344" y="2742021"/>
              <a:ext cx="415871" cy="415871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3746372" y="3588651"/>
            <a:ext cx="1346200" cy="7156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115900"/>
              </a:lnSpc>
              <a:spcBef>
                <a:spcPts val="110"/>
              </a:spcBef>
            </a:pPr>
            <a:r>
              <a:rPr dirty="0" sz="1300">
                <a:solidFill>
                  <a:srgbClr val="5E5E5E"/>
                </a:solidFill>
                <a:latin typeface="Microsoft YaHei"/>
                <a:cs typeface="Microsoft YaHei"/>
              </a:rPr>
              <a:t>内核拿到数据</a:t>
            </a:r>
            <a:r>
              <a:rPr dirty="0" sz="1300" spc="-25">
                <a:solidFill>
                  <a:srgbClr val="5E5E5E"/>
                </a:solidFill>
                <a:latin typeface="Trebuchet MS"/>
                <a:cs typeface="Trebuchet MS"/>
              </a:rPr>
              <a:t>, </a:t>
            </a:r>
            <a:r>
              <a:rPr dirty="0" sz="1300" spc="-50">
                <a:solidFill>
                  <a:srgbClr val="5E5E5E"/>
                </a:solidFill>
                <a:latin typeface="Microsoft YaHei"/>
                <a:cs typeface="Microsoft YaHei"/>
              </a:rPr>
              <a:t>把</a:t>
            </a:r>
            <a:r>
              <a:rPr dirty="0" sz="1300" spc="-10">
                <a:solidFill>
                  <a:srgbClr val="5E5E5E"/>
                </a:solidFill>
                <a:latin typeface="Microsoft YaHei"/>
                <a:cs typeface="Microsoft YaHei"/>
              </a:rPr>
              <a:t>数据从内核拷贝到</a:t>
            </a:r>
            <a:r>
              <a:rPr dirty="0" sz="1300" spc="-15">
                <a:solidFill>
                  <a:srgbClr val="5E5E5E"/>
                </a:solidFill>
                <a:latin typeface="Microsoft YaHei"/>
                <a:cs typeface="Microsoft YaHei"/>
              </a:rPr>
              <a:t>应⽤进程</a:t>
            </a:r>
            <a:endParaRPr sz="1300">
              <a:latin typeface="Microsoft YaHei"/>
              <a:cs typeface="Microsoft YaHei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55617" y="4434357"/>
            <a:ext cx="126669" cy="452475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3947782" y="4985511"/>
            <a:ext cx="68580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5">
                <a:solidFill>
                  <a:srgbClr val="5E5E5E"/>
                </a:solidFill>
                <a:latin typeface="Microsoft YaHei"/>
                <a:cs typeface="Microsoft YaHei"/>
              </a:rPr>
              <a:t>拷贝完成</a:t>
            </a:r>
            <a:endParaRPr sz="1300">
              <a:latin typeface="Microsoft YaHei"/>
              <a:cs typeface="Microsoft YaHei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19326" y="5091506"/>
            <a:ext cx="2195905" cy="173634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716542" y="5059692"/>
            <a:ext cx="68580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5">
                <a:solidFill>
                  <a:srgbClr val="5E5E5E"/>
                </a:solidFill>
                <a:latin typeface="Microsoft YaHei"/>
                <a:cs typeface="Microsoft YaHei"/>
              </a:rPr>
              <a:t>处理数据</a:t>
            </a:r>
            <a:endParaRPr sz="1300">
              <a:latin typeface="Microsoft YaHei"/>
              <a:cs typeface="Microsoft YaHe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131845" y="3680472"/>
            <a:ext cx="222821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1DB100"/>
                </a:solidFill>
                <a:latin typeface="Trebuchet MS"/>
                <a:cs typeface="Trebuchet MS"/>
              </a:rPr>
              <a:t>aio</a:t>
            </a:r>
            <a:r>
              <a:rPr dirty="0" sz="1300" spc="35">
                <a:solidFill>
                  <a:srgbClr val="1DB100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1DB100"/>
                </a:solidFill>
                <a:latin typeface="Microsoft YaHei"/>
                <a:cs typeface="Microsoft YaHei"/>
              </a:rPr>
              <a:t>通过 </a:t>
            </a:r>
            <a:r>
              <a:rPr dirty="0" sz="1300">
                <a:solidFill>
                  <a:srgbClr val="1DB100"/>
                </a:solidFill>
                <a:latin typeface="Trebuchet MS"/>
                <a:cs typeface="Trebuchet MS"/>
              </a:rPr>
              <a:t>eventfd</a:t>
            </a:r>
            <a:r>
              <a:rPr dirty="0" sz="1300" spc="40">
                <a:solidFill>
                  <a:srgbClr val="1DB100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1DB100"/>
                </a:solidFill>
                <a:latin typeface="Microsoft YaHei"/>
                <a:cs typeface="Microsoft YaHei"/>
              </a:rPr>
              <a:t>可使⽤ </a:t>
            </a:r>
            <a:r>
              <a:rPr dirty="0" sz="1300" spc="-20">
                <a:solidFill>
                  <a:srgbClr val="1DB100"/>
                </a:solidFill>
                <a:latin typeface="Trebuchet MS"/>
                <a:cs typeface="Trebuchet MS"/>
              </a:rPr>
              <a:t>epoll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3260" rIns="0" bIns="0" rtlCol="0" vert="horz">
            <a:spAutoFit/>
          </a:bodyPr>
          <a:lstStyle/>
          <a:p>
            <a:pPr marL="1302385">
              <a:lnSpc>
                <a:spcPct val="100000"/>
              </a:lnSpc>
              <a:spcBef>
                <a:spcPts val="100"/>
              </a:spcBef>
            </a:pPr>
            <a:r>
              <a:rPr dirty="0" sz="4000" spc="-40"/>
              <a:t>proactor</a:t>
            </a:r>
            <a:endParaRPr sz="4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901" y="1658378"/>
            <a:ext cx="1384731" cy="138473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7825" y="1677504"/>
            <a:ext cx="4704519" cy="91313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963083" y="1979955"/>
            <a:ext cx="22472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35">
                <a:solidFill>
                  <a:srgbClr val="EE220C"/>
                </a:solidFill>
                <a:latin typeface="Arial Black"/>
                <a:cs typeface="Arial Black"/>
              </a:rPr>
              <a:t>linux</a:t>
            </a:r>
            <a:r>
              <a:rPr dirty="0" sz="1800" spc="50">
                <a:solidFill>
                  <a:srgbClr val="EE220C"/>
                </a:solidFill>
                <a:latin typeface="Arial Black"/>
                <a:cs typeface="Arial Black"/>
              </a:rPr>
              <a:t> </a:t>
            </a:r>
            <a:r>
              <a:rPr dirty="0" sz="1800" spc="-160">
                <a:solidFill>
                  <a:srgbClr val="EE220C"/>
                </a:solidFill>
                <a:latin typeface="Arial Black"/>
                <a:cs typeface="Arial Black"/>
              </a:rPr>
              <a:t>aio</a:t>
            </a:r>
            <a:r>
              <a:rPr dirty="0" sz="1800" spc="55">
                <a:solidFill>
                  <a:srgbClr val="EE220C"/>
                </a:solidFill>
                <a:latin typeface="Arial Black"/>
                <a:cs typeface="Arial Black"/>
              </a:rPr>
              <a:t> </a:t>
            </a:r>
            <a:r>
              <a:rPr dirty="0" sz="1800" spc="20" b="1">
                <a:solidFill>
                  <a:srgbClr val="EE220C"/>
                </a:solidFill>
                <a:latin typeface="Microsoft YaHei"/>
                <a:cs typeface="Microsoft YaHei"/>
              </a:rPr>
              <a:t>很不靠谱 </a:t>
            </a:r>
            <a:r>
              <a:rPr dirty="0" sz="1800" spc="-30">
                <a:solidFill>
                  <a:srgbClr val="EE220C"/>
                </a:solidFill>
                <a:latin typeface="Arial Black"/>
                <a:cs typeface="Arial Black"/>
              </a:rPr>
              <a:t>!!!</a:t>
            </a:r>
            <a:endParaRPr sz="1800">
              <a:latin typeface="Arial Black"/>
              <a:cs typeface="Arial Black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3828" y="3312795"/>
            <a:ext cx="154597" cy="14418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74013" y="3258654"/>
            <a:ext cx="266700" cy="2667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42828" y="4098645"/>
            <a:ext cx="154597" cy="14419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42828" y="4872913"/>
            <a:ext cx="154597" cy="14419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53828" y="5647179"/>
            <a:ext cx="154597" cy="144193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3767213" y="3244938"/>
            <a:ext cx="6382385" cy="2616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5A554C"/>
                </a:solidFill>
                <a:latin typeface="Microsoft YaHei"/>
                <a:cs typeface="Microsoft YaHei"/>
              </a:rPr>
              <a:t>为什么在</a:t>
            </a:r>
            <a:r>
              <a:rPr dirty="0" sz="1700" spc="-25">
                <a:solidFill>
                  <a:srgbClr val="5A554C"/>
                </a:solidFill>
                <a:latin typeface="Trebuchet MS"/>
                <a:cs typeface="Trebuchet MS"/>
              </a:rPr>
              <a:t>linux</a:t>
            </a:r>
            <a:r>
              <a:rPr dirty="0" sz="1700" spc="25">
                <a:solidFill>
                  <a:srgbClr val="5A554C"/>
                </a:solidFill>
                <a:latin typeface="Microsoft YaHei"/>
                <a:cs typeface="Microsoft YaHei"/>
              </a:rPr>
              <a:t>都在使⽤ </a:t>
            </a:r>
            <a:r>
              <a:rPr dirty="0" sz="1700">
                <a:solidFill>
                  <a:srgbClr val="5A554C"/>
                </a:solidFill>
                <a:latin typeface="Trebuchet MS"/>
                <a:cs typeface="Trebuchet MS"/>
              </a:rPr>
              <a:t>reactor</a:t>
            </a:r>
            <a:r>
              <a:rPr dirty="0" sz="1700" spc="14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5A554C"/>
                </a:solidFill>
                <a:latin typeface="Microsoft YaHei"/>
                <a:cs typeface="Microsoft YaHei"/>
              </a:rPr>
              <a:t>架构</a:t>
            </a:r>
            <a:endParaRPr sz="17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985"/>
              </a:spcBef>
            </a:pPr>
            <a:endParaRPr sz="1700">
              <a:latin typeface="Microsoft YaHei"/>
              <a:cs typeface="Microsoft YaHei"/>
            </a:endParaRPr>
          </a:p>
          <a:p>
            <a:pPr marL="901700">
              <a:lnSpc>
                <a:spcPct val="100000"/>
              </a:lnSpc>
            </a:pPr>
            <a:r>
              <a:rPr dirty="0" sz="1700" spc="15">
                <a:solidFill>
                  <a:srgbClr val="5A554C"/>
                </a:solidFill>
                <a:latin typeface="Microsoft YaHei"/>
                <a:cs typeface="Microsoft YaHei"/>
              </a:rPr>
              <a:t>不能实现 </a:t>
            </a:r>
            <a:r>
              <a:rPr dirty="0" sz="1700">
                <a:solidFill>
                  <a:srgbClr val="5A554C"/>
                </a:solidFill>
                <a:latin typeface="Trebuchet MS"/>
                <a:cs typeface="Trebuchet MS"/>
              </a:rPr>
              <a:t>socket</a:t>
            </a:r>
            <a:r>
              <a:rPr dirty="0" sz="1700" spc="7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5A554C"/>
                </a:solidFill>
                <a:latin typeface="Trebuchet MS"/>
                <a:cs typeface="Trebuchet MS"/>
              </a:rPr>
              <a:t>aio</a:t>
            </a:r>
            <a:r>
              <a:rPr dirty="0" sz="170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700" spc="5">
                <a:solidFill>
                  <a:srgbClr val="5A554C"/>
                </a:solidFill>
                <a:latin typeface="Microsoft YaHei"/>
                <a:cs typeface="Microsoft YaHei"/>
              </a:rPr>
              <a:t>只能对⽂件进⾏ </a:t>
            </a:r>
            <a:r>
              <a:rPr dirty="0" sz="1700" spc="-25">
                <a:solidFill>
                  <a:srgbClr val="5A554C"/>
                </a:solidFill>
                <a:latin typeface="Trebuchet MS"/>
                <a:cs typeface="Trebuchet MS"/>
              </a:rPr>
              <a:t>aio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700">
              <a:latin typeface="Trebuchet MS"/>
              <a:cs typeface="Trebuchet MS"/>
            </a:endParaRPr>
          </a:p>
          <a:p>
            <a:pPr marL="901700">
              <a:lnSpc>
                <a:spcPct val="100000"/>
              </a:lnSpc>
            </a:pPr>
            <a:r>
              <a:rPr dirty="0" sz="1700" spc="15">
                <a:solidFill>
                  <a:srgbClr val="5A554C"/>
                </a:solidFill>
                <a:latin typeface="Microsoft YaHei"/>
                <a:cs typeface="Microsoft YaHei"/>
              </a:rPr>
              <a:t>⽂件也只能是 </a:t>
            </a:r>
            <a:r>
              <a:rPr dirty="0" sz="1700">
                <a:solidFill>
                  <a:srgbClr val="5A554C"/>
                </a:solidFill>
                <a:latin typeface="Trebuchet MS"/>
                <a:cs typeface="Trebuchet MS"/>
              </a:rPr>
              <a:t>direct</a:t>
            </a:r>
            <a:r>
              <a:rPr dirty="0" sz="1700" spc="10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5A554C"/>
                </a:solidFill>
                <a:latin typeface="Trebuchet MS"/>
                <a:cs typeface="Trebuchet MS"/>
              </a:rPr>
              <a:t>io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 spc="-10">
                <a:solidFill>
                  <a:srgbClr val="5A554C"/>
                </a:solidFill>
                <a:latin typeface="Trebuchet MS"/>
                <a:cs typeface="Trebuchet MS"/>
              </a:rPr>
              <a:t>windows/darwin</a:t>
            </a:r>
            <a:r>
              <a:rPr dirty="0" sz="1700" spc="2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5A554C"/>
                </a:solidFill>
                <a:latin typeface="Microsoft YaHei"/>
                <a:cs typeface="Microsoft YaHei"/>
              </a:rPr>
              <a:t>实现系统级别的 </a:t>
            </a:r>
            <a:r>
              <a:rPr dirty="0" sz="1700" spc="-65">
                <a:solidFill>
                  <a:srgbClr val="5A554C"/>
                </a:solidFill>
                <a:latin typeface="Trebuchet MS"/>
                <a:cs typeface="Trebuchet MS"/>
              </a:rPr>
              <a:t>aio</a:t>
            </a:r>
            <a:r>
              <a:rPr dirty="0" sz="1700" spc="-2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700" spc="5">
                <a:solidFill>
                  <a:srgbClr val="5A554C"/>
                </a:solidFill>
                <a:latin typeface="Microsoft YaHei"/>
                <a:cs typeface="Microsoft YaHei"/>
              </a:rPr>
              <a:t>可实现⾼性能 </a:t>
            </a:r>
            <a:r>
              <a:rPr dirty="0" sz="1700">
                <a:solidFill>
                  <a:srgbClr val="5A554C"/>
                </a:solidFill>
                <a:latin typeface="Trebuchet MS"/>
                <a:cs typeface="Trebuchet MS"/>
              </a:rPr>
              <a:t>proactor</a:t>
            </a:r>
            <a:r>
              <a:rPr dirty="0" sz="1700" spc="3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5A554C"/>
                </a:solidFill>
                <a:latin typeface="Microsoft YaHei"/>
                <a:cs typeface="Microsoft YaHei"/>
              </a:rPr>
              <a:t>架构</a:t>
            </a:r>
            <a:endParaRPr sz="1700">
              <a:latin typeface="Microsoft YaHei"/>
              <a:cs typeface="Microsoft YaHe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28831" y="443319"/>
            <a:ext cx="139636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25"/>
              <a:t>socket</a:t>
            </a:r>
            <a:endParaRPr sz="3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452" y="3637686"/>
            <a:ext cx="1074085" cy="51435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09171" y="3794302"/>
            <a:ext cx="4000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4B4A4B"/>
                </a:solidFill>
                <a:latin typeface="Trebuchet MS"/>
                <a:cs typeface="Trebuchet MS"/>
              </a:rPr>
              <a:t>client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7724" y="4477952"/>
            <a:ext cx="2076538" cy="109018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5750" y="2221320"/>
            <a:ext cx="1960486" cy="1029257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7508082" y="2498572"/>
            <a:ext cx="4228465" cy="2794000"/>
            <a:chOff x="7508082" y="2498572"/>
            <a:chExt cx="4228465" cy="279400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7845" y="3639202"/>
              <a:ext cx="511055" cy="51105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8082" y="2498572"/>
              <a:ext cx="4227990" cy="2794000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459089" y="2396629"/>
            <a:ext cx="4228465" cy="2794000"/>
            <a:chOff x="459089" y="2396629"/>
            <a:chExt cx="4228465" cy="2794000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6253" y="3639202"/>
              <a:ext cx="511055" cy="51105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089" y="2396629"/>
              <a:ext cx="4227988" cy="2794000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0813821" y="3794302"/>
            <a:ext cx="4000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4B4A4B"/>
                </a:solidFill>
                <a:latin typeface="Trebuchet MS"/>
                <a:cs typeface="Trebuchet MS"/>
              </a:rPr>
              <a:t>client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88977" y="3672583"/>
            <a:ext cx="614047" cy="614047"/>
          </a:xfrm>
          <a:prstGeom prst="rect">
            <a:avLst/>
          </a:prstGeom>
        </p:spPr>
      </p:pic>
      <p:graphicFrame>
        <p:nvGraphicFramePr>
          <p:cNvPr id="15" name="object 15" descr=""/>
          <p:cNvGraphicFramePr>
            <a:graphicFrameLocks noGrp="1"/>
          </p:cNvGraphicFramePr>
          <p:nvPr/>
        </p:nvGraphicFramePr>
        <p:xfrm>
          <a:off x="2241550" y="2940050"/>
          <a:ext cx="1859280" cy="398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695"/>
                <a:gridCol w="353695"/>
                <a:gridCol w="353695"/>
                <a:gridCol w="353694"/>
                <a:gridCol w="353694"/>
              </a:tblGrid>
              <a:tr h="398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FDC3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FDC3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FDC3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FDC3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FDC3B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2241550" y="4324350"/>
          <a:ext cx="1859280" cy="398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695"/>
                <a:gridCol w="353695"/>
                <a:gridCol w="353695"/>
                <a:gridCol w="353694"/>
                <a:gridCol w="353694"/>
              </a:tblGrid>
              <a:tr h="398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FDC3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FDC3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FDC3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FDC3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FDC3B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8299450" y="2940050"/>
          <a:ext cx="1859280" cy="398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695"/>
                <a:gridCol w="353695"/>
                <a:gridCol w="353695"/>
                <a:gridCol w="353694"/>
                <a:gridCol w="353694"/>
              </a:tblGrid>
              <a:tr h="398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FDC3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FDC3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FDC3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FDC3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FDC3B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object 18" descr=""/>
          <p:cNvGraphicFramePr>
            <a:graphicFrameLocks noGrp="1"/>
          </p:cNvGraphicFramePr>
          <p:nvPr/>
        </p:nvGraphicFramePr>
        <p:xfrm>
          <a:off x="8299450" y="4324350"/>
          <a:ext cx="1859280" cy="398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695"/>
                <a:gridCol w="353695"/>
                <a:gridCol w="353695"/>
                <a:gridCol w="353694"/>
                <a:gridCol w="353694"/>
              </a:tblGrid>
              <a:tr h="398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FDC3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FDC3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FDC3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FDC3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FDC3B8"/>
                    </a:solidFill>
                  </a:tcPr>
                </a:tc>
              </a:tr>
            </a:tbl>
          </a:graphicData>
        </a:graphic>
      </p:graphicFrame>
      <p:sp>
        <p:nvSpPr>
          <p:cNvPr id="19" name="object 19" descr=""/>
          <p:cNvSpPr txBox="1"/>
          <p:nvPr/>
        </p:nvSpPr>
        <p:spPr>
          <a:xfrm>
            <a:off x="2832074" y="3469106"/>
            <a:ext cx="7600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35353"/>
                </a:solidFill>
                <a:latin typeface="Trebuchet MS"/>
                <a:cs typeface="Trebuchet MS"/>
              </a:rPr>
              <a:t>read</a:t>
            </a:r>
            <a:r>
              <a:rPr dirty="0" sz="1100" spc="8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535353"/>
                </a:solidFill>
                <a:latin typeface="Trebuchet MS"/>
                <a:cs typeface="Trebuchet MS"/>
              </a:rPr>
              <a:t>buffer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807336" y="3469106"/>
            <a:ext cx="7600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35353"/>
                </a:solidFill>
                <a:latin typeface="Trebuchet MS"/>
                <a:cs typeface="Trebuchet MS"/>
              </a:rPr>
              <a:t>read</a:t>
            </a:r>
            <a:r>
              <a:rPr dirty="0" sz="1100" spc="8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535353"/>
                </a:solidFill>
                <a:latin typeface="Trebuchet MS"/>
                <a:cs typeface="Trebuchet MS"/>
              </a:rPr>
              <a:t>buffer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897378" y="4834013"/>
            <a:ext cx="7981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35353"/>
                </a:solidFill>
                <a:latin typeface="Trebuchet MS"/>
                <a:cs typeface="Trebuchet MS"/>
              </a:rPr>
              <a:t>write </a:t>
            </a:r>
            <a:r>
              <a:rPr dirty="0" sz="1100" spc="-10">
                <a:solidFill>
                  <a:srgbClr val="535353"/>
                </a:solidFill>
                <a:latin typeface="Trebuchet MS"/>
                <a:cs typeface="Trebuchet MS"/>
              </a:rPr>
              <a:t>buffer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813164" y="4834013"/>
            <a:ext cx="7981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35353"/>
                </a:solidFill>
                <a:latin typeface="Trebuchet MS"/>
                <a:cs typeface="Trebuchet MS"/>
              </a:rPr>
              <a:t>write </a:t>
            </a:r>
            <a:r>
              <a:rPr dirty="0" sz="1100" spc="-10">
                <a:solidFill>
                  <a:srgbClr val="535353"/>
                </a:solidFill>
                <a:latin typeface="Trebuchet MS"/>
                <a:cs typeface="Trebuchet MS"/>
              </a:rPr>
              <a:t>buffer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9023" rIns="0" bIns="0" rtlCol="0" vert="horz">
            <a:spAutoFit/>
          </a:bodyPr>
          <a:lstStyle/>
          <a:p>
            <a:pPr marL="975994">
              <a:lnSpc>
                <a:spcPct val="100000"/>
              </a:lnSpc>
              <a:spcBef>
                <a:spcPts val="100"/>
              </a:spcBef>
            </a:pPr>
            <a:r>
              <a:rPr dirty="0" sz="3800" spc="-10"/>
              <a:t>so_reuseaddr</a:t>
            </a:r>
            <a:endParaRPr sz="3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3008" y="2500223"/>
            <a:ext cx="119252" cy="11121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3008" y="3074682"/>
            <a:ext cx="119252" cy="11121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33008" y="3649141"/>
            <a:ext cx="119252" cy="11122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971768" y="2394521"/>
            <a:ext cx="5690870" cy="13938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-20">
                <a:solidFill>
                  <a:srgbClr val="535353"/>
                </a:solidFill>
                <a:latin typeface="Microsoft YaHei"/>
                <a:cs typeface="Microsoft YaHei"/>
              </a:rPr>
              <a:t>⽐如服务端进程主动</a:t>
            </a:r>
            <a:r>
              <a:rPr dirty="0" sz="1450" spc="-35">
                <a:solidFill>
                  <a:srgbClr val="535353"/>
                </a:solidFill>
                <a:latin typeface="Trebuchet MS"/>
                <a:cs typeface="Trebuchet MS"/>
              </a:rPr>
              <a:t>close</a:t>
            </a:r>
            <a:r>
              <a:rPr dirty="0" sz="1450" spc="-20">
                <a:solidFill>
                  <a:srgbClr val="535353"/>
                </a:solidFill>
                <a:latin typeface="Microsoft YaHei"/>
                <a:cs typeface="Microsoft YaHei"/>
              </a:rPr>
              <a:t>退出</a:t>
            </a:r>
            <a:r>
              <a:rPr dirty="0" sz="1450" spc="30">
                <a:solidFill>
                  <a:srgbClr val="535353"/>
                </a:solidFill>
                <a:latin typeface="Trebuchet MS"/>
                <a:cs typeface="Trebuchet MS"/>
              </a:rPr>
              <a:t>, </a:t>
            </a:r>
            <a:r>
              <a:rPr dirty="0" sz="1450" spc="-15">
                <a:solidFill>
                  <a:srgbClr val="535353"/>
                </a:solidFill>
                <a:latin typeface="Microsoft YaHei"/>
                <a:cs typeface="Microsoft YaHei"/>
              </a:rPr>
              <a:t>那么相关的连接被置为 </a:t>
            </a:r>
            <a:r>
              <a:rPr dirty="0" sz="1450">
                <a:solidFill>
                  <a:srgbClr val="535353"/>
                </a:solidFill>
                <a:latin typeface="Trebuchet MS"/>
                <a:cs typeface="Trebuchet MS"/>
              </a:rPr>
              <a:t>time-wait</a:t>
            </a:r>
            <a:r>
              <a:rPr dirty="0" sz="1450" spc="6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450" spc="-35">
                <a:solidFill>
                  <a:srgbClr val="535353"/>
                </a:solidFill>
                <a:latin typeface="Microsoft YaHei"/>
                <a:cs typeface="Microsoft YaHei"/>
              </a:rPr>
              <a:t>状态</a:t>
            </a:r>
            <a:endParaRPr sz="1450">
              <a:latin typeface="Microsoft YaHei"/>
              <a:cs typeface="Microsoft YaHei"/>
            </a:endParaRPr>
          </a:p>
          <a:p>
            <a:pPr marL="12700" marR="1001394">
              <a:lnSpc>
                <a:spcPct val="260000"/>
              </a:lnSpc>
            </a:pPr>
            <a:r>
              <a:rPr dirty="0" sz="1450">
                <a:solidFill>
                  <a:srgbClr val="535353"/>
                </a:solidFill>
                <a:latin typeface="Trebuchet MS"/>
                <a:cs typeface="Trebuchet MS"/>
              </a:rPr>
              <a:t>socket </a:t>
            </a:r>
            <a:r>
              <a:rPr dirty="0" sz="1450" spc="-15">
                <a:solidFill>
                  <a:srgbClr val="535353"/>
                </a:solidFill>
                <a:latin typeface="Microsoft YaHei"/>
                <a:cs typeface="Microsoft YaHei"/>
              </a:rPr>
              <a:t>对处于 </a:t>
            </a:r>
            <a:r>
              <a:rPr dirty="0" sz="1450">
                <a:solidFill>
                  <a:srgbClr val="535353"/>
                </a:solidFill>
                <a:latin typeface="Trebuchet MS"/>
                <a:cs typeface="Trebuchet MS"/>
              </a:rPr>
              <a:t>time-wait </a:t>
            </a:r>
            <a:r>
              <a:rPr dirty="0" sz="1450" spc="-20">
                <a:solidFill>
                  <a:srgbClr val="535353"/>
                </a:solidFill>
                <a:latin typeface="Microsoft YaHei"/>
                <a:cs typeface="Microsoft YaHei"/>
              </a:rPr>
              <a:t>的套接字进⾏</a:t>
            </a:r>
            <a:r>
              <a:rPr dirty="0" sz="1450" spc="-40">
                <a:solidFill>
                  <a:srgbClr val="535353"/>
                </a:solidFill>
                <a:latin typeface="Trebuchet MS"/>
                <a:cs typeface="Trebuchet MS"/>
              </a:rPr>
              <a:t>bind</a:t>
            </a:r>
            <a:r>
              <a:rPr dirty="0" sz="1450" spc="-20">
                <a:solidFill>
                  <a:srgbClr val="535353"/>
                </a:solidFill>
                <a:latin typeface="Microsoft YaHei"/>
                <a:cs typeface="Microsoft YaHei"/>
              </a:rPr>
              <a:t>时，异常报错</a:t>
            </a:r>
            <a:r>
              <a:rPr dirty="0" sz="1450" spc="-50">
                <a:solidFill>
                  <a:srgbClr val="535353"/>
                </a:solidFill>
                <a:latin typeface="Trebuchet MS"/>
                <a:cs typeface="Trebuchet MS"/>
              </a:rPr>
              <a:t>.</a:t>
            </a:r>
            <a:r>
              <a:rPr dirty="0" sz="1450" spc="5">
                <a:solidFill>
                  <a:srgbClr val="535353"/>
                </a:solidFill>
                <a:latin typeface="Microsoft YaHei"/>
                <a:cs typeface="Microsoft YaHei"/>
              </a:rPr>
              <a:t>错误 </a:t>
            </a:r>
            <a:r>
              <a:rPr dirty="0" sz="1450" spc="110">
                <a:solidFill>
                  <a:srgbClr val="535353"/>
                </a:solidFill>
                <a:latin typeface="Trebuchet MS"/>
                <a:cs typeface="Trebuchet MS"/>
              </a:rPr>
              <a:t>: “</a:t>
            </a:r>
            <a:r>
              <a:rPr dirty="0" sz="1450" spc="-10">
                <a:solidFill>
                  <a:srgbClr val="EF5FA7"/>
                </a:solidFill>
                <a:latin typeface="Trebuchet MS"/>
                <a:cs typeface="Trebuchet MS"/>
              </a:rPr>
              <a:t>Address</a:t>
            </a:r>
            <a:r>
              <a:rPr dirty="0" sz="1450" spc="45">
                <a:solidFill>
                  <a:srgbClr val="EF5FA7"/>
                </a:solidFill>
                <a:latin typeface="Trebuchet MS"/>
                <a:cs typeface="Trebuchet MS"/>
              </a:rPr>
              <a:t> </a:t>
            </a:r>
            <a:r>
              <a:rPr dirty="0" sz="1450">
                <a:solidFill>
                  <a:srgbClr val="EF5FA7"/>
                </a:solidFill>
                <a:latin typeface="Trebuchet MS"/>
                <a:cs typeface="Trebuchet MS"/>
              </a:rPr>
              <a:t>already</a:t>
            </a:r>
            <a:r>
              <a:rPr dirty="0" sz="1450" spc="45">
                <a:solidFill>
                  <a:srgbClr val="EF5FA7"/>
                </a:solidFill>
                <a:latin typeface="Trebuchet MS"/>
                <a:cs typeface="Trebuchet MS"/>
              </a:rPr>
              <a:t> </a:t>
            </a:r>
            <a:r>
              <a:rPr dirty="0" sz="1450">
                <a:solidFill>
                  <a:srgbClr val="EF5FA7"/>
                </a:solidFill>
                <a:latin typeface="Trebuchet MS"/>
                <a:cs typeface="Trebuchet MS"/>
              </a:rPr>
              <a:t>in</a:t>
            </a:r>
            <a:r>
              <a:rPr dirty="0" sz="1450" spc="45">
                <a:solidFill>
                  <a:srgbClr val="EF5FA7"/>
                </a:solidFill>
                <a:latin typeface="Trebuchet MS"/>
                <a:cs typeface="Trebuchet MS"/>
              </a:rPr>
              <a:t> </a:t>
            </a:r>
            <a:r>
              <a:rPr dirty="0" sz="1450" spc="-20">
                <a:solidFill>
                  <a:srgbClr val="EF5FA7"/>
                </a:solidFill>
                <a:latin typeface="Trebuchet MS"/>
                <a:cs typeface="Trebuchet MS"/>
              </a:rPr>
              <a:t>use</a:t>
            </a:r>
            <a:r>
              <a:rPr dirty="0" sz="1450" spc="-20">
                <a:solidFill>
                  <a:srgbClr val="535353"/>
                </a:solidFill>
                <a:latin typeface="Trebuchet MS"/>
                <a:cs typeface="Trebuchet MS"/>
              </a:rPr>
              <a:t>”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1583" y="1991029"/>
            <a:ext cx="4149572" cy="287594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6271" y="5519675"/>
            <a:ext cx="5041334" cy="99821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680318" y="5899744"/>
            <a:ext cx="42246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>
                <a:solidFill>
                  <a:srgbClr val="5A554C"/>
                </a:solidFill>
                <a:latin typeface="Microsoft YaHei"/>
                <a:cs typeface="Microsoft YaHei"/>
              </a:rPr>
              <a:t>⽤于对处在 </a:t>
            </a:r>
            <a:r>
              <a:rPr dirty="0" sz="1400">
                <a:solidFill>
                  <a:srgbClr val="5A554C"/>
                </a:solidFill>
                <a:latin typeface="Trebuchet MS"/>
                <a:cs typeface="Trebuchet MS"/>
              </a:rPr>
              <a:t>time-wait</a:t>
            </a:r>
            <a:r>
              <a:rPr dirty="0" sz="1400" spc="8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5A554C"/>
                </a:solidFill>
                <a:latin typeface="Microsoft YaHei"/>
                <a:cs typeface="Microsoft YaHei"/>
              </a:rPr>
              <a:t>状态下的 </a:t>
            </a:r>
            <a:r>
              <a:rPr dirty="0" sz="1400">
                <a:solidFill>
                  <a:srgbClr val="5A554C"/>
                </a:solidFill>
                <a:latin typeface="Trebuchet MS"/>
                <a:cs typeface="Trebuchet MS"/>
              </a:rPr>
              <a:t>socket</a:t>
            </a:r>
            <a:r>
              <a:rPr dirty="0" sz="1400" spc="8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A554C"/>
                </a:solidFill>
                <a:latin typeface="Microsoft YaHei"/>
                <a:cs typeface="Microsoft YaHei"/>
              </a:rPr>
              <a:t>进⾏重新</a:t>
            </a:r>
            <a:r>
              <a:rPr dirty="0" sz="1400" spc="-20">
                <a:solidFill>
                  <a:srgbClr val="5A554C"/>
                </a:solidFill>
                <a:latin typeface="Trebuchet MS"/>
                <a:cs typeface="Trebuchet MS"/>
              </a:rPr>
              <a:t>bind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49631" y="4229424"/>
            <a:ext cx="5101653" cy="2231136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6402" rIns="0" bIns="0" rtlCol="0" vert="horz">
            <a:spAutoFit/>
          </a:bodyPr>
          <a:lstStyle/>
          <a:p>
            <a:pPr marL="962660">
              <a:lnSpc>
                <a:spcPct val="100000"/>
              </a:lnSpc>
              <a:spcBef>
                <a:spcPts val="100"/>
              </a:spcBef>
            </a:pPr>
            <a:r>
              <a:rPr dirty="0" sz="3900" spc="40"/>
              <a:t>so_reuseport</a:t>
            </a:r>
            <a:endParaRPr sz="39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1460" y="6027936"/>
            <a:ext cx="511055" cy="51105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359" y="1881758"/>
            <a:ext cx="120573" cy="11245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22355" y="1780730"/>
            <a:ext cx="1395730" cy="247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50" spc="50">
                <a:solidFill>
                  <a:srgbClr val="535353"/>
                </a:solidFill>
                <a:latin typeface="Trebuchet MS"/>
                <a:cs typeface="Trebuchet MS"/>
              </a:rPr>
              <a:t>SO_REUSEPORT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7559" y="2502255"/>
            <a:ext cx="120573" cy="11244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179555" y="2389339"/>
            <a:ext cx="3169285" cy="247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50" spc="-5">
                <a:solidFill>
                  <a:srgbClr val="535353"/>
                </a:solidFill>
                <a:latin typeface="Microsoft YaHei"/>
                <a:cs typeface="Microsoft YaHei"/>
              </a:rPr>
              <a:t>⽀持多个进程或者线程绑定到同⼀端⼜</a:t>
            </a:r>
            <a:endParaRPr sz="1450">
              <a:latin typeface="Microsoft YaHei"/>
              <a:cs typeface="Microsoft YaHe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7559" y="3120466"/>
            <a:ext cx="120573" cy="112458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179555" y="3014154"/>
            <a:ext cx="3148330" cy="247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50" spc="5">
                <a:solidFill>
                  <a:srgbClr val="535353"/>
                </a:solidFill>
                <a:latin typeface="Microsoft YaHei"/>
                <a:cs typeface="Microsoft YaHei"/>
              </a:rPr>
              <a:t>避免多个⼦进程竞争 </a:t>
            </a:r>
            <a:r>
              <a:rPr dirty="0" sz="1450" spc="-10">
                <a:solidFill>
                  <a:srgbClr val="535353"/>
                </a:solidFill>
                <a:latin typeface="Trebuchet MS"/>
                <a:cs typeface="Trebuchet MS"/>
              </a:rPr>
              <a:t>listen</a:t>
            </a:r>
            <a:r>
              <a:rPr dirty="0" sz="1450" spc="6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450">
                <a:solidFill>
                  <a:srgbClr val="535353"/>
                </a:solidFill>
                <a:latin typeface="Trebuchet MS"/>
                <a:cs typeface="Trebuchet MS"/>
              </a:rPr>
              <a:t>fd</a:t>
            </a:r>
            <a:r>
              <a:rPr dirty="0" sz="1450" spc="-15">
                <a:solidFill>
                  <a:srgbClr val="535353"/>
                </a:solidFill>
                <a:latin typeface="Trebuchet MS"/>
                <a:cs typeface="Trebuchet MS"/>
              </a:rPr>
              <a:t> (</a:t>
            </a:r>
            <a:r>
              <a:rPr dirty="0" sz="1450">
                <a:solidFill>
                  <a:srgbClr val="535353"/>
                </a:solidFill>
                <a:latin typeface="Microsoft YaHei"/>
                <a:cs typeface="Microsoft YaHei"/>
              </a:rPr>
              <a:t>惊群</a:t>
            </a:r>
            <a:r>
              <a:rPr dirty="0" sz="1450" spc="40">
                <a:solidFill>
                  <a:srgbClr val="535353"/>
                </a:solidFill>
                <a:latin typeface="Trebuchet MS"/>
                <a:cs typeface="Trebuchet MS"/>
              </a:rPr>
              <a:t>) ?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7559" y="3747744"/>
            <a:ext cx="120573" cy="112458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179555" y="3641432"/>
            <a:ext cx="3284854" cy="247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50" spc="10">
                <a:solidFill>
                  <a:srgbClr val="535353"/>
                </a:solidFill>
                <a:latin typeface="Microsoft YaHei"/>
                <a:cs typeface="Microsoft YaHei"/>
              </a:rPr>
              <a:t>内核层⾯实现 </a:t>
            </a:r>
            <a:r>
              <a:rPr dirty="0" sz="1450" spc="-10">
                <a:solidFill>
                  <a:srgbClr val="535353"/>
                </a:solidFill>
                <a:latin typeface="Trebuchet MS"/>
                <a:cs typeface="Trebuchet MS"/>
              </a:rPr>
              <a:t>listen</a:t>
            </a:r>
            <a:r>
              <a:rPr dirty="0" sz="1450" spc="8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450">
                <a:solidFill>
                  <a:srgbClr val="535353"/>
                </a:solidFill>
                <a:latin typeface="Trebuchet MS"/>
                <a:cs typeface="Trebuchet MS"/>
              </a:rPr>
              <a:t>worker</a:t>
            </a:r>
            <a:r>
              <a:rPr dirty="0" sz="1450" spc="8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450" spc="-10">
                <a:solidFill>
                  <a:srgbClr val="535353"/>
                </a:solidFill>
                <a:latin typeface="Microsoft YaHei"/>
                <a:cs typeface="Microsoft YaHei"/>
              </a:rPr>
              <a:t>的负载均衡</a:t>
            </a:r>
            <a:endParaRPr sz="1450">
              <a:latin typeface="Microsoft YaHei"/>
              <a:cs typeface="Microsoft YaHe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7559" y="4373511"/>
            <a:ext cx="120573" cy="112458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179555" y="4260595"/>
            <a:ext cx="1689735" cy="247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50" spc="-10">
                <a:solidFill>
                  <a:srgbClr val="535353"/>
                </a:solidFill>
                <a:latin typeface="Microsoft YaHei"/>
                <a:cs typeface="Microsoft YaHei"/>
              </a:rPr>
              <a:t>更容易实现平滑升级</a:t>
            </a:r>
            <a:endParaRPr sz="1450">
              <a:latin typeface="Microsoft YaHei"/>
              <a:cs typeface="Microsoft YaHe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99002" y="2456097"/>
            <a:ext cx="1189303" cy="38862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6562508" y="2548064"/>
            <a:ext cx="4584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4B4A4B"/>
                </a:solidFill>
                <a:latin typeface="Trebuchet MS"/>
                <a:cs typeface="Trebuchet MS"/>
              </a:rPr>
              <a:t>socket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99002" y="3341046"/>
            <a:ext cx="1189303" cy="388619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6635839" y="3433025"/>
            <a:ext cx="3117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4B4A4B"/>
                </a:solidFill>
                <a:latin typeface="Trebuchet MS"/>
                <a:cs typeface="Trebuchet MS"/>
              </a:rPr>
              <a:t>bind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99002" y="4129424"/>
            <a:ext cx="1189303" cy="388619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6601155" y="4221403"/>
            <a:ext cx="381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4B4A4B"/>
                </a:solidFill>
                <a:latin typeface="Trebuchet MS"/>
                <a:cs typeface="Trebuchet MS"/>
              </a:rPr>
              <a:t>listen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5079052" y="4930698"/>
            <a:ext cx="3374390" cy="1078230"/>
            <a:chOff x="5079052" y="4930698"/>
            <a:chExt cx="3374390" cy="1078230"/>
          </a:xfrm>
        </p:grpSpPr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79052" y="4930698"/>
              <a:ext cx="1189304" cy="38861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99002" y="5619688"/>
              <a:ext cx="1189303" cy="38862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63723" y="5059629"/>
              <a:ext cx="1189310" cy="388620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6539433" y="5151602"/>
            <a:ext cx="1569720" cy="76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4B4A4B"/>
                </a:solidFill>
                <a:latin typeface="Trebuchet MS"/>
                <a:cs typeface="Trebuchet MS"/>
              </a:rPr>
              <a:t>worker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solidFill>
                  <a:srgbClr val="4B4A4B"/>
                </a:solidFill>
                <a:latin typeface="Trebuchet MS"/>
                <a:cs typeface="Trebuchet MS"/>
              </a:rPr>
              <a:t>worker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4898453" y="1897875"/>
            <a:ext cx="3786504" cy="4424045"/>
            <a:chOff x="4898453" y="1897875"/>
            <a:chExt cx="3786504" cy="4424045"/>
          </a:xfrm>
        </p:grpSpPr>
        <p:pic>
          <p:nvPicPr>
            <p:cNvPr id="26" name="object 2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34454" y="2809775"/>
              <a:ext cx="114300" cy="60673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34454" y="3694725"/>
              <a:ext cx="114300" cy="510167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34454" y="4483098"/>
              <a:ext cx="114300" cy="121205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88723" y="4483093"/>
              <a:ext cx="685637" cy="52306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49822" y="4512106"/>
              <a:ext cx="570457" cy="420814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59168" y="4483106"/>
              <a:ext cx="729754" cy="651998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98453" y="1897875"/>
              <a:ext cx="3786314" cy="4423422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5362105" y="4660989"/>
            <a:ext cx="562610" cy="570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535353"/>
                </a:solidFill>
                <a:latin typeface="Trebuchet MS"/>
                <a:cs typeface="Trebuchet MS"/>
              </a:rPr>
              <a:t>fork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1100">
              <a:latin typeface="Trebuchet MS"/>
              <a:cs typeface="Trebuchet MS"/>
            </a:endParaRPr>
          </a:p>
          <a:p>
            <a:pPr marL="69850">
              <a:lnSpc>
                <a:spcPct val="100000"/>
              </a:lnSpc>
            </a:pPr>
            <a:r>
              <a:rPr dirty="0" sz="1200" spc="-10">
                <a:solidFill>
                  <a:srgbClr val="4B4A4B"/>
                </a:solidFill>
                <a:latin typeface="Trebuchet MS"/>
                <a:cs typeface="Trebuchet MS"/>
              </a:rPr>
              <a:t>worker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437071" y="4971465"/>
            <a:ext cx="2870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535353"/>
                </a:solidFill>
                <a:latin typeface="Trebuchet MS"/>
                <a:cs typeface="Trebuchet MS"/>
              </a:rPr>
              <a:t>fork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733792" y="4660989"/>
            <a:ext cx="2870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535353"/>
                </a:solidFill>
                <a:latin typeface="Trebuchet MS"/>
                <a:cs typeface="Trebuchet MS"/>
              </a:rPr>
              <a:t>fork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36" name="object 36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276981" y="2463063"/>
            <a:ext cx="1947341" cy="935241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9985603" y="2828150"/>
            <a:ext cx="5308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4B4A4B"/>
                </a:solidFill>
                <a:latin typeface="Trebuchet MS"/>
                <a:cs typeface="Trebuchet MS"/>
              </a:rPr>
              <a:t>process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276981" y="4471238"/>
            <a:ext cx="1947341" cy="935241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9985603" y="4836324"/>
            <a:ext cx="5308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4B4A4B"/>
                </a:solidFill>
                <a:latin typeface="Trebuchet MS"/>
                <a:cs typeface="Trebuchet MS"/>
              </a:rPr>
              <a:t>process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9482887" y="2103005"/>
            <a:ext cx="13538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solidFill>
                  <a:srgbClr val="535353"/>
                </a:solidFill>
                <a:latin typeface="Microsoft YaHei"/>
                <a:cs typeface="Microsoft YaHei"/>
              </a:rPr>
              <a:t>创建新进程且 </a:t>
            </a:r>
            <a:r>
              <a:rPr dirty="0" sz="1200" spc="-15">
                <a:solidFill>
                  <a:srgbClr val="535353"/>
                </a:solidFill>
                <a:latin typeface="Trebuchet MS"/>
                <a:cs typeface="Trebuchet MS"/>
              </a:rPr>
              <a:t>listen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1" name="object 41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6780" y="4666498"/>
            <a:ext cx="4664379" cy="2039899"/>
          </a:xfrm>
          <a:prstGeom prst="rect">
            <a:avLst/>
          </a:prstGeom>
        </p:spPr>
      </p:pic>
      <p:sp>
        <p:nvSpPr>
          <p:cNvPr id="42" name="object 42" descr=""/>
          <p:cNvSpPr txBox="1"/>
          <p:nvPr/>
        </p:nvSpPr>
        <p:spPr>
          <a:xfrm>
            <a:off x="9482887" y="4069168"/>
            <a:ext cx="13538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solidFill>
                  <a:srgbClr val="535353"/>
                </a:solidFill>
                <a:latin typeface="Microsoft YaHei"/>
                <a:cs typeface="Microsoft YaHei"/>
              </a:rPr>
              <a:t>创建新进程且 </a:t>
            </a:r>
            <a:r>
              <a:rPr dirty="0" sz="1200" spc="-15">
                <a:solidFill>
                  <a:srgbClr val="535353"/>
                </a:solidFill>
                <a:latin typeface="Trebuchet MS"/>
                <a:cs typeface="Trebuchet MS"/>
              </a:rPr>
              <a:t>listen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3" name="object 43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62550" y="403288"/>
            <a:ext cx="18542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latin typeface="Microsoft YaHei"/>
                <a:cs typeface="Microsoft YaHei"/>
              </a:rPr>
              <a:t>惊群问题</a:t>
            </a:r>
            <a:endParaRPr sz="36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416" y="2129434"/>
            <a:ext cx="120242" cy="11214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53322" y="2023275"/>
            <a:ext cx="1030605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535353"/>
                </a:solidFill>
                <a:latin typeface="Microsoft YaHei"/>
                <a:cs typeface="Microsoft YaHei"/>
              </a:rPr>
              <a:t>什么是惊群</a:t>
            </a:r>
            <a:r>
              <a:rPr dirty="0" sz="1450" spc="60">
                <a:solidFill>
                  <a:srgbClr val="535353"/>
                </a:solidFill>
                <a:latin typeface="Trebuchet MS"/>
                <a:cs typeface="Trebuchet MS"/>
              </a:rPr>
              <a:t>?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6616" y="2771152"/>
            <a:ext cx="120242" cy="11215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410525" y="2665006"/>
            <a:ext cx="327787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535353"/>
                </a:solidFill>
                <a:latin typeface="Microsoft YaHei"/>
                <a:cs typeface="Microsoft YaHei"/>
              </a:rPr>
              <a:t>同⼀个事件通知给多⼈</a:t>
            </a:r>
            <a:r>
              <a:rPr dirty="0" sz="1450" spc="-30">
                <a:solidFill>
                  <a:srgbClr val="535353"/>
                </a:solidFill>
                <a:latin typeface="Trebuchet MS"/>
                <a:cs typeface="Trebuchet MS"/>
              </a:rPr>
              <a:t>, </a:t>
            </a:r>
            <a:r>
              <a:rPr dirty="0" sz="1450" spc="-10">
                <a:solidFill>
                  <a:srgbClr val="535353"/>
                </a:solidFill>
                <a:latin typeface="Microsoft YaHei"/>
                <a:cs typeface="Microsoft YaHei"/>
              </a:rPr>
              <a:t>类似观察者模式</a:t>
            </a:r>
            <a:endParaRPr sz="1450">
              <a:latin typeface="Microsoft YaHei"/>
              <a:cs typeface="Microsoft YaHe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6616" y="3412883"/>
            <a:ext cx="120242" cy="11214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410525" y="3306724"/>
            <a:ext cx="290957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535353"/>
                </a:solidFill>
                <a:latin typeface="Microsoft YaHei"/>
                <a:cs typeface="Microsoft YaHei"/>
              </a:rPr>
              <a:t>造成⽆效唤醒线程</a:t>
            </a:r>
            <a:r>
              <a:rPr dirty="0" sz="1450" spc="-30">
                <a:solidFill>
                  <a:srgbClr val="535353"/>
                </a:solidFill>
                <a:latin typeface="Trebuchet MS"/>
                <a:cs typeface="Trebuchet MS"/>
              </a:rPr>
              <a:t>, </a:t>
            </a:r>
            <a:r>
              <a:rPr dirty="0" sz="1450" spc="-10">
                <a:solidFill>
                  <a:srgbClr val="535353"/>
                </a:solidFill>
                <a:latin typeface="Microsoft YaHei"/>
                <a:cs typeface="Microsoft YaHei"/>
              </a:rPr>
              <a:t>⽆故上下⽂切换</a:t>
            </a:r>
            <a:endParaRPr sz="1450">
              <a:latin typeface="Microsoft YaHei"/>
              <a:cs typeface="Microsoft YaHe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9416" y="4054602"/>
            <a:ext cx="120242" cy="11215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9416" y="4696333"/>
            <a:ext cx="120242" cy="112141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953322" y="3948455"/>
            <a:ext cx="3879850" cy="88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25">
                <a:solidFill>
                  <a:srgbClr val="535353"/>
                </a:solidFill>
                <a:latin typeface="Microsoft YaHei"/>
                <a:cs typeface="Microsoft YaHei"/>
              </a:rPr>
              <a:t>多线程 </a:t>
            </a:r>
            <a:r>
              <a:rPr dirty="0" sz="1450" spc="-10">
                <a:solidFill>
                  <a:srgbClr val="535353"/>
                </a:solidFill>
                <a:latin typeface="Trebuchet MS"/>
                <a:cs typeface="Trebuchet MS"/>
              </a:rPr>
              <a:t>accept</a:t>
            </a:r>
            <a:r>
              <a:rPr dirty="0" sz="1450" spc="10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450" spc="15">
                <a:solidFill>
                  <a:srgbClr val="535353"/>
                </a:solidFill>
                <a:latin typeface="Microsoft YaHei"/>
                <a:cs typeface="Microsoft YaHei"/>
              </a:rPr>
              <a:t>的惊群已在 </a:t>
            </a:r>
            <a:r>
              <a:rPr dirty="0" sz="1450">
                <a:solidFill>
                  <a:srgbClr val="535353"/>
                </a:solidFill>
                <a:latin typeface="Trebuchet MS"/>
                <a:cs typeface="Trebuchet MS"/>
              </a:rPr>
              <a:t>kernel</a:t>
            </a:r>
            <a:r>
              <a:rPr dirty="0" sz="1450" spc="9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450">
                <a:solidFill>
                  <a:srgbClr val="535353"/>
                </a:solidFill>
                <a:latin typeface="Trebuchet MS"/>
                <a:cs typeface="Trebuchet MS"/>
              </a:rPr>
              <a:t>2.6</a:t>
            </a:r>
            <a:r>
              <a:rPr dirty="0" sz="1450" spc="9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450" spc="35">
                <a:solidFill>
                  <a:srgbClr val="535353"/>
                </a:solidFill>
                <a:latin typeface="Microsoft YaHei"/>
                <a:cs typeface="Microsoft YaHei"/>
              </a:rPr>
              <a:t>解决 </a:t>
            </a:r>
            <a:r>
              <a:rPr dirty="0" sz="1450" spc="-50">
                <a:solidFill>
                  <a:srgbClr val="535353"/>
                </a:solidFill>
                <a:latin typeface="Trebuchet MS"/>
                <a:cs typeface="Trebuchet MS"/>
              </a:rPr>
              <a:t>!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630"/>
              </a:spcBef>
            </a:pP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50" spc="35">
                <a:solidFill>
                  <a:srgbClr val="535353"/>
                </a:solidFill>
                <a:latin typeface="Microsoft YaHei"/>
                <a:cs typeface="Microsoft YaHei"/>
              </a:rPr>
              <a:t>多个 </a:t>
            </a:r>
            <a:r>
              <a:rPr dirty="0" sz="1450" spc="-20">
                <a:solidFill>
                  <a:srgbClr val="535353"/>
                </a:solidFill>
                <a:latin typeface="Trebuchet MS"/>
                <a:cs typeface="Trebuchet MS"/>
              </a:rPr>
              <a:t>eventloop</a:t>
            </a:r>
            <a:r>
              <a:rPr dirty="0" sz="1450" spc="10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450" spc="15">
                <a:solidFill>
                  <a:srgbClr val="535353"/>
                </a:solidFill>
                <a:latin typeface="Microsoft YaHei"/>
                <a:cs typeface="Microsoft YaHei"/>
              </a:rPr>
              <a:t>同时监听⼀个 </a:t>
            </a:r>
            <a:r>
              <a:rPr dirty="0" sz="1450">
                <a:solidFill>
                  <a:srgbClr val="535353"/>
                </a:solidFill>
                <a:latin typeface="Trebuchet MS"/>
                <a:cs typeface="Trebuchet MS"/>
              </a:rPr>
              <a:t>fd</a:t>
            </a:r>
            <a:r>
              <a:rPr dirty="0" sz="1450" spc="10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450">
                <a:solidFill>
                  <a:srgbClr val="535353"/>
                </a:solidFill>
                <a:latin typeface="Microsoft YaHei"/>
                <a:cs typeface="Microsoft YaHei"/>
              </a:rPr>
              <a:t>造成</a:t>
            </a:r>
            <a:r>
              <a:rPr dirty="0" sz="1450" spc="-35">
                <a:solidFill>
                  <a:srgbClr val="535353"/>
                </a:solidFill>
                <a:latin typeface="Trebuchet MS"/>
                <a:cs typeface="Trebuchet MS"/>
              </a:rPr>
              <a:t>epoll</a:t>
            </a:r>
            <a:r>
              <a:rPr dirty="0" sz="1450" spc="-25">
                <a:solidFill>
                  <a:srgbClr val="535353"/>
                </a:solidFill>
                <a:latin typeface="Microsoft YaHei"/>
                <a:cs typeface="Microsoft YaHei"/>
              </a:rPr>
              <a:t>惊群</a:t>
            </a:r>
            <a:endParaRPr sz="1450">
              <a:latin typeface="Microsoft YaHei"/>
              <a:cs typeface="Microsoft YaHe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8897" y="5317600"/>
            <a:ext cx="4673802" cy="99821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946830" y="5687268"/>
            <a:ext cx="35096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5A554C"/>
                </a:solidFill>
                <a:latin typeface="Trebuchet MS"/>
                <a:cs typeface="Trebuchet MS"/>
              </a:rPr>
              <a:t>accept</a:t>
            </a:r>
            <a:r>
              <a:rPr dirty="0" sz="1500" spc="6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是线程安全， 不会重复和丢事件 </a:t>
            </a:r>
            <a:r>
              <a:rPr dirty="0" sz="1500" spc="-95">
                <a:solidFill>
                  <a:srgbClr val="5A554C"/>
                </a:solidFill>
                <a:latin typeface="Trebuchet MS"/>
                <a:cs typeface="Trebuchet MS"/>
              </a:rPr>
              <a:t>!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5288228" y="3420554"/>
            <a:ext cx="1277620" cy="541655"/>
            <a:chOff x="5288228" y="3420554"/>
            <a:chExt cx="1277620" cy="541655"/>
          </a:xfrm>
        </p:grpSpPr>
        <p:sp>
          <p:nvSpPr>
            <p:cNvPr id="16" name="object 16" descr=""/>
            <p:cNvSpPr/>
            <p:nvPr/>
          </p:nvSpPr>
          <p:spPr>
            <a:xfrm>
              <a:off x="5306961" y="3439286"/>
              <a:ext cx="1240155" cy="504190"/>
            </a:xfrm>
            <a:custGeom>
              <a:avLst/>
              <a:gdLst/>
              <a:ahLst/>
              <a:cxnLst/>
              <a:rect l="l" t="t" r="r" b="b"/>
              <a:pathLst>
                <a:path w="1240154" h="504189">
                  <a:moveTo>
                    <a:pt x="1051915" y="0"/>
                  </a:moveTo>
                  <a:lnTo>
                    <a:pt x="188226" y="0"/>
                  </a:lnTo>
                  <a:lnTo>
                    <a:pt x="150771" y="144"/>
                  </a:lnTo>
                  <a:lnTo>
                    <a:pt x="96567" y="3895"/>
                  </a:lnTo>
                  <a:lnTo>
                    <a:pt x="55240" y="20347"/>
                  </a:lnTo>
                  <a:lnTo>
                    <a:pt x="20342" y="55245"/>
                  </a:lnTo>
                  <a:lnTo>
                    <a:pt x="3889" y="96572"/>
                  </a:lnTo>
                  <a:lnTo>
                    <a:pt x="144" y="150771"/>
                  </a:lnTo>
                  <a:lnTo>
                    <a:pt x="0" y="188226"/>
                  </a:lnTo>
                  <a:lnTo>
                    <a:pt x="0" y="315404"/>
                  </a:lnTo>
                  <a:lnTo>
                    <a:pt x="1152" y="383062"/>
                  </a:lnTo>
                  <a:lnTo>
                    <a:pt x="9220" y="425869"/>
                  </a:lnTo>
                  <a:lnTo>
                    <a:pt x="35893" y="467729"/>
                  </a:lnTo>
                  <a:lnTo>
                    <a:pt x="77749" y="494398"/>
                  </a:lnTo>
                  <a:lnTo>
                    <a:pt x="120562" y="502465"/>
                  </a:lnTo>
                  <a:lnTo>
                    <a:pt x="188226" y="503618"/>
                  </a:lnTo>
                  <a:lnTo>
                    <a:pt x="1051915" y="503618"/>
                  </a:lnTo>
                  <a:lnTo>
                    <a:pt x="1119584" y="502465"/>
                  </a:lnTo>
                  <a:lnTo>
                    <a:pt x="1162392" y="494398"/>
                  </a:lnTo>
                  <a:lnTo>
                    <a:pt x="1204248" y="467729"/>
                  </a:lnTo>
                  <a:lnTo>
                    <a:pt x="1230922" y="425869"/>
                  </a:lnTo>
                  <a:lnTo>
                    <a:pt x="1238989" y="383062"/>
                  </a:lnTo>
                  <a:lnTo>
                    <a:pt x="1240142" y="315404"/>
                  </a:lnTo>
                  <a:lnTo>
                    <a:pt x="1240142" y="188226"/>
                  </a:lnTo>
                  <a:lnTo>
                    <a:pt x="1238989" y="120564"/>
                  </a:lnTo>
                  <a:lnTo>
                    <a:pt x="1230922" y="77762"/>
                  </a:lnTo>
                  <a:lnTo>
                    <a:pt x="1204248" y="35896"/>
                  </a:lnTo>
                  <a:lnTo>
                    <a:pt x="1162392" y="9232"/>
                  </a:lnTo>
                  <a:lnTo>
                    <a:pt x="1119584" y="1154"/>
                  </a:lnTo>
                  <a:lnTo>
                    <a:pt x="1051915" y="0"/>
                  </a:lnTo>
                  <a:close/>
                </a:path>
              </a:pathLst>
            </a:custGeom>
            <a:solidFill>
              <a:srgbClr val="AAF0B8">
                <a:alpha val="970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306960" y="3439286"/>
              <a:ext cx="1240155" cy="504190"/>
            </a:xfrm>
            <a:custGeom>
              <a:avLst/>
              <a:gdLst/>
              <a:ahLst/>
              <a:cxnLst/>
              <a:rect l="l" t="t" r="r" b="b"/>
              <a:pathLst>
                <a:path w="1240154" h="504189">
                  <a:moveTo>
                    <a:pt x="188221" y="0"/>
                  </a:moveTo>
                  <a:lnTo>
                    <a:pt x="1051920" y="1"/>
                  </a:lnTo>
                  <a:lnTo>
                    <a:pt x="1119581" y="1154"/>
                  </a:lnTo>
                  <a:lnTo>
                    <a:pt x="1162387" y="9224"/>
                  </a:lnTo>
                  <a:lnTo>
                    <a:pt x="1204249" y="35892"/>
                  </a:lnTo>
                  <a:lnTo>
                    <a:pt x="1230918" y="77754"/>
                  </a:lnTo>
                  <a:lnTo>
                    <a:pt x="1238989" y="120561"/>
                  </a:lnTo>
                  <a:lnTo>
                    <a:pt x="1240141" y="188221"/>
                  </a:lnTo>
                  <a:lnTo>
                    <a:pt x="1240141" y="315398"/>
                  </a:lnTo>
                  <a:lnTo>
                    <a:pt x="1238988" y="383058"/>
                  </a:lnTo>
                  <a:lnTo>
                    <a:pt x="1230918" y="425864"/>
                  </a:lnTo>
                  <a:lnTo>
                    <a:pt x="1204248" y="467726"/>
                  </a:lnTo>
                  <a:lnTo>
                    <a:pt x="1162387" y="494395"/>
                  </a:lnTo>
                  <a:lnTo>
                    <a:pt x="1119581" y="502465"/>
                  </a:lnTo>
                  <a:lnTo>
                    <a:pt x="1051920" y="503618"/>
                  </a:lnTo>
                  <a:lnTo>
                    <a:pt x="188221" y="503618"/>
                  </a:lnTo>
                  <a:lnTo>
                    <a:pt x="120560" y="502464"/>
                  </a:lnTo>
                  <a:lnTo>
                    <a:pt x="77753" y="494393"/>
                  </a:lnTo>
                  <a:lnTo>
                    <a:pt x="35892" y="467724"/>
                  </a:lnTo>
                  <a:lnTo>
                    <a:pt x="9223" y="425863"/>
                  </a:lnTo>
                  <a:lnTo>
                    <a:pt x="1153" y="383057"/>
                  </a:lnTo>
                  <a:lnTo>
                    <a:pt x="0" y="315396"/>
                  </a:lnTo>
                  <a:lnTo>
                    <a:pt x="0" y="188220"/>
                  </a:lnTo>
                  <a:lnTo>
                    <a:pt x="1153" y="120560"/>
                  </a:lnTo>
                  <a:lnTo>
                    <a:pt x="9224" y="77754"/>
                  </a:lnTo>
                  <a:lnTo>
                    <a:pt x="35893" y="35892"/>
                  </a:lnTo>
                  <a:lnTo>
                    <a:pt x="77755" y="9223"/>
                  </a:lnTo>
                  <a:lnTo>
                    <a:pt x="120561" y="1153"/>
                  </a:lnTo>
                  <a:lnTo>
                    <a:pt x="188221" y="0"/>
                  </a:lnTo>
                  <a:close/>
                </a:path>
              </a:pathLst>
            </a:custGeom>
            <a:ln w="102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5719749" y="3611232"/>
            <a:ext cx="41465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51504D"/>
                </a:solidFill>
                <a:latin typeface="Trebuchet MS"/>
                <a:cs typeface="Trebuchet MS"/>
              </a:rPr>
              <a:t>master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7942781" y="1225194"/>
            <a:ext cx="1277620" cy="541655"/>
            <a:chOff x="7942781" y="1225194"/>
            <a:chExt cx="1277620" cy="541655"/>
          </a:xfrm>
        </p:grpSpPr>
        <p:sp>
          <p:nvSpPr>
            <p:cNvPr id="20" name="object 20" descr=""/>
            <p:cNvSpPr/>
            <p:nvPr/>
          </p:nvSpPr>
          <p:spPr>
            <a:xfrm>
              <a:off x="7961515" y="1243926"/>
              <a:ext cx="1240155" cy="504190"/>
            </a:xfrm>
            <a:custGeom>
              <a:avLst/>
              <a:gdLst/>
              <a:ahLst/>
              <a:cxnLst/>
              <a:rect l="l" t="t" r="r" b="b"/>
              <a:pathLst>
                <a:path w="1240154" h="504189">
                  <a:moveTo>
                    <a:pt x="1051928" y="0"/>
                  </a:moveTo>
                  <a:lnTo>
                    <a:pt x="188226" y="0"/>
                  </a:lnTo>
                  <a:lnTo>
                    <a:pt x="150771" y="144"/>
                  </a:lnTo>
                  <a:lnTo>
                    <a:pt x="96572" y="3889"/>
                  </a:lnTo>
                  <a:lnTo>
                    <a:pt x="55245" y="20340"/>
                  </a:lnTo>
                  <a:lnTo>
                    <a:pt x="20342" y="55234"/>
                  </a:lnTo>
                  <a:lnTo>
                    <a:pt x="3889" y="96565"/>
                  </a:lnTo>
                  <a:lnTo>
                    <a:pt x="144" y="150760"/>
                  </a:lnTo>
                  <a:lnTo>
                    <a:pt x="0" y="188213"/>
                  </a:lnTo>
                  <a:lnTo>
                    <a:pt x="0" y="315391"/>
                  </a:lnTo>
                  <a:lnTo>
                    <a:pt x="1152" y="383054"/>
                  </a:lnTo>
                  <a:lnTo>
                    <a:pt x="9220" y="425856"/>
                  </a:lnTo>
                  <a:lnTo>
                    <a:pt x="35894" y="467721"/>
                  </a:lnTo>
                  <a:lnTo>
                    <a:pt x="77762" y="494385"/>
                  </a:lnTo>
                  <a:lnTo>
                    <a:pt x="120564" y="502464"/>
                  </a:lnTo>
                  <a:lnTo>
                    <a:pt x="188226" y="503618"/>
                  </a:lnTo>
                  <a:lnTo>
                    <a:pt x="1051928" y="503618"/>
                  </a:lnTo>
                  <a:lnTo>
                    <a:pt x="1119585" y="502464"/>
                  </a:lnTo>
                  <a:lnTo>
                    <a:pt x="1162392" y="494385"/>
                  </a:lnTo>
                  <a:lnTo>
                    <a:pt x="1204253" y="467721"/>
                  </a:lnTo>
                  <a:lnTo>
                    <a:pt x="1230922" y="425856"/>
                  </a:lnTo>
                  <a:lnTo>
                    <a:pt x="1238989" y="383054"/>
                  </a:lnTo>
                  <a:lnTo>
                    <a:pt x="1240142" y="315391"/>
                  </a:lnTo>
                  <a:lnTo>
                    <a:pt x="1240142" y="188213"/>
                  </a:lnTo>
                  <a:lnTo>
                    <a:pt x="1238989" y="120556"/>
                  </a:lnTo>
                  <a:lnTo>
                    <a:pt x="1230922" y="77749"/>
                  </a:lnTo>
                  <a:lnTo>
                    <a:pt x="1204253" y="35888"/>
                  </a:lnTo>
                  <a:lnTo>
                    <a:pt x="1162392" y="9220"/>
                  </a:lnTo>
                  <a:lnTo>
                    <a:pt x="1119585" y="1152"/>
                  </a:lnTo>
                  <a:lnTo>
                    <a:pt x="1051928" y="0"/>
                  </a:lnTo>
                  <a:close/>
                </a:path>
              </a:pathLst>
            </a:custGeom>
            <a:solidFill>
              <a:srgbClr val="F6C4B8">
                <a:alpha val="970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961514" y="1243926"/>
              <a:ext cx="1240155" cy="504190"/>
            </a:xfrm>
            <a:custGeom>
              <a:avLst/>
              <a:gdLst/>
              <a:ahLst/>
              <a:cxnLst/>
              <a:rect l="l" t="t" r="r" b="b"/>
              <a:pathLst>
                <a:path w="1240154" h="504189">
                  <a:moveTo>
                    <a:pt x="188221" y="0"/>
                  </a:moveTo>
                  <a:lnTo>
                    <a:pt x="1051920" y="1"/>
                  </a:lnTo>
                  <a:lnTo>
                    <a:pt x="1119581" y="1154"/>
                  </a:lnTo>
                  <a:lnTo>
                    <a:pt x="1162387" y="9224"/>
                  </a:lnTo>
                  <a:lnTo>
                    <a:pt x="1204249" y="35892"/>
                  </a:lnTo>
                  <a:lnTo>
                    <a:pt x="1230918" y="77754"/>
                  </a:lnTo>
                  <a:lnTo>
                    <a:pt x="1238989" y="120561"/>
                  </a:lnTo>
                  <a:lnTo>
                    <a:pt x="1240141" y="188221"/>
                  </a:lnTo>
                  <a:lnTo>
                    <a:pt x="1240141" y="315398"/>
                  </a:lnTo>
                  <a:lnTo>
                    <a:pt x="1238988" y="383058"/>
                  </a:lnTo>
                  <a:lnTo>
                    <a:pt x="1230918" y="425864"/>
                  </a:lnTo>
                  <a:lnTo>
                    <a:pt x="1204248" y="467726"/>
                  </a:lnTo>
                  <a:lnTo>
                    <a:pt x="1162387" y="494395"/>
                  </a:lnTo>
                  <a:lnTo>
                    <a:pt x="1119581" y="502465"/>
                  </a:lnTo>
                  <a:lnTo>
                    <a:pt x="1051920" y="503618"/>
                  </a:lnTo>
                  <a:lnTo>
                    <a:pt x="188221" y="503618"/>
                  </a:lnTo>
                  <a:lnTo>
                    <a:pt x="120560" y="502464"/>
                  </a:lnTo>
                  <a:lnTo>
                    <a:pt x="77753" y="494393"/>
                  </a:lnTo>
                  <a:lnTo>
                    <a:pt x="35892" y="467724"/>
                  </a:lnTo>
                  <a:lnTo>
                    <a:pt x="9223" y="425863"/>
                  </a:lnTo>
                  <a:lnTo>
                    <a:pt x="1153" y="383057"/>
                  </a:lnTo>
                  <a:lnTo>
                    <a:pt x="0" y="315396"/>
                  </a:lnTo>
                  <a:lnTo>
                    <a:pt x="0" y="188220"/>
                  </a:lnTo>
                  <a:lnTo>
                    <a:pt x="1153" y="120560"/>
                  </a:lnTo>
                  <a:lnTo>
                    <a:pt x="9224" y="77754"/>
                  </a:lnTo>
                  <a:lnTo>
                    <a:pt x="35893" y="35892"/>
                  </a:lnTo>
                  <a:lnTo>
                    <a:pt x="77755" y="9223"/>
                  </a:lnTo>
                  <a:lnTo>
                    <a:pt x="120561" y="1153"/>
                  </a:lnTo>
                  <a:lnTo>
                    <a:pt x="188221" y="0"/>
                  </a:lnTo>
                  <a:close/>
                </a:path>
              </a:pathLst>
            </a:custGeom>
            <a:ln w="102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8349157" y="1396428"/>
            <a:ext cx="4648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51504D"/>
                </a:solidFill>
                <a:latin typeface="Trebuchet MS"/>
                <a:cs typeface="Trebuchet MS"/>
              </a:rPr>
              <a:t>worker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7793150" y="5695435"/>
            <a:ext cx="1577340" cy="541655"/>
            <a:chOff x="7793150" y="5695435"/>
            <a:chExt cx="1577340" cy="541655"/>
          </a:xfrm>
        </p:grpSpPr>
        <p:sp>
          <p:nvSpPr>
            <p:cNvPr id="24" name="object 24" descr=""/>
            <p:cNvSpPr/>
            <p:nvPr/>
          </p:nvSpPr>
          <p:spPr>
            <a:xfrm>
              <a:off x="7811884" y="5714168"/>
              <a:ext cx="1539875" cy="504190"/>
            </a:xfrm>
            <a:custGeom>
              <a:avLst/>
              <a:gdLst/>
              <a:ahLst/>
              <a:cxnLst/>
              <a:rect l="l" t="t" r="r" b="b"/>
              <a:pathLst>
                <a:path w="1539875" h="504189">
                  <a:moveTo>
                    <a:pt x="1351191" y="0"/>
                  </a:moveTo>
                  <a:lnTo>
                    <a:pt x="188213" y="0"/>
                  </a:lnTo>
                  <a:lnTo>
                    <a:pt x="150760" y="144"/>
                  </a:lnTo>
                  <a:lnTo>
                    <a:pt x="96565" y="3891"/>
                  </a:lnTo>
                  <a:lnTo>
                    <a:pt x="55234" y="20343"/>
                  </a:lnTo>
                  <a:lnTo>
                    <a:pt x="20340" y="55240"/>
                  </a:lnTo>
                  <a:lnTo>
                    <a:pt x="3889" y="96568"/>
                  </a:lnTo>
                  <a:lnTo>
                    <a:pt x="144" y="150765"/>
                  </a:lnTo>
                  <a:lnTo>
                    <a:pt x="0" y="188220"/>
                  </a:lnTo>
                  <a:lnTo>
                    <a:pt x="0" y="315396"/>
                  </a:lnTo>
                  <a:lnTo>
                    <a:pt x="1152" y="383057"/>
                  </a:lnTo>
                  <a:lnTo>
                    <a:pt x="9220" y="425862"/>
                  </a:lnTo>
                  <a:lnTo>
                    <a:pt x="35888" y="467725"/>
                  </a:lnTo>
                  <a:lnTo>
                    <a:pt x="77749" y="494393"/>
                  </a:lnTo>
                  <a:lnTo>
                    <a:pt x="120556" y="502464"/>
                  </a:lnTo>
                  <a:lnTo>
                    <a:pt x="188213" y="503617"/>
                  </a:lnTo>
                  <a:lnTo>
                    <a:pt x="1351191" y="503617"/>
                  </a:lnTo>
                  <a:lnTo>
                    <a:pt x="1418853" y="502464"/>
                  </a:lnTo>
                  <a:lnTo>
                    <a:pt x="1461655" y="494393"/>
                  </a:lnTo>
                  <a:lnTo>
                    <a:pt x="1503521" y="467725"/>
                  </a:lnTo>
                  <a:lnTo>
                    <a:pt x="1530184" y="425862"/>
                  </a:lnTo>
                  <a:lnTo>
                    <a:pt x="1538263" y="383057"/>
                  </a:lnTo>
                  <a:lnTo>
                    <a:pt x="1539417" y="315396"/>
                  </a:lnTo>
                  <a:lnTo>
                    <a:pt x="1539417" y="188220"/>
                  </a:lnTo>
                  <a:lnTo>
                    <a:pt x="1538263" y="120560"/>
                  </a:lnTo>
                  <a:lnTo>
                    <a:pt x="1530184" y="77754"/>
                  </a:lnTo>
                  <a:lnTo>
                    <a:pt x="1503521" y="35893"/>
                  </a:lnTo>
                  <a:lnTo>
                    <a:pt x="1461655" y="9224"/>
                  </a:lnTo>
                  <a:lnTo>
                    <a:pt x="1418853" y="1153"/>
                  </a:lnTo>
                  <a:lnTo>
                    <a:pt x="1351191" y="0"/>
                  </a:lnTo>
                  <a:close/>
                </a:path>
              </a:pathLst>
            </a:custGeom>
            <a:solidFill>
              <a:srgbClr val="F6C4B8">
                <a:alpha val="970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811883" y="5714168"/>
              <a:ext cx="1539875" cy="504190"/>
            </a:xfrm>
            <a:custGeom>
              <a:avLst/>
              <a:gdLst/>
              <a:ahLst/>
              <a:cxnLst/>
              <a:rect l="l" t="t" r="r" b="b"/>
              <a:pathLst>
                <a:path w="1539875" h="504189">
                  <a:moveTo>
                    <a:pt x="188221" y="0"/>
                  </a:moveTo>
                  <a:lnTo>
                    <a:pt x="1351198" y="0"/>
                  </a:lnTo>
                  <a:lnTo>
                    <a:pt x="1418859" y="1153"/>
                  </a:lnTo>
                  <a:lnTo>
                    <a:pt x="1461664" y="9223"/>
                  </a:lnTo>
                  <a:lnTo>
                    <a:pt x="1503526" y="35893"/>
                  </a:lnTo>
                  <a:lnTo>
                    <a:pt x="1530195" y="77754"/>
                  </a:lnTo>
                  <a:lnTo>
                    <a:pt x="1538266" y="120561"/>
                  </a:lnTo>
                  <a:lnTo>
                    <a:pt x="1539419" y="188222"/>
                  </a:lnTo>
                  <a:lnTo>
                    <a:pt x="1539418" y="315397"/>
                  </a:lnTo>
                  <a:lnTo>
                    <a:pt x="1538265" y="383058"/>
                  </a:lnTo>
                  <a:lnTo>
                    <a:pt x="1530194" y="425864"/>
                  </a:lnTo>
                  <a:lnTo>
                    <a:pt x="1503526" y="467725"/>
                  </a:lnTo>
                  <a:lnTo>
                    <a:pt x="1461664" y="494394"/>
                  </a:lnTo>
                  <a:lnTo>
                    <a:pt x="1418858" y="502465"/>
                  </a:lnTo>
                  <a:lnTo>
                    <a:pt x="1351197" y="503618"/>
                  </a:lnTo>
                  <a:lnTo>
                    <a:pt x="188221" y="503618"/>
                  </a:lnTo>
                  <a:lnTo>
                    <a:pt x="120560" y="502464"/>
                  </a:lnTo>
                  <a:lnTo>
                    <a:pt x="77753" y="494393"/>
                  </a:lnTo>
                  <a:lnTo>
                    <a:pt x="35892" y="467724"/>
                  </a:lnTo>
                  <a:lnTo>
                    <a:pt x="9223" y="425863"/>
                  </a:lnTo>
                  <a:lnTo>
                    <a:pt x="1153" y="383057"/>
                  </a:lnTo>
                  <a:lnTo>
                    <a:pt x="0" y="315396"/>
                  </a:lnTo>
                  <a:lnTo>
                    <a:pt x="0" y="188220"/>
                  </a:lnTo>
                  <a:lnTo>
                    <a:pt x="1153" y="120560"/>
                  </a:lnTo>
                  <a:lnTo>
                    <a:pt x="9224" y="77754"/>
                  </a:lnTo>
                  <a:lnTo>
                    <a:pt x="35893" y="35892"/>
                  </a:lnTo>
                  <a:lnTo>
                    <a:pt x="77755" y="9223"/>
                  </a:lnTo>
                  <a:lnTo>
                    <a:pt x="120561" y="1153"/>
                  </a:lnTo>
                  <a:lnTo>
                    <a:pt x="188221" y="0"/>
                  </a:lnTo>
                  <a:close/>
                </a:path>
              </a:pathLst>
            </a:custGeom>
            <a:ln w="8845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8349132" y="5866672"/>
            <a:ext cx="4648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51504D"/>
                </a:solidFill>
                <a:latin typeface="Trebuchet MS"/>
                <a:cs typeface="Trebuchet MS"/>
              </a:rPr>
              <a:t>worker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5968257" y="1577644"/>
            <a:ext cx="1977389" cy="4338320"/>
            <a:chOff x="5968257" y="1577644"/>
            <a:chExt cx="1977389" cy="4338320"/>
          </a:xfrm>
        </p:grpSpPr>
        <p:sp>
          <p:nvSpPr>
            <p:cNvPr id="28" name="object 28" descr=""/>
            <p:cNvSpPr/>
            <p:nvPr/>
          </p:nvSpPr>
          <p:spPr>
            <a:xfrm>
              <a:off x="6031141" y="1674537"/>
              <a:ext cx="1766570" cy="1739900"/>
            </a:xfrm>
            <a:custGeom>
              <a:avLst/>
              <a:gdLst/>
              <a:ahLst/>
              <a:cxnLst/>
              <a:rect l="l" t="t" r="r" b="b"/>
              <a:pathLst>
                <a:path w="1766570" h="1739900">
                  <a:moveTo>
                    <a:pt x="741478" y="589212"/>
                  </a:moveTo>
                  <a:lnTo>
                    <a:pt x="733484" y="596900"/>
                  </a:lnTo>
                  <a:lnTo>
                    <a:pt x="695616" y="635000"/>
                  </a:lnTo>
                  <a:lnTo>
                    <a:pt x="661824" y="660400"/>
                  </a:lnTo>
                  <a:lnTo>
                    <a:pt x="634428" y="698500"/>
                  </a:lnTo>
                  <a:lnTo>
                    <a:pt x="612114" y="711200"/>
                  </a:lnTo>
                  <a:lnTo>
                    <a:pt x="566034" y="762000"/>
                  </a:lnTo>
                  <a:lnTo>
                    <a:pt x="543648" y="787400"/>
                  </a:lnTo>
                  <a:lnTo>
                    <a:pt x="536936" y="800100"/>
                  </a:lnTo>
                  <a:lnTo>
                    <a:pt x="530326" y="812800"/>
                  </a:lnTo>
                  <a:lnTo>
                    <a:pt x="523792" y="812800"/>
                  </a:lnTo>
                  <a:lnTo>
                    <a:pt x="517309" y="825500"/>
                  </a:lnTo>
                  <a:lnTo>
                    <a:pt x="502024" y="841297"/>
                  </a:lnTo>
                  <a:lnTo>
                    <a:pt x="497910" y="850900"/>
                  </a:lnTo>
                  <a:lnTo>
                    <a:pt x="492466" y="850900"/>
                  </a:lnTo>
                  <a:lnTo>
                    <a:pt x="487047" y="863600"/>
                  </a:lnTo>
                  <a:lnTo>
                    <a:pt x="481685" y="863600"/>
                  </a:lnTo>
                  <a:lnTo>
                    <a:pt x="455474" y="901700"/>
                  </a:lnTo>
                  <a:lnTo>
                    <a:pt x="438907" y="914400"/>
                  </a:lnTo>
                  <a:lnTo>
                    <a:pt x="437159" y="927100"/>
                  </a:lnTo>
                  <a:lnTo>
                    <a:pt x="423841" y="939800"/>
                  </a:lnTo>
                  <a:lnTo>
                    <a:pt x="406803" y="965200"/>
                  </a:lnTo>
                  <a:lnTo>
                    <a:pt x="390760" y="990600"/>
                  </a:lnTo>
                  <a:lnTo>
                    <a:pt x="380428" y="1003300"/>
                  </a:lnTo>
                  <a:lnTo>
                    <a:pt x="345390" y="1054100"/>
                  </a:lnTo>
                  <a:lnTo>
                    <a:pt x="333946" y="1066800"/>
                  </a:lnTo>
                  <a:lnTo>
                    <a:pt x="311378" y="1104900"/>
                  </a:lnTo>
                  <a:lnTo>
                    <a:pt x="289174" y="1130300"/>
                  </a:lnTo>
                  <a:lnTo>
                    <a:pt x="267314" y="1168400"/>
                  </a:lnTo>
                  <a:lnTo>
                    <a:pt x="245783" y="1206500"/>
                  </a:lnTo>
                  <a:lnTo>
                    <a:pt x="239647" y="1219200"/>
                  </a:lnTo>
                  <a:lnTo>
                    <a:pt x="233606" y="1219200"/>
                  </a:lnTo>
                  <a:lnTo>
                    <a:pt x="227637" y="1231900"/>
                  </a:lnTo>
                  <a:lnTo>
                    <a:pt x="221716" y="1244600"/>
                  </a:lnTo>
                  <a:lnTo>
                    <a:pt x="204107" y="1270000"/>
                  </a:lnTo>
                  <a:lnTo>
                    <a:pt x="186817" y="1308100"/>
                  </a:lnTo>
                  <a:lnTo>
                    <a:pt x="169860" y="1333500"/>
                  </a:lnTo>
                  <a:lnTo>
                    <a:pt x="153250" y="1371600"/>
                  </a:lnTo>
                  <a:lnTo>
                    <a:pt x="147813" y="1384300"/>
                  </a:lnTo>
                  <a:lnTo>
                    <a:pt x="142460" y="1384300"/>
                  </a:lnTo>
                  <a:lnTo>
                    <a:pt x="137172" y="1397000"/>
                  </a:lnTo>
                  <a:lnTo>
                    <a:pt x="131927" y="1409700"/>
                  </a:lnTo>
                  <a:lnTo>
                    <a:pt x="111150" y="1447800"/>
                  </a:lnTo>
                  <a:lnTo>
                    <a:pt x="90949" y="1498600"/>
                  </a:lnTo>
                  <a:lnTo>
                    <a:pt x="71357" y="1536700"/>
                  </a:lnTo>
                  <a:lnTo>
                    <a:pt x="52409" y="1587500"/>
                  </a:lnTo>
                  <a:lnTo>
                    <a:pt x="34137" y="1625600"/>
                  </a:lnTo>
                  <a:lnTo>
                    <a:pt x="28478" y="1638300"/>
                  </a:lnTo>
                  <a:lnTo>
                    <a:pt x="22961" y="1651000"/>
                  </a:lnTo>
                  <a:lnTo>
                    <a:pt x="12917" y="1689100"/>
                  </a:lnTo>
                  <a:lnTo>
                    <a:pt x="5084" y="1714500"/>
                  </a:lnTo>
                  <a:lnTo>
                    <a:pt x="449" y="1727200"/>
                  </a:lnTo>
                  <a:lnTo>
                    <a:pt x="0" y="1739900"/>
                  </a:lnTo>
                  <a:lnTo>
                    <a:pt x="10613" y="1739900"/>
                  </a:lnTo>
                  <a:lnTo>
                    <a:pt x="16548" y="1727200"/>
                  </a:lnTo>
                  <a:lnTo>
                    <a:pt x="20576" y="1727200"/>
                  </a:lnTo>
                  <a:lnTo>
                    <a:pt x="25747" y="1714500"/>
                  </a:lnTo>
                  <a:lnTo>
                    <a:pt x="31373" y="1701800"/>
                  </a:lnTo>
                  <a:lnTo>
                    <a:pt x="36766" y="1689100"/>
                  </a:lnTo>
                  <a:lnTo>
                    <a:pt x="50123" y="1663700"/>
                  </a:lnTo>
                  <a:lnTo>
                    <a:pt x="61001" y="1638300"/>
                  </a:lnTo>
                  <a:lnTo>
                    <a:pt x="75932" y="1600200"/>
                  </a:lnTo>
                  <a:lnTo>
                    <a:pt x="108122" y="1536700"/>
                  </a:lnTo>
                  <a:lnTo>
                    <a:pt x="119273" y="1511300"/>
                  </a:lnTo>
                  <a:lnTo>
                    <a:pt x="137389" y="1473200"/>
                  </a:lnTo>
                  <a:lnTo>
                    <a:pt x="164960" y="1422400"/>
                  </a:lnTo>
                  <a:lnTo>
                    <a:pt x="190351" y="1371600"/>
                  </a:lnTo>
                  <a:lnTo>
                    <a:pt x="207164" y="1333500"/>
                  </a:lnTo>
                  <a:lnTo>
                    <a:pt x="221504" y="1308100"/>
                  </a:lnTo>
                  <a:lnTo>
                    <a:pt x="239475" y="1282700"/>
                  </a:lnTo>
                  <a:lnTo>
                    <a:pt x="267182" y="1231900"/>
                  </a:lnTo>
                  <a:lnTo>
                    <a:pt x="280420" y="1219200"/>
                  </a:lnTo>
                  <a:lnTo>
                    <a:pt x="304152" y="1181100"/>
                  </a:lnTo>
                  <a:lnTo>
                    <a:pt x="327322" y="1143000"/>
                  </a:lnTo>
                  <a:lnTo>
                    <a:pt x="338874" y="1117600"/>
                  </a:lnTo>
                  <a:lnTo>
                    <a:pt x="366305" y="1079500"/>
                  </a:lnTo>
                  <a:lnTo>
                    <a:pt x="402193" y="1028700"/>
                  </a:lnTo>
                  <a:lnTo>
                    <a:pt x="438606" y="977900"/>
                  </a:lnTo>
                  <a:lnTo>
                    <a:pt x="467612" y="939800"/>
                  </a:lnTo>
                  <a:lnTo>
                    <a:pt x="481279" y="927100"/>
                  </a:lnTo>
                  <a:lnTo>
                    <a:pt x="491674" y="914400"/>
                  </a:lnTo>
                  <a:lnTo>
                    <a:pt x="512851" y="889000"/>
                  </a:lnTo>
                  <a:lnTo>
                    <a:pt x="540572" y="850900"/>
                  </a:lnTo>
                  <a:lnTo>
                    <a:pt x="570598" y="812800"/>
                  </a:lnTo>
                  <a:lnTo>
                    <a:pt x="591108" y="787400"/>
                  </a:lnTo>
                  <a:lnTo>
                    <a:pt x="614178" y="762000"/>
                  </a:lnTo>
                  <a:lnTo>
                    <a:pt x="640524" y="736600"/>
                  </a:lnTo>
                  <a:lnTo>
                    <a:pt x="670864" y="698500"/>
                  </a:lnTo>
                  <a:lnTo>
                    <a:pt x="678072" y="698500"/>
                  </a:lnTo>
                  <a:lnTo>
                    <a:pt x="679784" y="697025"/>
                  </a:lnTo>
                  <a:lnTo>
                    <a:pt x="683776" y="685800"/>
                  </a:lnTo>
                  <a:lnTo>
                    <a:pt x="696763" y="673148"/>
                  </a:lnTo>
                  <a:lnTo>
                    <a:pt x="656491" y="673148"/>
                  </a:lnTo>
                  <a:lnTo>
                    <a:pt x="662254" y="660400"/>
                  </a:lnTo>
                  <a:lnTo>
                    <a:pt x="668185" y="660400"/>
                  </a:lnTo>
                  <a:lnTo>
                    <a:pt x="678028" y="650222"/>
                  </a:lnTo>
                  <a:lnTo>
                    <a:pt x="679731" y="647700"/>
                  </a:lnTo>
                  <a:lnTo>
                    <a:pt x="727303" y="647700"/>
                  </a:lnTo>
                  <a:lnTo>
                    <a:pt x="737176" y="635000"/>
                  </a:lnTo>
                  <a:lnTo>
                    <a:pt x="696467" y="635000"/>
                  </a:lnTo>
                  <a:lnTo>
                    <a:pt x="732075" y="600387"/>
                  </a:lnTo>
                  <a:lnTo>
                    <a:pt x="741478" y="589212"/>
                  </a:lnTo>
                  <a:close/>
                </a:path>
                <a:path w="1766570" h="1739900">
                  <a:moveTo>
                    <a:pt x="502652" y="839832"/>
                  </a:moveTo>
                  <a:lnTo>
                    <a:pt x="492734" y="850900"/>
                  </a:lnTo>
                  <a:lnTo>
                    <a:pt x="502024" y="841297"/>
                  </a:lnTo>
                  <a:lnTo>
                    <a:pt x="502652" y="839832"/>
                  </a:lnTo>
                  <a:close/>
                </a:path>
                <a:path w="1766570" h="1739900">
                  <a:moveTo>
                    <a:pt x="504115" y="838200"/>
                  </a:moveTo>
                  <a:lnTo>
                    <a:pt x="503351" y="838200"/>
                  </a:lnTo>
                  <a:lnTo>
                    <a:pt x="502652" y="839832"/>
                  </a:lnTo>
                  <a:lnTo>
                    <a:pt x="504115" y="838200"/>
                  </a:lnTo>
                  <a:close/>
                </a:path>
                <a:path w="1766570" h="1739900">
                  <a:moveTo>
                    <a:pt x="678072" y="698500"/>
                  </a:moveTo>
                  <a:lnTo>
                    <a:pt x="670864" y="698500"/>
                  </a:lnTo>
                  <a:lnTo>
                    <a:pt x="664028" y="711200"/>
                  </a:lnTo>
                  <a:lnTo>
                    <a:pt x="678072" y="698500"/>
                  </a:lnTo>
                  <a:close/>
                </a:path>
                <a:path w="1766570" h="1739900">
                  <a:moveTo>
                    <a:pt x="680957" y="696014"/>
                  </a:moveTo>
                  <a:lnTo>
                    <a:pt x="679784" y="697025"/>
                  </a:lnTo>
                  <a:lnTo>
                    <a:pt x="679259" y="698500"/>
                  </a:lnTo>
                  <a:lnTo>
                    <a:pt x="680957" y="696014"/>
                  </a:lnTo>
                  <a:close/>
                </a:path>
                <a:path w="1766570" h="1739900">
                  <a:moveTo>
                    <a:pt x="724770" y="650958"/>
                  </a:moveTo>
                  <a:lnTo>
                    <a:pt x="717073" y="657360"/>
                  </a:lnTo>
                  <a:lnTo>
                    <a:pt x="716076" y="660400"/>
                  </a:lnTo>
                  <a:lnTo>
                    <a:pt x="713419" y="660400"/>
                  </a:lnTo>
                  <a:lnTo>
                    <a:pt x="697768" y="672364"/>
                  </a:lnTo>
                  <a:lnTo>
                    <a:pt x="697538" y="672582"/>
                  </a:lnTo>
                  <a:lnTo>
                    <a:pt x="697178" y="672815"/>
                  </a:lnTo>
                  <a:lnTo>
                    <a:pt x="693980" y="677174"/>
                  </a:lnTo>
                  <a:lnTo>
                    <a:pt x="687934" y="685800"/>
                  </a:lnTo>
                  <a:lnTo>
                    <a:pt x="680957" y="696014"/>
                  </a:lnTo>
                  <a:lnTo>
                    <a:pt x="707501" y="673148"/>
                  </a:lnTo>
                  <a:lnTo>
                    <a:pt x="707779" y="672815"/>
                  </a:lnTo>
                  <a:lnTo>
                    <a:pt x="724770" y="650958"/>
                  </a:lnTo>
                  <a:close/>
                </a:path>
                <a:path w="1766570" h="1739900">
                  <a:moveTo>
                    <a:pt x="678028" y="650222"/>
                  </a:moveTo>
                  <a:lnTo>
                    <a:pt x="668185" y="660400"/>
                  </a:lnTo>
                  <a:lnTo>
                    <a:pt x="662254" y="660400"/>
                  </a:lnTo>
                  <a:lnTo>
                    <a:pt x="656491" y="673148"/>
                  </a:lnTo>
                  <a:lnTo>
                    <a:pt x="660996" y="673148"/>
                  </a:lnTo>
                  <a:lnTo>
                    <a:pt x="671156" y="660400"/>
                  </a:lnTo>
                  <a:lnTo>
                    <a:pt x="678028" y="650222"/>
                  </a:lnTo>
                  <a:close/>
                </a:path>
                <a:path w="1766570" h="1739900">
                  <a:moveTo>
                    <a:pt x="720242" y="647700"/>
                  </a:moveTo>
                  <a:lnTo>
                    <a:pt x="680467" y="647700"/>
                  </a:lnTo>
                  <a:lnTo>
                    <a:pt x="678028" y="650222"/>
                  </a:lnTo>
                  <a:lnTo>
                    <a:pt x="671156" y="660400"/>
                  </a:lnTo>
                  <a:lnTo>
                    <a:pt x="660996" y="673148"/>
                  </a:lnTo>
                  <a:lnTo>
                    <a:pt x="696763" y="673148"/>
                  </a:lnTo>
                  <a:lnTo>
                    <a:pt x="697344" y="672582"/>
                  </a:lnTo>
                  <a:lnTo>
                    <a:pt x="706312" y="660400"/>
                  </a:lnTo>
                  <a:lnTo>
                    <a:pt x="713419" y="660400"/>
                  </a:lnTo>
                  <a:lnTo>
                    <a:pt x="717073" y="657360"/>
                  </a:lnTo>
                  <a:lnTo>
                    <a:pt x="720242" y="647700"/>
                  </a:lnTo>
                  <a:close/>
                </a:path>
                <a:path w="1766570" h="1739900">
                  <a:moveTo>
                    <a:pt x="713419" y="660400"/>
                  </a:moveTo>
                  <a:lnTo>
                    <a:pt x="706312" y="660400"/>
                  </a:lnTo>
                  <a:lnTo>
                    <a:pt x="697356" y="672582"/>
                  </a:lnTo>
                  <a:lnTo>
                    <a:pt x="697768" y="672364"/>
                  </a:lnTo>
                  <a:lnTo>
                    <a:pt x="713419" y="660400"/>
                  </a:lnTo>
                  <a:close/>
                </a:path>
                <a:path w="1766570" h="1739900">
                  <a:moveTo>
                    <a:pt x="697768" y="672364"/>
                  </a:moveTo>
                  <a:lnTo>
                    <a:pt x="697344" y="672582"/>
                  </a:lnTo>
                  <a:lnTo>
                    <a:pt x="697483" y="672582"/>
                  </a:lnTo>
                  <a:lnTo>
                    <a:pt x="697768" y="672364"/>
                  </a:lnTo>
                  <a:close/>
                </a:path>
                <a:path w="1766570" h="1739900">
                  <a:moveTo>
                    <a:pt x="727303" y="647700"/>
                  </a:moveTo>
                  <a:lnTo>
                    <a:pt x="720242" y="647700"/>
                  </a:lnTo>
                  <a:lnTo>
                    <a:pt x="717073" y="657360"/>
                  </a:lnTo>
                  <a:lnTo>
                    <a:pt x="724770" y="650958"/>
                  </a:lnTo>
                  <a:lnTo>
                    <a:pt x="727303" y="647700"/>
                  </a:lnTo>
                  <a:close/>
                </a:path>
                <a:path w="1766570" h="1739900">
                  <a:moveTo>
                    <a:pt x="728687" y="647700"/>
                  </a:moveTo>
                  <a:lnTo>
                    <a:pt x="727303" y="647700"/>
                  </a:lnTo>
                  <a:lnTo>
                    <a:pt x="724770" y="650958"/>
                  </a:lnTo>
                  <a:lnTo>
                    <a:pt x="728687" y="647700"/>
                  </a:lnTo>
                  <a:close/>
                </a:path>
                <a:path w="1766570" h="1739900">
                  <a:moveTo>
                    <a:pt x="732075" y="600387"/>
                  </a:moveTo>
                  <a:lnTo>
                    <a:pt x="696467" y="635000"/>
                  </a:lnTo>
                  <a:lnTo>
                    <a:pt x="724212" y="609700"/>
                  </a:lnTo>
                  <a:lnTo>
                    <a:pt x="726357" y="607181"/>
                  </a:lnTo>
                  <a:lnTo>
                    <a:pt x="732075" y="600387"/>
                  </a:lnTo>
                  <a:close/>
                </a:path>
                <a:path w="1766570" h="1739900">
                  <a:moveTo>
                    <a:pt x="913803" y="482600"/>
                  </a:moveTo>
                  <a:lnTo>
                    <a:pt x="866317" y="482600"/>
                  </a:lnTo>
                  <a:lnTo>
                    <a:pt x="854323" y="490662"/>
                  </a:lnTo>
                  <a:lnTo>
                    <a:pt x="851668" y="495300"/>
                  </a:lnTo>
                  <a:lnTo>
                    <a:pt x="847425" y="495300"/>
                  </a:lnTo>
                  <a:lnTo>
                    <a:pt x="842674" y="498493"/>
                  </a:lnTo>
                  <a:lnTo>
                    <a:pt x="837323" y="508000"/>
                  </a:lnTo>
                  <a:lnTo>
                    <a:pt x="818581" y="520700"/>
                  </a:lnTo>
                  <a:lnTo>
                    <a:pt x="780530" y="558800"/>
                  </a:lnTo>
                  <a:lnTo>
                    <a:pt x="735662" y="596900"/>
                  </a:lnTo>
                  <a:lnTo>
                    <a:pt x="732075" y="600387"/>
                  </a:lnTo>
                  <a:lnTo>
                    <a:pt x="726357" y="607181"/>
                  </a:lnTo>
                  <a:lnTo>
                    <a:pt x="724212" y="609700"/>
                  </a:lnTo>
                  <a:lnTo>
                    <a:pt x="696467" y="635000"/>
                  </a:lnTo>
                  <a:lnTo>
                    <a:pt x="731278" y="635000"/>
                  </a:lnTo>
                  <a:lnTo>
                    <a:pt x="744061" y="626142"/>
                  </a:lnTo>
                  <a:lnTo>
                    <a:pt x="747048" y="622300"/>
                  </a:lnTo>
                  <a:lnTo>
                    <a:pt x="755362" y="615111"/>
                  </a:lnTo>
                  <a:lnTo>
                    <a:pt x="759676" y="609700"/>
                  </a:lnTo>
                  <a:lnTo>
                    <a:pt x="761619" y="609700"/>
                  </a:lnTo>
                  <a:lnTo>
                    <a:pt x="785908" y="588696"/>
                  </a:lnTo>
                  <a:lnTo>
                    <a:pt x="786810" y="587590"/>
                  </a:lnTo>
                  <a:lnTo>
                    <a:pt x="789863" y="584200"/>
                  </a:lnTo>
                  <a:lnTo>
                    <a:pt x="790181" y="584200"/>
                  </a:lnTo>
                  <a:lnTo>
                    <a:pt x="802401" y="571500"/>
                  </a:lnTo>
                  <a:lnTo>
                    <a:pt x="814857" y="558800"/>
                  </a:lnTo>
                  <a:lnTo>
                    <a:pt x="818797" y="555760"/>
                  </a:lnTo>
                  <a:lnTo>
                    <a:pt x="839143" y="533400"/>
                  </a:lnTo>
                  <a:lnTo>
                    <a:pt x="863184" y="518888"/>
                  </a:lnTo>
                  <a:lnTo>
                    <a:pt x="870915" y="508000"/>
                  </a:lnTo>
                  <a:lnTo>
                    <a:pt x="882767" y="508000"/>
                  </a:lnTo>
                  <a:lnTo>
                    <a:pt x="894668" y="495300"/>
                  </a:lnTo>
                  <a:lnTo>
                    <a:pt x="913803" y="482600"/>
                  </a:lnTo>
                  <a:close/>
                </a:path>
                <a:path w="1766570" h="1739900">
                  <a:moveTo>
                    <a:pt x="744061" y="626142"/>
                  </a:moveTo>
                  <a:lnTo>
                    <a:pt x="731278" y="635000"/>
                  </a:lnTo>
                  <a:lnTo>
                    <a:pt x="737176" y="635000"/>
                  </a:lnTo>
                  <a:lnTo>
                    <a:pt x="744061" y="626142"/>
                  </a:lnTo>
                  <a:close/>
                </a:path>
                <a:path w="1766570" h="1739900">
                  <a:moveTo>
                    <a:pt x="750684" y="622300"/>
                  </a:moveTo>
                  <a:lnTo>
                    <a:pt x="749607" y="622300"/>
                  </a:lnTo>
                  <a:lnTo>
                    <a:pt x="744061" y="626142"/>
                  </a:lnTo>
                  <a:lnTo>
                    <a:pt x="737176" y="635000"/>
                  </a:lnTo>
                  <a:lnTo>
                    <a:pt x="738898" y="635000"/>
                  </a:lnTo>
                  <a:lnTo>
                    <a:pt x="750684" y="622300"/>
                  </a:lnTo>
                  <a:close/>
                </a:path>
                <a:path w="1766570" h="1739900">
                  <a:moveTo>
                    <a:pt x="767607" y="609700"/>
                  </a:moveTo>
                  <a:lnTo>
                    <a:pt x="763365" y="614351"/>
                  </a:lnTo>
                  <a:lnTo>
                    <a:pt x="756748" y="622300"/>
                  </a:lnTo>
                  <a:lnTo>
                    <a:pt x="756118" y="622300"/>
                  </a:lnTo>
                  <a:lnTo>
                    <a:pt x="743978" y="635000"/>
                  </a:lnTo>
                  <a:lnTo>
                    <a:pt x="758460" y="622300"/>
                  </a:lnTo>
                  <a:lnTo>
                    <a:pt x="767607" y="609700"/>
                  </a:lnTo>
                  <a:close/>
                </a:path>
                <a:path w="1766570" h="1739900">
                  <a:moveTo>
                    <a:pt x="763072" y="609700"/>
                  </a:moveTo>
                  <a:lnTo>
                    <a:pt x="761619" y="609700"/>
                  </a:lnTo>
                  <a:lnTo>
                    <a:pt x="755362" y="615111"/>
                  </a:lnTo>
                  <a:lnTo>
                    <a:pt x="749630" y="622300"/>
                  </a:lnTo>
                  <a:lnTo>
                    <a:pt x="763072" y="609700"/>
                  </a:lnTo>
                  <a:close/>
                </a:path>
                <a:path w="1766570" h="1739900">
                  <a:moveTo>
                    <a:pt x="767256" y="609700"/>
                  </a:moveTo>
                  <a:lnTo>
                    <a:pt x="750684" y="622300"/>
                  </a:lnTo>
                  <a:lnTo>
                    <a:pt x="756118" y="622300"/>
                  </a:lnTo>
                  <a:lnTo>
                    <a:pt x="763365" y="614351"/>
                  </a:lnTo>
                  <a:lnTo>
                    <a:pt x="767256" y="609700"/>
                  </a:lnTo>
                  <a:close/>
                </a:path>
                <a:path w="1766570" h="1739900">
                  <a:moveTo>
                    <a:pt x="772875" y="602444"/>
                  </a:moveTo>
                  <a:lnTo>
                    <a:pt x="766019" y="609700"/>
                  </a:lnTo>
                  <a:lnTo>
                    <a:pt x="771287" y="604631"/>
                  </a:lnTo>
                  <a:lnTo>
                    <a:pt x="772875" y="602444"/>
                  </a:lnTo>
                  <a:close/>
                </a:path>
                <a:path w="1766570" h="1739900">
                  <a:moveTo>
                    <a:pt x="769436" y="607181"/>
                  </a:moveTo>
                  <a:lnTo>
                    <a:pt x="767329" y="609700"/>
                  </a:lnTo>
                  <a:lnTo>
                    <a:pt x="767607" y="609700"/>
                  </a:lnTo>
                  <a:lnTo>
                    <a:pt x="769436" y="607181"/>
                  </a:lnTo>
                  <a:close/>
                </a:path>
                <a:path w="1766570" h="1739900">
                  <a:moveTo>
                    <a:pt x="780611" y="595920"/>
                  </a:moveTo>
                  <a:lnTo>
                    <a:pt x="779524" y="596718"/>
                  </a:lnTo>
                  <a:lnTo>
                    <a:pt x="778868" y="597349"/>
                  </a:lnTo>
                  <a:lnTo>
                    <a:pt x="767606" y="609700"/>
                  </a:lnTo>
                  <a:lnTo>
                    <a:pt x="769734" y="609700"/>
                  </a:lnTo>
                  <a:lnTo>
                    <a:pt x="780611" y="595920"/>
                  </a:lnTo>
                  <a:close/>
                </a:path>
                <a:path w="1766570" h="1739900">
                  <a:moveTo>
                    <a:pt x="773578" y="602444"/>
                  </a:moveTo>
                  <a:lnTo>
                    <a:pt x="771287" y="604631"/>
                  </a:lnTo>
                  <a:lnTo>
                    <a:pt x="769436" y="607181"/>
                  </a:lnTo>
                  <a:lnTo>
                    <a:pt x="773578" y="602444"/>
                  </a:lnTo>
                  <a:close/>
                </a:path>
                <a:path w="1766570" h="1739900">
                  <a:moveTo>
                    <a:pt x="780411" y="594696"/>
                  </a:moveTo>
                  <a:lnTo>
                    <a:pt x="779906" y="595013"/>
                  </a:lnTo>
                  <a:lnTo>
                    <a:pt x="772875" y="602444"/>
                  </a:lnTo>
                  <a:lnTo>
                    <a:pt x="771287" y="604631"/>
                  </a:lnTo>
                  <a:lnTo>
                    <a:pt x="773563" y="602444"/>
                  </a:lnTo>
                  <a:lnTo>
                    <a:pt x="778427" y="596900"/>
                  </a:lnTo>
                  <a:lnTo>
                    <a:pt x="780411" y="594696"/>
                  </a:lnTo>
                  <a:close/>
                </a:path>
                <a:path w="1766570" h="1739900">
                  <a:moveTo>
                    <a:pt x="779906" y="595013"/>
                  </a:moveTo>
                  <a:lnTo>
                    <a:pt x="776900" y="596900"/>
                  </a:lnTo>
                  <a:lnTo>
                    <a:pt x="772875" y="602444"/>
                  </a:lnTo>
                  <a:lnTo>
                    <a:pt x="779906" y="595013"/>
                  </a:lnTo>
                  <a:close/>
                </a:path>
                <a:path w="1766570" h="1739900">
                  <a:moveTo>
                    <a:pt x="782723" y="593244"/>
                  </a:moveTo>
                  <a:lnTo>
                    <a:pt x="780411" y="594696"/>
                  </a:lnTo>
                  <a:lnTo>
                    <a:pt x="778427" y="596900"/>
                  </a:lnTo>
                  <a:lnTo>
                    <a:pt x="773578" y="602444"/>
                  </a:lnTo>
                  <a:lnTo>
                    <a:pt x="778868" y="597349"/>
                  </a:lnTo>
                  <a:lnTo>
                    <a:pt x="779278" y="596900"/>
                  </a:lnTo>
                  <a:lnTo>
                    <a:pt x="779524" y="596718"/>
                  </a:lnTo>
                  <a:lnTo>
                    <a:pt x="781630" y="594696"/>
                  </a:lnTo>
                  <a:lnTo>
                    <a:pt x="782723" y="593244"/>
                  </a:lnTo>
                  <a:close/>
                </a:path>
                <a:path w="1766570" h="1739900">
                  <a:moveTo>
                    <a:pt x="793254" y="586635"/>
                  </a:moveTo>
                  <a:lnTo>
                    <a:pt x="783928" y="592488"/>
                  </a:lnTo>
                  <a:lnTo>
                    <a:pt x="781578" y="594696"/>
                  </a:lnTo>
                  <a:lnTo>
                    <a:pt x="780611" y="595920"/>
                  </a:lnTo>
                  <a:lnTo>
                    <a:pt x="793254" y="586635"/>
                  </a:lnTo>
                  <a:close/>
                </a:path>
                <a:path w="1766570" h="1739900">
                  <a:moveTo>
                    <a:pt x="782399" y="592488"/>
                  </a:moveTo>
                  <a:lnTo>
                    <a:pt x="781586" y="593244"/>
                  </a:lnTo>
                  <a:lnTo>
                    <a:pt x="779906" y="595013"/>
                  </a:lnTo>
                  <a:lnTo>
                    <a:pt x="780411" y="594696"/>
                  </a:lnTo>
                  <a:lnTo>
                    <a:pt x="782399" y="592488"/>
                  </a:lnTo>
                  <a:close/>
                </a:path>
                <a:path w="1766570" h="1739900">
                  <a:moveTo>
                    <a:pt x="783928" y="592488"/>
                  </a:moveTo>
                  <a:lnTo>
                    <a:pt x="782723" y="593244"/>
                  </a:lnTo>
                  <a:lnTo>
                    <a:pt x="781578" y="594696"/>
                  </a:lnTo>
                  <a:lnTo>
                    <a:pt x="783928" y="592488"/>
                  </a:lnTo>
                  <a:close/>
                </a:path>
                <a:path w="1766570" h="1739900">
                  <a:moveTo>
                    <a:pt x="792557" y="584200"/>
                  </a:moveTo>
                  <a:lnTo>
                    <a:pt x="791108" y="584200"/>
                  </a:lnTo>
                  <a:lnTo>
                    <a:pt x="787187" y="587590"/>
                  </a:lnTo>
                  <a:lnTo>
                    <a:pt x="782723" y="593244"/>
                  </a:lnTo>
                  <a:lnTo>
                    <a:pt x="783928" y="592488"/>
                  </a:lnTo>
                  <a:lnTo>
                    <a:pt x="792557" y="584200"/>
                  </a:lnTo>
                  <a:close/>
                </a:path>
                <a:path w="1766570" h="1739900">
                  <a:moveTo>
                    <a:pt x="770566" y="561243"/>
                  </a:moveTo>
                  <a:lnTo>
                    <a:pt x="756384" y="571500"/>
                  </a:lnTo>
                  <a:lnTo>
                    <a:pt x="741913" y="588696"/>
                  </a:lnTo>
                  <a:lnTo>
                    <a:pt x="743165" y="587590"/>
                  </a:lnTo>
                  <a:lnTo>
                    <a:pt x="770566" y="561243"/>
                  </a:lnTo>
                  <a:close/>
                </a:path>
                <a:path w="1766570" h="1739900">
                  <a:moveTo>
                    <a:pt x="789863" y="584200"/>
                  </a:moveTo>
                  <a:lnTo>
                    <a:pt x="785814" y="588696"/>
                  </a:lnTo>
                  <a:lnTo>
                    <a:pt x="786959" y="587590"/>
                  </a:lnTo>
                  <a:lnTo>
                    <a:pt x="788305" y="586173"/>
                  </a:lnTo>
                  <a:lnTo>
                    <a:pt x="789863" y="584200"/>
                  </a:lnTo>
                  <a:close/>
                </a:path>
                <a:path w="1766570" h="1739900">
                  <a:moveTo>
                    <a:pt x="787941" y="586635"/>
                  </a:moveTo>
                  <a:lnTo>
                    <a:pt x="786959" y="587590"/>
                  </a:lnTo>
                  <a:lnTo>
                    <a:pt x="785908" y="588696"/>
                  </a:lnTo>
                  <a:lnTo>
                    <a:pt x="787187" y="587590"/>
                  </a:lnTo>
                  <a:lnTo>
                    <a:pt x="787941" y="586635"/>
                  </a:lnTo>
                  <a:close/>
                </a:path>
                <a:path w="1766570" h="1739900">
                  <a:moveTo>
                    <a:pt x="790181" y="584200"/>
                  </a:moveTo>
                  <a:lnTo>
                    <a:pt x="789863" y="584200"/>
                  </a:lnTo>
                  <a:lnTo>
                    <a:pt x="788305" y="586173"/>
                  </a:lnTo>
                  <a:lnTo>
                    <a:pt x="790181" y="584200"/>
                  </a:lnTo>
                  <a:close/>
                </a:path>
                <a:path w="1766570" h="1739900">
                  <a:moveTo>
                    <a:pt x="811883" y="565345"/>
                  </a:moveTo>
                  <a:lnTo>
                    <a:pt x="792557" y="584200"/>
                  </a:lnTo>
                  <a:lnTo>
                    <a:pt x="796570" y="584200"/>
                  </a:lnTo>
                  <a:lnTo>
                    <a:pt x="793883" y="586173"/>
                  </a:lnTo>
                  <a:lnTo>
                    <a:pt x="797135" y="584200"/>
                  </a:lnTo>
                  <a:lnTo>
                    <a:pt x="811883" y="565345"/>
                  </a:lnTo>
                  <a:close/>
                </a:path>
                <a:path w="1766570" h="1739900">
                  <a:moveTo>
                    <a:pt x="827220" y="549303"/>
                  </a:moveTo>
                  <a:lnTo>
                    <a:pt x="825202" y="550817"/>
                  </a:lnTo>
                  <a:lnTo>
                    <a:pt x="818814" y="555760"/>
                  </a:lnTo>
                  <a:lnTo>
                    <a:pt x="816051" y="558800"/>
                  </a:lnTo>
                  <a:lnTo>
                    <a:pt x="804023" y="571500"/>
                  </a:lnTo>
                  <a:lnTo>
                    <a:pt x="805575" y="571500"/>
                  </a:lnTo>
                  <a:lnTo>
                    <a:pt x="811883" y="565345"/>
                  </a:lnTo>
                  <a:lnTo>
                    <a:pt x="817003" y="558800"/>
                  </a:lnTo>
                  <a:lnTo>
                    <a:pt x="827220" y="549303"/>
                  </a:lnTo>
                  <a:close/>
                </a:path>
                <a:path w="1766570" h="1739900">
                  <a:moveTo>
                    <a:pt x="826596" y="550817"/>
                  </a:moveTo>
                  <a:lnTo>
                    <a:pt x="818592" y="558800"/>
                  </a:lnTo>
                  <a:lnTo>
                    <a:pt x="811883" y="565345"/>
                  </a:lnTo>
                  <a:lnTo>
                    <a:pt x="807069" y="571500"/>
                  </a:lnTo>
                  <a:lnTo>
                    <a:pt x="809952" y="571500"/>
                  </a:lnTo>
                  <a:lnTo>
                    <a:pt x="826596" y="550817"/>
                  </a:lnTo>
                  <a:close/>
                </a:path>
                <a:path w="1766570" h="1739900">
                  <a:moveTo>
                    <a:pt x="895935" y="452822"/>
                  </a:moveTo>
                  <a:lnTo>
                    <a:pt x="889842" y="457200"/>
                  </a:lnTo>
                  <a:lnTo>
                    <a:pt x="856239" y="482600"/>
                  </a:lnTo>
                  <a:lnTo>
                    <a:pt x="812164" y="520700"/>
                  </a:lnTo>
                  <a:lnTo>
                    <a:pt x="773107" y="558800"/>
                  </a:lnTo>
                  <a:lnTo>
                    <a:pt x="770566" y="561243"/>
                  </a:lnTo>
                  <a:lnTo>
                    <a:pt x="791505" y="546100"/>
                  </a:lnTo>
                  <a:lnTo>
                    <a:pt x="828532" y="508000"/>
                  </a:lnTo>
                  <a:lnTo>
                    <a:pt x="842674" y="498493"/>
                  </a:lnTo>
                  <a:lnTo>
                    <a:pt x="844472" y="495300"/>
                  </a:lnTo>
                  <a:lnTo>
                    <a:pt x="847425" y="495300"/>
                  </a:lnTo>
                  <a:lnTo>
                    <a:pt x="854323" y="490662"/>
                  </a:lnTo>
                  <a:lnTo>
                    <a:pt x="858940" y="482600"/>
                  </a:lnTo>
                  <a:lnTo>
                    <a:pt x="906729" y="482600"/>
                  </a:lnTo>
                  <a:lnTo>
                    <a:pt x="922908" y="469900"/>
                  </a:lnTo>
                  <a:lnTo>
                    <a:pt x="879780" y="469900"/>
                  </a:lnTo>
                  <a:lnTo>
                    <a:pt x="895935" y="452822"/>
                  </a:lnTo>
                  <a:close/>
                </a:path>
                <a:path w="1766570" h="1739900">
                  <a:moveTo>
                    <a:pt x="863184" y="518888"/>
                  </a:moveTo>
                  <a:lnTo>
                    <a:pt x="839143" y="533400"/>
                  </a:lnTo>
                  <a:lnTo>
                    <a:pt x="818814" y="555760"/>
                  </a:lnTo>
                  <a:lnTo>
                    <a:pt x="827498" y="549045"/>
                  </a:lnTo>
                  <a:lnTo>
                    <a:pt x="829573" y="547116"/>
                  </a:lnTo>
                  <a:lnTo>
                    <a:pt x="830392" y="546100"/>
                  </a:lnTo>
                  <a:lnTo>
                    <a:pt x="832463" y="544430"/>
                  </a:lnTo>
                  <a:lnTo>
                    <a:pt x="840318" y="537129"/>
                  </a:lnTo>
                  <a:lnTo>
                    <a:pt x="842165" y="535331"/>
                  </a:lnTo>
                  <a:lnTo>
                    <a:pt x="840297" y="535331"/>
                  </a:lnTo>
                  <a:lnTo>
                    <a:pt x="849804" y="530449"/>
                  </a:lnTo>
                  <a:lnTo>
                    <a:pt x="861898" y="520700"/>
                  </a:lnTo>
                  <a:lnTo>
                    <a:pt x="863184" y="518888"/>
                  </a:lnTo>
                  <a:close/>
                </a:path>
                <a:path w="1766570" h="1739900">
                  <a:moveTo>
                    <a:pt x="831101" y="546323"/>
                  </a:moveTo>
                  <a:lnTo>
                    <a:pt x="829999" y="547116"/>
                  </a:lnTo>
                  <a:lnTo>
                    <a:pt x="828878" y="547980"/>
                  </a:lnTo>
                  <a:lnTo>
                    <a:pt x="826596" y="550817"/>
                  </a:lnTo>
                  <a:lnTo>
                    <a:pt x="831101" y="546323"/>
                  </a:lnTo>
                  <a:close/>
                </a:path>
                <a:path w="1766570" h="1739900">
                  <a:moveTo>
                    <a:pt x="829574" y="547116"/>
                  </a:moveTo>
                  <a:lnTo>
                    <a:pt x="827497" y="549045"/>
                  </a:lnTo>
                  <a:lnTo>
                    <a:pt x="828878" y="547980"/>
                  </a:lnTo>
                  <a:lnTo>
                    <a:pt x="829574" y="547116"/>
                  </a:lnTo>
                  <a:close/>
                </a:path>
                <a:path w="1766570" h="1739900">
                  <a:moveTo>
                    <a:pt x="832463" y="544430"/>
                  </a:moveTo>
                  <a:lnTo>
                    <a:pt x="830392" y="546100"/>
                  </a:lnTo>
                  <a:lnTo>
                    <a:pt x="829574" y="547116"/>
                  </a:lnTo>
                  <a:lnTo>
                    <a:pt x="832463" y="544430"/>
                  </a:lnTo>
                  <a:close/>
                </a:path>
                <a:path w="1766570" h="1739900">
                  <a:moveTo>
                    <a:pt x="853557" y="528984"/>
                  </a:moveTo>
                  <a:lnTo>
                    <a:pt x="848794" y="531263"/>
                  </a:lnTo>
                  <a:lnTo>
                    <a:pt x="835260" y="542175"/>
                  </a:lnTo>
                  <a:lnTo>
                    <a:pt x="831325" y="546100"/>
                  </a:lnTo>
                  <a:lnTo>
                    <a:pt x="833553" y="544430"/>
                  </a:lnTo>
                  <a:lnTo>
                    <a:pt x="853557" y="528984"/>
                  </a:lnTo>
                  <a:close/>
                </a:path>
                <a:path w="1766570" h="1739900">
                  <a:moveTo>
                    <a:pt x="840319" y="537129"/>
                  </a:moveTo>
                  <a:lnTo>
                    <a:pt x="832463" y="544430"/>
                  </a:lnTo>
                  <a:lnTo>
                    <a:pt x="835260" y="542175"/>
                  </a:lnTo>
                  <a:lnTo>
                    <a:pt x="840319" y="537129"/>
                  </a:lnTo>
                  <a:close/>
                </a:path>
                <a:path w="1766570" h="1739900">
                  <a:moveTo>
                    <a:pt x="848794" y="531263"/>
                  </a:moveTo>
                  <a:lnTo>
                    <a:pt x="844983" y="533088"/>
                  </a:lnTo>
                  <a:lnTo>
                    <a:pt x="844218" y="533400"/>
                  </a:lnTo>
                  <a:lnTo>
                    <a:pt x="843971" y="533572"/>
                  </a:lnTo>
                  <a:lnTo>
                    <a:pt x="842122" y="535331"/>
                  </a:lnTo>
                  <a:lnTo>
                    <a:pt x="835260" y="542175"/>
                  </a:lnTo>
                  <a:lnTo>
                    <a:pt x="848794" y="531263"/>
                  </a:lnTo>
                  <a:close/>
                </a:path>
                <a:path w="1766570" h="1739900">
                  <a:moveTo>
                    <a:pt x="844058" y="533400"/>
                  </a:moveTo>
                  <a:lnTo>
                    <a:pt x="840297" y="535331"/>
                  </a:lnTo>
                  <a:lnTo>
                    <a:pt x="843971" y="533572"/>
                  </a:lnTo>
                  <a:lnTo>
                    <a:pt x="844058" y="533400"/>
                  </a:lnTo>
                  <a:close/>
                </a:path>
                <a:path w="1766570" h="1739900">
                  <a:moveTo>
                    <a:pt x="843885" y="533572"/>
                  </a:moveTo>
                  <a:lnTo>
                    <a:pt x="840297" y="535331"/>
                  </a:lnTo>
                  <a:lnTo>
                    <a:pt x="842122" y="535331"/>
                  </a:lnTo>
                  <a:lnTo>
                    <a:pt x="843885" y="533572"/>
                  </a:lnTo>
                  <a:close/>
                </a:path>
                <a:path w="1766570" h="1739900">
                  <a:moveTo>
                    <a:pt x="844665" y="533088"/>
                  </a:moveTo>
                  <a:lnTo>
                    <a:pt x="844058" y="533400"/>
                  </a:lnTo>
                  <a:lnTo>
                    <a:pt x="843885" y="533572"/>
                  </a:lnTo>
                  <a:lnTo>
                    <a:pt x="844331" y="533400"/>
                  </a:lnTo>
                  <a:lnTo>
                    <a:pt x="844665" y="533088"/>
                  </a:lnTo>
                  <a:close/>
                </a:path>
                <a:path w="1766570" h="1739900">
                  <a:moveTo>
                    <a:pt x="849804" y="530449"/>
                  </a:moveTo>
                  <a:lnTo>
                    <a:pt x="844665" y="533088"/>
                  </a:lnTo>
                  <a:lnTo>
                    <a:pt x="844218" y="533400"/>
                  </a:lnTo>
                  <a:lnTo>
                    <a:pt x="844983" y="533088"/>
                  </a:lnTo>
                  <a:lnTo>
                    <a:pt x="848794" y="531263"/>
                  </a:lnTo>
                  <a:lnTo>
                    <a:pt x="849804" y="530449"/>
                  </a:lnTo>
                  <a:close/>
                </a:path>
                <a:path w="1766570" h="1739900">
                  <a:moveTo>
                    <a:pt x="855280" y="527638"/>
                  </a:moveTo>
                  <a:lnTo>
                    <a:pt x="849804" y="530449"/>
                  </a:lnTo>
                  <a:lnTo>
                    <a:pt x="848794" y="531263"/>
                  </a:lnTo>
                  <a:lnTo>
                    <a:pt x="853557" y="528984"/>
                  </a:lnTo>
                  <a:lnTo>
                    <a:pt x="855280" y="527638"/>
                  </a:lnTo>
                  <a:close/>
                </a:path>
                <a:path w="1766570" h="1739900">
                  <a:moveTo>
                    <a:pt x="870636" y="514390"/>
                  </a:moveTo>
                  <a:lnTo>
                    <a:pt x="863184" y="518888"/>
                  </a:lnTo>
                  <a:lnTo>
                    <a:pt x="861898" y="520700"/>
                  </a:lnTo>
                  <a:lnTo>
                    <a:pt x="849804" y="530449"/>
                  </a:lnTo>
                  <a:lnTo>
                    <a:pt x="855280" y="527638"/>
                  </a:lnTo>
                  <a:lnTo>
                    <a:pt x="870102" y="516219"/>
                  </a:lnTo>
                  <a:lnTo>
                    <a:pt x="870636" y="514390"/>
                  </a:lnTo>
                  <a:close/>
                </a:path>
                <a:path w="1766570" h="1739900">
                  <a:moveTo>
                    <a:pt x="882767" y="508000"/>
                  </a:moveTo>
                  <a:lnTo>
                    <a:pt x="881223" y="508000"/>
                  </a:lnTo>
                  <a:lnTo>
                    <a:pt x="879130" y="509263"/>
                  </a:lnTo>
                  <a:lnTo>
                    <a:pt x="870102" y="516219"/>
                  </a:lnTo>
                  <a:lnTo>
                    <a:pt x="868794" y="520700"/>
                  </a:lnTo>
                  <a:lnTo>
                    <a:pt x="855280" y="527638"/>
                  </a:lnTo>
                  <a:lnTo>
                    <a:pt x="853557" y="528984"/>
                  </a:lnTo>
                  <a:lnTo>
                    <a:pt x="870865" y="520700"/>
                  </a:lnTo>
                  <a:lnTo>
                    <a:pt x="882767" y="508000"/>
                  </a:lnTo>
                  <a:close/>
                </a:path>
                <a:path w="1766570" h="1739900">
                  <a:moveTo>
                    <a:pt x="879130" y="509263"/>
                  </a:moveTo>
                  <a:lnTo>
                    <a:pt x="870636" y="514390"/>
                  </a:lnTo>
                  <a:lnTo>
                    <a:pt x="870102" y="516219"/>
                  </a:lnTo>
                  <a:lnTo>
                    <a:pt x="879130" y="509263"/>
                  </a:lnTo>
                  <a:close/>
                </a:path>
                <a:path w="1766570" h="1739900">
                  <a:moveTo>
                    <a:pt x="880770" y="508000"/>
                  </a:moveTo>
                  <a:lnTo>
                    <a:pt x="872502" y="508000"/>
                  </a:lnTo>
                  <a:lnTo>
                    <a:pt x="870636" y="514390"/>
                  </a:lnTo>
                  <a:lnTo>
                    <a:pt x="879130" y="509263"/>
                  </a:lnTo>
                  <a:lnTo>
                    <a:pt x="880770" y="508000"/>
                  </a:lnTo>
                  <a:close/>
                </a:path>
                <a:path w="1766570" h="1739900">
                  <a:moveTo>
                    <a:pt x="847425" y="495300"/>
                  </a:moveTo>
                  <a:lnTo>
                    <a:pt x="844472" y="495300"/>
                  </a:lnTo>
                  <a:lnTo>
                    <a:pt x="842674" y="498493"/>
                  </a:lnTo>
                  <a:lnTo>
                    <a:pt x="847425" y="495300"/>
                  </a:lnTo>
                  <a:close/>
                </a:path>
                <a:path w="1766570" h="1739900">
                  <a:moveTo>
                    <a:pt x="866317" y="482600"/>
                  </a:moveTo>
                  <a:lnTo>
                    <a:pt x="858940" y="482600"/>
                  </a:lnTo>
                  <a:lnTo>
                    <a:pt x="854323" y="490662"/>
                  </a:lnTo>
                  <a:lnTo>
                    <a:pt x="866317" y="482600"/>
                  </a:lnTo>
                  <a:close/>
                </a:path>
                <a:path w="1766570" h="1739900">
                  <a:moveTo>
                    <a:pt x="969982" y="431800"/>
                  </a:moveTo>
                  <a:lnTo>
                    <a:pt x="923328" y="431800"/>
                  </a:lnTo>
                  <a:lnTo>
                    <a:pt x="914857" y="444500"/>
                  </a:lnTo>
                  <a:lnTo>
                    <a:pt x="907517" y="444500"/>
                  </a:lnTo>
                  <a:lnTo>
                    <a:pt x="906654" y="445120"/>
                  </a:lnTo>
                  <a:lnTo>
                    <a:pt x="899889" y="457200"/>
                  </a:lnTo>
                  <a:lnTo>
                    <a:pt x="893648" y="457200"/>
                  </a:lnTo>
                  <a:lnTo>
                    <a:pt x="882835" y="469900"/>
                  </a:lnTo>
                  <a:lnTo>
                    <a:pt x="922908" y="469900"/>
                  </a:lnTo>
                  <a:lnTo>
                    <a:pt x="939088" y="457200"/>
                  </a:lnTo>
                  <a:lnTo>
                    <a:pt x="953072" y="450625"/>
                  </a:lnTo>
                  <a:lnTo>
                    <a:pt x="967959" y="436382"/>
                  </a:lnTo>
                  <a:lnTo>
                    <a:pt x="969982" y="431800"/>
                  </a:lnTo>
                  <a:close/>
                </a:path>
                <a:path w="1766570" h="1739900">
                  <a:moveTo>
                    <a:pt x="907002" y="444500"/>
                  </a:moveTo>
                  <a:lnTo>
                    <a:pt x="903808" y="444500"/>
                  </a:lnTo>
                  <a:lnTo>
                    <a:pt x="895935" y="452822"/>
                  </a:lnTo>
                  <a:lnTo>
                    <a:pt x="906654" y="445120"/>
                  </a:lnTo>
                  <a:lnTo>
                    <a:pt x="907002" y="444500"/>
                  </a:lnTo>
                  <a:close/>
                </a:path>
                <a:path w="1766570" h="1739900">
                  <a:moveTo>
                    <a:pt x="967682" y="437010"/>
                  </a:moveTo>
                  <a:lnTo>
                    <a:pt x="953195" y="450625"/>
                  </a:lnTo>
                  <a:lnTo>
                    <a:pt x="966099" y="444500"/>
                  </a:lnTo>
                  <a:lnTo>
                    <a:pt x="962922" y="444500"/>
                  </a:lnTo>
                  <a:lnTo>
                    <a:pt x="965136" y="442778"/>
                  </a:lnTo>
                  <a:lnTo>
                    <a:pt x="967682" y="437010"/>
                  </a:lnTo>
                  <a:close/>
                </a:path>
                <a:path w="1766570" h="1739900">
                  <a:moveTo>
                    <a:pt x="967090" y="441259"/>
                  </a:moveTo>
                  <a:lnTo>
                    <a:pt x="965136" y="442778"/>
                  </a:lnTo>
                  <a:lnTo>
                    <a:pt x="964376" y="444500"/>
                  </a:lnTo>
                  <a:lnTo>
                    <a:pt x="966099" y="444500"/>
                  </a:lnTo>
                  <a:lnTo>
                    <a:pt x="967090" y="441259"/>
                  </a:lnTo>
                  <a:close/>
                </a:path>
                <a:path w="1766570" h="1739900">
                  <a:moveTo>
                    <a:pt x="968674" y="436078"/>
                  </a:moveTo>
                  <a:lnTo>
                    <a:pt x="967682" y="437010"/>
                  </a:lnTo>
                  <a:lnTo>
                    <a:pt x="965136" y="442778"/>
                  </a:lnTo>
                  <a:lnTo>
                    <a:pt x="967090" y="441259"/>
                  </a:lnTo>
                  <a:lnTo>
                    <a:pt x="968581" y="436382"/>
                  </a:lnTo>
                  <a:lnTo>
                    <a:pt x="968674" y="436078"/>
                  </a:lnTo>
                  <a:close/>
                </a:path>
                <a:path w="1766570" h="1739900">
                  <a:moveTo>
                    <a:pt x="993725" y="419100"/>
                  </a:moveTo>
                  <a:lnTo>
                    <a:pt x="989822" y="419100"/>
                  </a:lnTo>
                  <a:lnTo>
                    <a:pt x="973226" y="431800"/>
                  </a:lnTo>
                  <a:lnTo>
                    <a:pt x="968674" y="436078"/>
                  </a:lnTo>
                  <a:lnTo>
                    <a:pt x="967090" y="441259"/>
                  </a:lnTo>
                  <a:lnTo>
                    <a:pt x="979258" y="431800"/>
                  </a:lnTo>
                  <a:lnTo>
                    <a:pt x="993725" y="419100"/>
                  </a:lnTo>
                  <a:close/>
                </a:path>
                <a:path w="1766570" h="1739900">
                  <a:moveTo>
                    <a:pt x="968838" y="435542"/>
                  </a:moveTo>
                  <a:lnTo>
                    <a:pt x="967959" y="436382"/>
                  </a:lnTo>
                  <a:lnTo>
                    <a:pt x="967682" y="437010"/>
                  </a:lnTo>
                  <a:lnTo>
                    <a:pt x="968674" y="436078"/>
                  </a:lnTo>
                  <a:lnTo>
                    <a:pt x="968838" y="435542"/>
                  </a:lnTo>
                  <a:close/>
                </a:path>
                <a:path w="1766570" h="1739900">
                  <a:moveTo>
                    <a:pt x="969982" y="431800"/>
                  </a:moveTo>
                  <a:lnTo>
                    <a:pt x="967959" y="436382"/>
                  </a:lnTo>
                  <a:lnTo>
                    <a:pt x="968838" y="435542"/>
                  </a:lnTo>
                  <a:lnTo>
                    <a:pt x="969982" y="431800"/>
                  </a:lnTo>
                  <a:close/>
                </a:path>
                <a:path w="1766570" h="1739900">
                  <a:moveTo>
                    <a:pt x="982167" y="422789"/>
                  </a:moveTo>
                  <a:lnTo>
                    <a:pt x="974415" y="427342"/>
                  </a:lnTo>
                  <a:lnTo>
                    <a:pt x="968750" y="431800"/>
                  </a:lnTo>
                  <a:lnTo>
                    <a:pt x="969982" y="431800"/>
                  </a:lnTo>
                  <a:lnTo>
                    <a:pt x="968838" y="435542"/>
                  </a:lnTo>
                  <a:lnTo>
                    <a:pt x="982167" y="422789"/>
                  </a:lnTo>
                  <a:close/>
                </a:path>
                <a:path w="1766570" h="1739900">
                  <a:moveTo>
                    <a:pt x="1001722" y="371291"/>
                  </a:moveTo>
                  <a:lnTo>
                    <a:pt x="981060" y="393700"/>
                  </a:lnTo>
                  <a:lnTo>
                    <a:pt x="958651" y="406400"/>
                  </a:lnTo>
                  <a:lnTo>
                    <a:pt x="938049" y="419100"/>
                  </a:lnTo>
                  <a:lnTo>
                    <a:pt x="920051" y="431800"/>
                  </a:lnTo>
                  <a:lnTo>
                    <a:pt x="966825" y="431800"/>
                  </a:lnTo>
                  <a:lnTo>
                    <a:pt x="974415" y="427342"/>
                  </a:lnTo>
                  <a:lnTo>
                    <a:pt x="984890" y="419100"/>
                  </a:lnTo>
                  <a:lnTo>
                    <a:pt x="986024" y="419100"/>
                  </a:lnTo>
                  <a:lnTo>
                    <a:pt x="999299" y="406400"/>
                  </a:lnTo>
                  <a:lnTo>
                    <a:pt x="1006417" y="406400"/>
                  </a:lnTo>
                  <a:lnTo>
                    <a:pt x="1015779" y="399738"/>
                  </a:lnTo>
                  <a:lnTo>
                    <a:pt x="1022657" y="393700"/>
                  </a:lnTo>
                  <a:lnTo>
                    <a:pt x="1028124" y="390954"/>
                  </a:lnTo>
                  <a:lnTo>
                    <a:pt x="1041680" y="381307"/>
                  </a:lnTo>
                  <a:lnTo>
                    <a:pt x="998269" y="381307"/>
                  </a:lnTo>
                  <a:lnTo>
                    <a:pt x="1001722" y="371291"/>
                  </a:lnTo>
                  <a:close/>
                </a:path>
                <a:path w="1766570" h="1739900">
                  <a:moveTo>
                    <a:pt x="986024" y="419100"/>
                  </a:moveTo>
                  <a:lnTo>
                    <a:pt x="984890" y="419100"/>
                  </a:lnTo>
                  <a:lnTo>
                    <a:pt x="974415" y="427342"/>
                  </a:lnTo>
                  <a:lnTo>
                    <a:pt x="982167" y="422789"/>
                  </a:lnTo>
                  <a:lnTo>
                    <a:pt x="986024" y="419100"/>
                  </a:lnTo>
                  <a:close/>
                </a:path>
                <a:path w="1766570" h="1739900">
                  <a:moveTo>
                    <a:pt x="988450" y="419100"/>
                  </a:moveTo>
                  <a:lnTo>
                    <a:pt x="986024" y="419100"/>
                  </a:lnTo>
                  <a:lnTo>
                    <a:pt x="982167" y="422789"/>
                  </a:lnTo>
                  <a:lnTo>
                    <a:pt x="988450" y="419100"/>
                  </a:lnTo>
                  <a:close/>
                </a:path>
                <a:path w="1766570" h="1739900">
                  <a:moveTo>
                    <a:pt x="994414" y="415585"/>
                  </a:moveTo>
                  <a:lnTo>
                    <a:pt x="988450" y="419100"/>
                  </a:lnTo>
                  <a:lnTo>
                    <a:pt x="989822" y="419100"/>
                  </a:lnTo>
                  <a:lnTo>
                    <a:pt x="994414" y="415585"/>
                  </a:lnTo>
                  <a:close/>
                </a:path>
                <a:path w="1766570" h="1739900">
                  <a:moveTo>
                    <a:pt x="996473" y="416686"/>
                  </a:moveTo>
                  <a:lnTo>
                    <a:pt x="993725" y="419100"/>
                  </a:lnTo>
                  <a:lnTo>
                    <a:pt x="995810" y="419100"/>
                  </a:lnTo>
                  <a:lnTo>
                    <a:pt x="996473" y="416686"/>
                  </a:lnTo>
                  <a:close/>
                </a:path>
                <a:path w="1766570" h="1739900">
                  <a:moveTo>
                    <a:pt x="1004494" y="409645"/>
                  </a:moveTo>
                  <a:lnTo>
                    <a:pt x="997232" y="413924"/>
                  </a:lnTo>
                  <a:lnTo>
                    <a:pt x="996473" y="416686"/>
                  </a:lnTo>
                  <a:lnTo>
                    <a:pt x="1004494" y="409645"/>
                  </a:lnTo>
                  <a:close/>
                </a:path>
                <a:path w="1766570" h="1739900">
                  <a:moveTo>
                    <a:pt x="997404" y="413297"/>
                  </a:moveTo>
                  <a:lnTo>
                    <a:pt x="994414" y="415585"/>
                  </a:lnTo>
                  <a:lnTo>
                    <a:pt x="997232" y="413924"/>
                  </a:lnTo>
                  <a:lnTo>
                    <a:pt x="997404" y="413297"/>
                  </a:lnTo>
                  <a:close/>
                </a:path>
                <a:path w="1766570" h="1739900">
                  <a:moveTo>
                    <a:pt x="1015779" y="399738"/>
                  </a:moveTo>
                  <a:lnTo>
                    <a:pt x="1006417" y="406400"/>
                  </a:lnTo>
                  <a:lnTo>
                    <a:pt x="997404" y="413297"/>
                  </a:lnTo>
                  <a:lnTo>
                    <a:pt x="997232" y="413924"/>
                  </a:lnTo>
                  <a:lnTo>
                    <a:pt x="1004494" y="409645"/>
                  </a:lnTo>
                  <a:lnTo>
                    <a:pt x="1015779" y="399738"/>
                  </a:lnTo>
                  <a:close/>
                </a:path>
                <a:path w="1766570" h="1739900">
                  <a:moveTo>
                    <a:pt x="1006417" y="406400"/>
                  </a:moveTo>
                  <a:lnTo>
                    <a:pt x="999299" y="406400"/>
                  </a:lnTo>
                  <a:lnTo>
                    <a:pt x="997404" y="413297"/>
                  </a:lnTo>
                  <a:lnTo>
                    <a:pt x="1006417" y="406400"/>
                  </a:lnTo>
                  <a:close/>
                </a:path>
                <a:path w="1766570" h="1739900">
                  <a:moveTo>
                    <a:pt x="1031553" y="393700"/>
                  </a:moveTo>
                  <a:lnTo>
                    <a:pt x="1024265" y="393700"/>
                  </a:lnTo>
                  <a:lnTo>
                    <a:pt x="1015779" y="399738"/>
                  </a:lnTo>
                  <a:lnTo>
                    <a:pt x="1004494" y="409645"/>
                  </a:lnTo>
                  <a:lnTo>
                    <a:pt x="1031553" y="393700"/>
                  </a:lnTo>
                  <a:close/>
                </a:path>
                <a:path w="1766570" h="1739900">
                  <a:moveTo>
                    <a:pt x="1025255" y="392995"/>
                  </a:moveTo>
                  <a:lnTo>
                    <a:pt x="1023735" y="393700"/>
                  </a:lnTo>
                  <a:lnTo>
                    <a:pt x="1024265" y="393700"/>
                  </a:lnTo>
                  <a:lnTo>
                    <a:pt x="1025255" y="392995"/>
                  </a:lnTo>
                  <a:close/>
                </a:path>
                <a:path w="1766570" h="1739900">
                  <a:moveTo>
                    <a:pt x="1059690" y="375103"/>
                  </a:moveTo>
                  <a:lnTo>
                    <a:pt x="1056344" y="376779"/>
                  </a:lnTo>
                  <a:lnTo>
                    <a:pt x="1050760" y="381307"/>
                  </a:lnTo>
                  <a:lnTo>
                    <a:pt x="1050475" y="381307"/>
                  </a:lnTo>
                  <a:lnTo>
                    <a:pt x="1036650" y="387714"/>
                  </a:lnTo>
                  <a:lnTo>
                    <a:pt x="1031553" y="393700"/>
                  </a:lnTo>
                  <a:lnTo>
                    <a:pt x="1035532" y="393700"/>
                  </a:lnTo>
                  <a:lnTo>
                    <a:pt x="1059690" y="375103"/>
                  </a:lnTo>
                  <a:close/>
                </a:path>
                <a:path w="1766570" h="1739900">
                  <a:moveTo>
                    <a:pt x="1038203" y="385891"/>
                  </a:moveTo>
                  <a:lnTo>
                    <a:pt x="1028124" y="390954"/>
                  </a:lnTo>
                  <a:lnTo>
                    <a:pt x="1025255" y="392995"/>
                  </a:lnTo>
                  <a:lnTo>
                    <a:pt x="1036650" y="387714"/>
                  </a:lnTo>
                  <a:lnTo>
                    <a:pt x="1038203" y="385891"/>
                  </a:lnTo>
                  <a:close/>
                </a:path>
                <a:path w="1766570" h="1739900">
                  <a:moveTo>
                    <a:pt x="1042824" y="380465"/>
                  </a:moveTo>
                  <a:lnTo>
                    <a:pt x="1041680" y="381307"/>
                  </a:lnTo>
                  <a:lnTo>
                    <a:pt x="1028124" y="390954"/>
                  </a:lnTo>
                  <a:lnTo>
                    <a:pt x="1038203" y="385891"/>
                  </a:lnTo>
                  <a:lnTo>
                    <a:pt x="1042824" y="380465"/>
                  </a:lnTo>
                  <a:close/>
                </a:path>
                <a:path w="1766570" h="1739900">
                  <a:moveTo>
                    <a:pt x="1049956" y="375103"/>
                  </a:moveTo>
                  <a:lnTo>
                    <a:pt x="1042824" y="380465"/>
                  </a:lnTo>
                  <a:lnTo>
                    <a:pt x="1038203" y="385891"/>
                  </a:lnTo>
                  <a:lnTo>
                    <a:pt x="1047329" y="381307"/>
                  </a:lnTo>
                  <a:lnTo>
                    <a:pt x="1045483" y="381307"/>
                  </a:lnTo>
                  <a:lnTo>
                    <a:pt x="1049956" y="375103"/>
                  </a:lnTo>
                  <a:close/>
                </a:path>
                <a:path w="1766570" h="1739900">
                  <a:moveTo>
                    <a:pt x="1004481" y="368300"/>
                  </a:moveTo>
                  <a:lnTo>
                    <a:pt x="1001722" y="371291"/>
                  </a:lnTo>
                  <a:lnTo>
                    <a:pt x="998269" y="381307"/>
                  </a:lnTo>
                  <a:lnTo>
                    <a:pt x="998588" y="381307"/>
                  </a:lnTo>
                  <a:lnTo>
                    <a:pt x="1004481" y="368300"/>
                  </a:lnTo>
                  <a:close/>
                </a:path>
                <a:path w="1766570" h="1739900">
                  <a:moveTo>
                    <a:pt x="1053185" y="368300"/>
                  </a:moveTo>
                  <a:lnTo>
                    <a:pt x="1004481" y="368300"/>
                  </a:lnTo>
                  <a:lnTo>
                    <a:pt x="998588" y="381307"/>
                  </a:lnTo>
                  <a:lnTo>
                    <a:pt x="1041704" y="381307"/>
                  </a:lnTo>
                  <a:lnTo>
                    <a:pt x="1042824" y="380465"/>
                  </a:lnTo>
                  <a:lnTo>
                    <a:pt x="1053185" y="368300"/>
                  </a:lnTo>
                  <a:close/>
                </a:path>
                <a:path w="1766570" h="1739900">
                  <a:moveTo>
                    <a:pt x="1050605" y="374586"/>
                  </a:moveTo>
                  <a:lnTo>
                    <a:pt x="1049956" y="375103"/>
                  </a:lnTo>
                  <a:lnTo>
                    <a:pt x="1045483" y="381307"/>
                  </a:lnTo>
                  <a:lnTo>
                    <a:pt x="1045249" y="381307"/>
                  </a:lnTo>
                  <a:lnTo>
                    <a:pt x="1048513" y="379103"/>
                  </a:lnTo>
                  <a:lnTo>
                    <a:pt x="1050605" y="374586"/>
                  </a:lnTo>
                  <a:close/>
                </a:path>
                <a:path w="1766570" h="1739900">
                  <a:moveTo>
                    <a:pt x="1048513" y="379103"/>
                  </a:moveTo>
                  <a:lnTo>
                    <a:pt x="1045249" y="381307"/>
                  </a:lnTo>
                  <a:lnTo>
                    <a:pt x="1047571" y="381307"/>
                  </a:lnTo>
                  <a:lnTo>
                    <a:pt x="1048513" y="379103"/>
                  </a:lnTo>
                  <a:close/>
                </a:path>
                <a:path w="1766570" h="1739900">
                  <a:moveTo>
                    <a:pt x="1078202" y="359057"/>
                  </a:moveTo>
                  <a:lnTo>
                    <a:pt x="1054437" y="375103"/>
                  </a:lnTo>
                  <a:lnTo>
                    <a:pt x="1053488" y="375776"/>
                  </a:lnTo>
                  <a:lnTo>
                    <a:pt x="1047493" y="381307"/>
                  </a:lnTo>
                  <a:lnTo>
                    <a:pt x="1047329" y="381307"/>
                  </a:lnTo>
                  <a:lnTo>
                    <a:pt x="1056344" y="376779"/>
                  </a:lnTo>
                  <a:lnTo>
                    <a:pt x="1078202" y="359057"/>
                  </a:lnTo>
                  <a:close/>
                </a:path>
                <a:path w="1766570" h="1739900">
                  <a:moveTo>
                    <a:pt x="1062499" y="365602"/>
                  </a:moveTo>
                  <a:lnTo>
                    <a:pt x="1050605" y="374586"/>
                  </a:lnTo>
                  <a:lnTo>
                    <a:pt x="1048513" y="379103"/>
                  </a:lnTo>
                  <a:lnTo>
                    <a:pt x="1053441" y="375776"/>
                  </a:lnTo>
                  <a:lnTo>
                    <a:pt x="1054235" y="375103"/>
                  </a:lnTo>
                  <a:lnTo>
                    <a:pt x="1061833" y="368300"/>
                  </a:lnTo>
                  <a:lnTo>
                    <a:pt x="1059916" y="368300"/>
                  </a:lnTo>
                  <a:lnTo>
                    <a:pt x="1062499" y="365602"/>
                  </a:lnTo>
                  <a:close/>
                </a:path>
                <a:path w="1766570" h="1739900">
                  <a:moveTo>
                    <a:pt x="1091631" y="348169"/>
                  </a:moveTo>
                  <a:lnTo>
                    <a:pt x="1087300" y="350211"/>
                  </a:lnTo>
                  <a:lnTo>
                    <a:pt x="1067222" y="363474"/>
                  </a:lnTo>
                  <a:lnTo>
                    <a:pt x="1053484" y="375776"/>
                  </a:lnTo>
                  <a:lnTo>
                    <a:pt x="1054437" y="375103"/>
                  </a:lnTo>
                  <a:lnTo>
                    <a:pt x="1078202" y="359057"/>
                  </a:lnTo>
                  <a:lnTo>
                    <a:pt x="1091631" y="348169"/>
                  </a:lnTo>
                  <a:close/>
                </a:path>
                <a:path w="1766570" h="1739900">
                  <a:moveTo>
                    <a:pt x="1051099" y="373519"/>
                  </a:moveTo>
                  <a:lnTo>
                    <a:pt x="1049956" y="375103"/>
                  </a:lnTo>
                  <a:lnTo>
                    <a:pt x="1050605" y="374586"/>
                  </a:lnTo>
                  <a:lnTo>
                    <a:pt x="1051099" y="373519"/>
                  </a:lnTo>
                  <a:close/>
                </a:path>
                <a:path w="1766570" h="1739900">
                  <a:moveTo>
                    <a:pt x="1090377" y="355119"/>
                  </a:moveTo>
                  <a:lnTo>
                    <a:pt x="1068528" y="368300"/>
                  </a:lnTo>
                  <a:lnTo>
                    <a:pt x="1059690" y="375103"/>
                  </a:lnTo>
                  <a:lnTo>
                    <a:pt x="1073227" y="368300"/>
                  </a:lnTo>
                  <a:lnTo>
                    <a:pt x="1090377" y="355119"/>
                  </a:lnTo>
                  <a:close/>
                </a:path>
                <a:path w="1766570" h="1739900">
                  <a:moveTo>
                    <a:pt x="1054862" y="368300"/>
                  </a:moveTo>
                  <a:lnTo>
                    <a:pt x="1053515" y="368300"/>
                  </a:lnTo>
                  <a:lnTo>
                    <a:pt x="1051099" y="373519"/>
                  </a:lnTo>
                  <a:lnTo>
                    <a:pt x="1054862" y="368300"/>
                  </a:lnTo>
                  <a:close/>
                </a:path>
                <a:path w="1766570" h="1739900">
                  <a:moveTo>
                    <a:pt x="1028768" y="355682"/>
                  </a:moveTo>
                  <a:lnTo>
                    <a:pt x="1021007" y="355682"/>
                  </a:lnTo>
                  <a:lnTo>
                    <a:pt x="1002753" y="368300"/>
                  </a:lnTo>
                  <a:lnTo>
                    <a:pt x="1001722" y="371291"/>
                  </a:lnTo>
                  <a:lnTo>
                    <a:pt x="1004481" y="368300"/>
                  </a:lnTo>
                  <a:lnTo>
                    <a:pt x="1012151" y="368300"/>
                  </a:lnTo>
                  <a:lnTo>
                    <a:pt x="1028768" y="355682"/>
                  </a:lnTo>
                  <a:close/>
                </a:path>
                <a:path w="1766570" h="1739900">
                  <a:moveTo>
                    <a:pt x="1212056" y="266700"/>
                  </a:moveTo>
                  <a:lnTo>
                    <a:pt x="1171905" y="266700"/>
                  </a:lnTo>
                  <a:lnTo>
                    <a:pt x="1153627" y="279455"/>
                  </a:lnTo>
                  <a:lnTo>
                    <a:pt x="1110894" y="304969"/>
                  </a:lnTo>
                  <a:lnTo>
                    <a:pt x="1097945" y="313403"/>
                  </a:lnTo>
                  <a:lnTo>
                    <a:pt x="1096073" y="317500"/>
                  </a:lnTo>
                  <a:lnTo>
                    <a:pt x="1073882" y="330200"/>
                  </a:lnTo>
                  <a:lnTo>
                    <a:pt x="1033865" y="355682"/>
                  </a:lnTo>
                  <a:lnTo>
                    <a:pt x="1012151" y="368300"/>
                  </a:lnTo>
                  <a:lnTo>
                    <a:pt x="1053515" y="368300"/>
                  </a:lnTo>
                  <a:lnTo>
                    <a:pt x="1067624" y="360249"/>
                  </a:lnTo>
                  <a:lnTo>
                    <a:pt x="1071997" y="355682"/>
                  </a:lnTo>
                  <a:lnTo>
                    <a:pt x="1075633" y="355682"/>
                  </a:lnTo>
                  <a:lnTo>
                    <a:pt x="1076378" y="355119"/>
                  </a:lnTo>
                  <a:lnTo>
                    <a:pt x="1089940" y="342938"/>
                  </a:lnTo>
                  <a:lnTo>
                    <a:pt x="1126765" y="321060"/>
                  </a:lnTo>
                  <a:lnTo>
                    <a:pt x="1147344" y="304969"/>
                  </a:lnTo>
                  <a:lnTo>
                    <a:pt x="1147124" y="304969"/>
                  </a:lnTo>
                  <a:lnTo>
                    <a:pt x="1163374" y="298659"/>
                  </a:lnTo>
                  <a:lnTo>
                    <a:pt x="1169714" y="293375"/>
                  </a:lnTo>
                  <a:lnTo>
                    <a:pt x="1170808" y="292100"/>
                  </a:lnTo>
                  <a:lnTo>
                    <a:pt x="1171244" y="292100"/>
                  </a:lnTo>
                  <a:lnTo>
                    <a:pt x="1172630" y="291368"/>
                  </a:lnTo>
                  <a:lnTo>
                    <a:pt x="1177555" y="288288"/>
                  </a:lnTo>
                  <a:lnTo>
                    <a:pt x="1188333" y="279455"/>
                  </a:lnTo>
                  <a:lnTo>
                    <a:pt x="1212056" y="266700"/>
                  </a:lnTo>
                  <a:close/>
                </a:path>
                <a:path w="1766570" h="1739900">
                  <a:moveTo>
                    <a:pt x="1076944" y="355119"/>
                  </a:moveTo>
                  <a:lnTo>
                    <a:pt x="1076763" y="355119"/>
                  </a:lnTo>
                  <a:lnTo>
                    <a:pt x="1075633" y="355682"/>
                  </a:lnTo>
                  <a:lnTo>
                    <a:pt x="1062499" y="365602"/>
                  </a:lnTo>
                  <a:lnTo>
                    <a:pt x="1059916" y="368300"/>
                  </a:lnTo>
                  <a:lnTo>
                    <a:pt x="1067222" y="363474"/>
                  </a:lnTo>
                  <a:lnTo>
                    <a:pt x="1075842" y="355682"/>
                  </a:lnTo>
                  <a:lnTo>
                    <a:pt x="1076407" y="355119"/>
                  </a:lnTo>
                  <a:lnTo>
                    <a:pt x="1076944" y="355119"/>
                  </a:lnTo>
                  <a:close/>
                </a:path>
                <a:path w="1766570" h="1739900">
                  <a:moveTo>
                    <a:pt x="1066925" y="363739"/>
                  </a:moveTo>
                  <a:lnTo>
                    <a:pt x="1064000" y="365602"/>
                  </a:lnTo>
                  <a:lnTo>
                    <a:pt x="1059916" y="368300"/>
                  </a:lnTo>
                  <a:lnTo>
                    <a:pt x="1061833" y="368300"/>
                  </a:lnTo>
                  <a:lnTo>
                    <a:pt x="1066925" y="363739"/>
                  </a:lnTo>
                  <a:close/>
                </a:path>
                <a:path w="1766570" h="1739900">
                  <a:moveTo>
                    <a:pt x="1075107" y="356079"/>
                  </a:moveTo>
                  <a:lnTo>
                    <a:pt x="1067624" y="360249"/>
                  </a:lnTo>
                  <a:lnTo>
                    <a:pt x="1062499" y="365602"/>
                  </a:lnTo>
                  <a:lnTo>
                    <a:pt x="1075107" y="356079"/>
                  </a:lnTo>
                  <a:close/>
                </a:path>
                <a:path w="1766570" h="1739900">
                  <a:moveTo>
                    <a:pt x="1087300" y="350211"/>
                  </a:moveTo>
                  <a:lnTo>
                    <a:pt x="1076944" y="355119"/>
                  </a:lnTo>
                  <a:lnTo>
                    <a:pt x="1075842" y="355682"/>
                  </a:lnTo>
                  <a:lnTo>
                    <a:pt x="1067222" y="363474"/>
                  </a:lnTo>
                  <a:lnTo>
                    <a:pt x="1087300" y="350211"/>
                  </a:lnTo>
                  <a:close/>
                </a:path>
                <a:path w="1766570" h="1739900">
                  <a:moveTo>
                    <a:pt x="1126765" y="321060"/>
                  </a:moveTo>
                  <a:lnTo>
                    <a:pt x="1089940" y="342938"/>
                  </a:lnTo>
                  <a:lnTo>
                    <a:pt x="1076431" y="355119"/>
                  </a:lnTo>
                  <a:lnTo>
                    <a:pt x="1075848" y="355682"/>
                  </a:lnTo>
                  <a:lnTo>
                    <a:pt x="1071997" y="355682"/>
                  </a:lnTo>
                  <a:lnTo>
                    <a:pt x="1067624" y="360249"/>
                  </a:lnTo>
                  <a:lnTo>
                    <a:pt x="1075069" y="356079"/>
                  </a:lnTo>
                  <a:lnTo>
                    <a:pt x="1075657" y="355682"/>
                  </a:lnTo>
                  <a:lnTo>
                    <a:pt x="1076763" y="355119"/>
                  </a:lnTo>
                  <a:lnTo>
                    <a:pt x="1076944" y="355119"/>
                  </a:lnTo>
                  <a:lnTo>
                    <a:pt x="1087300" y="350211"/>
                  </a:lnTo>
                  <a:lnTo>
                    <a:pt x="1094892" y="345078"/>
                  </a:lnTo>
                  <a:lnTo>
                    <a:pt x="1094636" y="345078"/>
                  </a:lnTo>
                  <a:lnTo>
                    <a:pt x="1096498" y="343991"/>
                  </a:lnTo>
                  <a:lnTo>
                    <a:pt x="1098068" y="342938"/>
                  </a:lnTo>
                  <a:lnTo>
                    <a:pt x="1092130" y="342938"/>
                  </a:lnTo>
                  <a:lnTo>
                    <a:pt x="1096954" y="340260"/>
                  </a:lnTo>
                  <a:lnTo>
                    <a:pt x="1101242" y="337775"/>
                  </a:lnTo>
                  <a:lnTo>
                    <a:pt x="1116308" y="329236"/>
                  </a:lnTo>
                  <a:lnTo>
                    <a:pt x="1126765" y="321060"/>
                  </a:lnTo>
                  <a:close/>
                </a:path>
                <a:path w="1766570" h="1739900">
                  <a:moveTo>
                    <a:pt x="1138109" y="319717"/>
                  </a:moveTo>
                  <a:lnTo>
                    <a:pt x="1114207" y="333661"/>
                  </a:lnTo>
                  <a:lnTo>
                    <a:pt x="1102649" y="342938"/>
                  </a:lnTo>
                  <a:lnTo>
                    <a:pt x="1091631" y="348169"/>
                  </a:lnTo>
                  <a:lnTo>
                    <a:pt x="1078202" y="359057"/>
                  </a:lnTo>
                  <a:lnTo>
                    <a:pt x="1083202" y="355682"/>
                  </a:lnTo>
                  <a:lnTo>
                    <a:pt x="1112943" y="337775"/>
                  </a:lnTo>
                  <a:lnTo>
                    <a:pt x="1122800" y="330200"/>
                  </a:lnTo>
                  <a:lnTo>
                    <a:pt x="1133915" y="323212"/>
                  </a:lnTo>
                  <a:lnTo>
                    <a:pt x="1138109" y="319717"/>
                  </a:lnTo>
                  <a:close/>
                </a:path>
                <a:path w="1766570" h="1739900">
                  <a:moveTo>
                    <a:pt x="1036837" y="342938"/>
                  </a:moveTo>
                  <a:lnTo>
                    <a:pt x="1034871" y="342938"/>
                  </a:lnTo>
                  <a:lnTo>
                    <a:pt x="1031781" y="355119"/>
                  </a:lnTo>
                  <a:lnTo>
                    <a:pt x="1033862" y="350211"/>
                  </a:lnTo>
                  <a:lnTo>
                    <a:pt x="1036837" y="342938"/>
                  </a:lnTo>
                  <a:close/>
                </a:path>
                <a:path w="1766570" h="1739900">
                  <a:moveTo>
                    <a:pt x="1156040" y="309304"/>
                  </a:moveTo>
                  <a:lnTo>
                    <a:pt x="1133915" y="323212"/>
                  </a:lnTo>
                  <a:lnTo>
                    <a:pt x="1125531" y="330200"/>
                  </a:lnTo>
                  <a:lnTo>
                    <a:pt x="1112943" y="337775"/>
                  </a:lnTo>
                  <a:lnTo>
                    <a:pt x="1090377" y="355119"/>
                  </a:lnTo>
                  <a:lnTo>
                    <a:pt x="1110568" y="342938"/>
                  </a:lnTo>
                  <a:lnTo>
                    <a:pt x="1149005" y="317500"/>
                  </a:lnTo>
                  <a:lnTo>
                    <a:pt x="1156040" y="309304"/>
                  </a:lnTo>
                  <a:close/>
                </a:path>
                <a:path w="1766570" h="1739900">
                  <a:moveTo>
                    <a:pt x="1098083" y="342938"/>
                  </a:moveTo>
                  <a:lnTo>
                    <a:pt x="1096498" y="343991"/>
                  </a:lnTo>
                  <a:lnTo>
                    <a:pt x="1087567" y="350035"/>
                  </a:lnTo>
                  <a:lnTo>
                    <a:pt x="1091631" y="348169"/>
                  </a:lnTo>
                  <a:lnTo>
                    <a:pt x="1098083" y="342938"/>
                  </a:lnTo>
                  <a:close/>
                </a:path>
                <a:path w="1766570" h="1739900">
                  <a:moveTo>
                    <a:pt x="1096498" y="343991"/>
                  </a:moveTo>
                  <a:lnTo>
                    <a:pt x="1094636" y="345078"/>
                  </a:lnTo>
                  <a:lnTo>
                    <a:pt x="1094892" y="345078"/>
                  </a:lnTo>
                  <a:lnTo>
                    <a:pt x="1096498" y="343991"/>
                  </a:lnTo>
                  <a:close/>
                </a:path>
                <a:path w="1766570" h="1739900">
                  <a:moveTo>
                    <a:pt x="1118506" y="330200"/>
                  </a:moveTo>
                  <a:lnTo>
                    <a:pt x="1098083" y="342938"/>
                  </a:lnTo>
                  <a:lnTo>
                    <a:pt x="1096784" y="343991"/>
                  </a:lnTo>
                  <a:lnTo>
                    <a:pt x="1096498" y="343991"/>
                  </a:lnTo>
                  <a:lnTo>
                    <a:pt x="1114207" y="333661"/>
                  </a:lnTo>
                  <a:lnTo>
                    <a:pt x="1118506" y="330200"/>
                  </a:lnTo>
                  <a:close/>
                </a:path>
                <a:path w="1766570" h="1739900">
                  <a:moveTo>
                    <a:pt x="1054188" y="330200"/>
                  </a:moveTo>
                  <a:lnTo>
                    <a:pt x="1048040" y="342938"/>
                  </a:lnTo>
                  <a:lnTo>
                    <a:pt x="1051107" y="342938"/>
                  </a:lnTo>
                  <a:lnTo>
                    <a:pt x="1054188" y="330200"/>
                  </a:lnTo>
                  <a:close/>
                </a:path>
                <a:path w="1766570" h="1739900">
                  <a:moveTo>
                    <a:pt x="1064302" y="330200"/>
                  </a:moveTo>
                  <a:lnTo>
                    <a:pt x="1062719" y="330200"/>
                  </a:lnTo>
                  <a:lnTo>
                    <a:pt x="1053284" y="342938"/>
                  </a:lnTo>
                  <a:lnTo>
                    <a:pt x="1064302" y="330200"/>
                  </a:lnTo>
                  <a:close/>
                </a:path>
                <a:path w="1766570" h="1739900">
                  <a:moveTo>
                    <a:pt x="1147192" y="312146"/>
                  </a:moveTo>
                  <a:lnTo>
                    <a:pt x="1137018" y="317500"/>
                  </a:lnTo>
                  <a:lnTo>
                    <a:pt x="1116308" y="329236"/>
                  </a:lnTo>
                  <a:lnTo>
                    <a:pt x="1115076" y="330200"/>
                  </a:lnTo>
                  <a:lnTo>
                    <a:pt x="1101431" y="337775"/>
                  </a:lnTo>
                  <a:lnTo>
                    <a:pt x="1096856" y="340260"/>
                  </a:lnTo>
                  <a:lnTo>
                    <a:pt x="1092131" y="342938"/>
                  </a:lnTo>
                  <a:lnTo>
                    <a:pt x="1098068" y="342938"/>
                  </a:lnTo>
                  <a:lnTo>
                    <a:pt x="1118506" y="330200"/>
                  </a:lnTo>
                  <a:lnTo>
                    <a:pt x="1120139" y="330200"/>
                  </a:lnTo>
                  <a:lnTo>
                    <a:pt x="1138109" y="319717"/>
                  </a:lnTo>
                  <a:lnTo>
                    <a:pt x="1147192" y="312146"/>
                  </a:lnTo>
                  <a:close/>
                </a:path>
                <a:path w="1766570" h="1739900">
                  <a:moveTo>
                    <a:pt x="1116308" y="329236"/>
                  </a:moveTo>
                  <a:lnTo>
                    <a:pt x="1096856" y="340260"/>
                  </a:lnTo>
                  <a:lnTo>
                    <a:pt x="1101431" y="337775"/>
                  </a:lnTo>
                  <a:lnTo>
                    <a:pt x="1115076" y="330200"/>
                  </a:lnTo>
                  <a:lnTo>
                    <a:pt x="1116308" y="329236"/>
                  </a:lnTo>
                  <a:close/>
                </a:path>
                <a:path w="1766570" h="1739900">
                  <a:moveTo>
                    <a:pt x="1120139" y="330200"/>
                  </a:moveTo>
                  <a:lnTo>
                    <a:pt x="1118506" y="330200"/>
                  </a:lnTo>
                  <a:lnTo>
                    <a:pt x="1114207" y="333661"/>
                  </a:lnTo>
                  <a:lnTo>
                    <a:pt x="1120139" y="330200"/>
                  </a:lnTo>
                  <a:close/>
                </a:path>
                <a:path w="1766570" h="1739900">
                  <a:moveTo>
                    <a:pt x="1076161" y="317500"/>
                  </a:moveTo>
                  <a:lnTo>
                    <a:pt x="1075293" y="317500"/>
                  </a:lnTo>
                  <a:lnTo>
                    <a:pt x="1064302" y="330200"/>
                  </a:lnTo>
                  <a:lnTo>
                    <a:pt x="1067803" y="330200"/>
                  </a:lnTo>
                  <a:lnTo>
                    <a:pt x="1073669" y="323879"/>
                  </a:lnTo>
                  <a:lnTo>
                    <a:pt x="1076161" y="317500"/>
                  </a:lnTo>
                  <a:close/>
                </a:path>
                <a:path w="1766570" h="1739900">
                  <a:moveTo>
                    <a:pt x="1083889" y="317500"/>
                  </a:moveTo>
                  <a:lnTo>
                    <a:pt x="1079590" y="317500"/>
                  </a:lnTo>
                  <a:lnTo>
                    <a:pt x="1073669" y="323879"/>
                  </a:lnTo>
                  <a:lnTo>
                    <a:pt x="1071200" y="330200"/>
                  </a:lnTo>
                  <a:lnTo>
                    <a:pt x="1072160" y="330200"/>
                  </a:lnTo>
                  <a:lnTo>
                    <a:pt x="1074986" y="328359"/>
                  </a:lnTo>
                  <a:lnTo>
                    <a:pt x="1083889" y="317500"/>
                  </a:lnTo>
                  <a:close/>
                </a:path>
                <a:path w="1766570" h="1739900">
                  <a:moveTo>
                    <a:pt x="1074986" y="328359"/>
                  </a:moveTo>
                  <a:lnTo>
                    <a:pt x="1072160" y="330200"/>
                  </a:lnTo>
                  <a:lnTo>
                    <a:pt x="1072826" y="330200"/>
                  </a:lnTo>
                  <a:lnTo>
                    <a:pt x="1074414" y="329057"/>
                  </a:lnTo>
                  <a:lnTo>
                    <a:pt x="1074986" y="328359"/>
                  </a:lnTo>
                  <a:close/>
                </a:path>
                <a:path w="1766570" h="1739900">
                  <a:moveTo>
                    <a:pt x="1074266" y="329236"/>
                  </a:moveTo>
                  <a:lnTo>
                    <a:pt x="1072826" y="330200"/>
                  </a:lnTo>
                  <a:lnTo>
                    <a:pt x="1073477" y="330200"/>
                  </a:lnTo>
                  <a:lnTo>
                    <a:pt x="1074266" y="329236"/>
                  </a:lnTo>
                  <a:close/>
                </a:path>
                <a:path w="1766570" h="1739900">
                  <a:moveTo>
                    <a:pt x="1079173" y="325632"/>
                  </a:moveTo>
                  <a:lnTo>
                    <a:pt x="1074986" y="328359"/>
                  </a:lnTo>
                  <a:lnTo>
                    <a:pt x="1074414" y="329057"/>
                  </a:lnTo>
                  <a:lnTo>
                    <a:pt x="1079173" y="325632"/>
                  </a:lnTo>
                  <a:close/>
                </a:path>
                <a:path w="1766570" h="1739900">
                  <a:moveTo>
                    <a:pt x="1161026" y="300616"/>
                  </a:moveTo>
                  <a:lnTo>
                    <a:pt x="1126765" y="321060"/>
                  </a:lnTo>
                  <a:lnTo>
                    <a:pt x="1116538" y="329057"/>
                  </a:lnTo>
                  <a:lnTo>
                    <a:pt x="1117856" y="328359"/>
                  </a:lnTo>
                  <a:lnTo>
                    <a:pt x="1137018" y="317500"/>
                  </a:lnTo>
                  <a:lnTo>
                    <a:pt x="1147192" y="312146"/>
                  </a:lnTo>
                  <a:lnTo>
                    <a:pt x="1161026" y="300616"/>
                  </a:lnTo>
                  <a:close/>
                </a:path>
                <a:path w="1766570" h="1739900">
                  <a:moveTo>
                    <a:pt x="1100864" y="307020"/>
                  </a:moveTo>
                  <a:lnTo>
                    <a:pt x="1090949" y="317500"/>
                  </a:lnTo>
                  <a:lnTo>
                    <a:pt x="1090472" y="317500"/>
                  </a:lnTo>
                  <a:lnTo>
                    <a:pt x="1079173" y="325632"/>
                  </a:lnTo>
                  <a:lnTo>
                    <a:pt x="1097945" y="313403"/>
                  </a:lnTo>
                  <a:lnTo>
                    <a:pt x="1100864" y="307020"/>
                  </a:lnTo>
                  <a:close/>
                </a:path>
                <a:path w="1766570" h="1739900">
                  <a:moveTo>
                    <a:pt x="1079590" y="317500"/>
                  </a:moveTo>
                  <a:lnTo>
                    <a:pt x="1076161" y="317500"/>
                  </a:lnTo>
                  <a:lnTo>
                    <a:pt x="1073669" y="323879"/>
                  </a:lnTo>
                  <a:lnTo>
                    <a:pt x="1079590" y="317500"/>
                  </a:lnTo>
                  <a:close/>
                </a:path>
                <a:path w="1766570" h="1739900">
                  <a:moveTo>
                    <a:pt x="1150684" y="310308"/>
                  </a:moveTo>
                  <a:lnTo>
                    <a:pt x="1147192" y="312146"/>
                  </a:lnTo>
                  <a:lnTo>
                    <a:pt x="1138109" y="319717"/>
                  </a:lnTo>
                  <a:lnTo>
                    <a:pt x="1141909" y="317500"/>
                  </a:lnTo>
                  <a:lnTo>
                    <a:pt x="1150684" y="310308"/>
                  </a:lnTo>
                  <a:close/>
                </a:path>
                <a:path w="1766570" h="1739900">
                  <a:moveTo>
                    <a:pt x="1101801" y="304969"/>
                  </a:moveTo>
                  <a:lnTo>
                    <a:pt x="1094162" y="304969"/>
                  </a:lnTo>
                  <a:lnTo>
                    <a:pt x="1083889" y="317500"/>
                  </a:lnTo>
                  <a:lnTo>
                    <a:pt x="1088684" y="317500"/>
                  </a:lnTo>
                  <a:lnTo>
                    <a:pt x="1101801" y="304969"/>
                  </a:lnTo>
                  <a:close/>
                </a:path>
                <a:path w="1766570" h="1739900">
                  <a:moveTo>
                    <a:pt x="1150573" y="273443"/>
                  </a:moveTo>
                  <a:lnTo>
                    <a:pt x="1149173" y="274284"/>
                  </a:lnTo>
                  <a:lnTo>
                    <a:pt x="1140850" y="279455"/>
                  </a:lnTo>
                  <a:lnTo>
                    <a:pt x="1117485" y="292100"/>
                  </a:lnTo>
                  <a:lnTo>
                    <a:pt x="1114978" y="293722"/>
                  </a:lnTo>
                  <a:lnTo>
                    <a:pt x="1104761" y="303224"/>
                  </a:lnTo>
                  <a:lnTo>
                    <a:pt x="1102804" y="304969"/>
                  </a:lnTo>
                  <a:lnTo>
                    <a:pt x="1100864" y="307020"/>
                  </a:lnTo>
                  <a:lnTo>
                    <a:pt x="1097945" y="313403"/>
                  </a:lnTo>
                  <a:lnTo>
                    <a:pt x="1110894" y="304969"/>
                  </a:lnTo>
                  <a:lnTo>
                    <a:pt x="1132437" y="292100"/>
                  </a:lnTo>
                  <a:lnTo>
                    <a:pt x="1130924" y="292100"/>
                  </a:lnTo>
                  <a:lnTo>
                    <a:pt x="1145106" y="280790"/>
                  </a:lnTo>
                  <a:lnTo>
                    <a:pt x="1146656" y="279455"/>
                  </a:lnTo>
                  <a:lnTo>
                    <a:pt x="1148640" y="276443"/>
                  </a:lnTo>
                  <a:lnTo>
                    <a:pt x="1150573" y="273443"/>
                  </a:lnTo>
                  <a:close/>
                </a:path>
                <a:path w="1766570" h="1739900">
                  <a:moveTo>
                    <a:pt x="1165837" y="297891"/>
                  </a:moveTo>
                  <a:lnTo>
                    <a:pt x="1150684" y="310308"/>
                  </a:lnTo>
                  <a:lnTo>
                    <a:pt x="1158879" y="305996"/>
                  </a:lnTo>
                  <a:lnTo>
                    <a:pt x="1165837" y="297891"/>
                  </a:lnTo>
                  <a:close/>
                </a:path>
                <a:path w="1766570" h="1739900">
                  <a:moveTo>
                    <a:pt x="1164149" y="303224"/>
                  </a:moveTo>
                  <a:lnTo>
                    <a:pt x="1158879" y="305996"/>
                  </a:lnTo>
                  <a:lnTo>
                    <a:pt x="1156040" y="309304"/>
                  </a:lnTo>
                  <a:lnTo>
                    <a:pt x="1162936" y="304969"/>
                  </a:lnTo>
                  <a:lnTo>
                    <a:pt x="1163104" y="304969"/>
                  </a:lnTo>
                  <a:lnTo>
                    <a:pt x="1164149" y="303224"/>
                  </a:lnTo>
                  <a:close/>
                </a:path>
                <a:path w="1766570" h="1739900">
                  <a:moveTo>
                    <a:pt x="1114978" y="293722"/>
                  </a:moveTo>
                  <a:lnTo>
                    <a:pt x="1097499" y="304969"/>
                  </a:lnTo>
                  <a:lnTo>
                    <a:pt x="1101801" y="304969"/>
                  </a:lnTo>
                  <a:lnTo>
                    <a:pt x="1100864" y="307020"/>
                  </a:lnTo>
                  <a:lnTo>
                    <a:pt x="1102804" y="304969"/>
                  </a:lnTo>
                  <a:lnTo>
                    <a:pt x="1104761" y="303224"/>
                  </a:lnTo>
                  <a:lnTo>
                    <a:pt x="1114978" y="293722"/>
                  </a:lnTo>
                  <a:close/>
                </a:path>
                <a:path w="1766570" h="1739900">
                  <a:moveTo>
                    <a:pt x="1181964" y="291183"/>
                  </a:moveTo>
                  <a:lnTo>
                    <a:pt x="1180266" y="292100"/>
                  </a:lnTo>
                  <a:lnTo>
                    <a:pt x="1167944" y="296884"/>
                  </a:lnTo>
                  <a:lnTo>
                    <a:pt x="1164149" y="303224"/>
                  </a:lnTo>
                  <a:lnTo>
                    <a:pt x="1185290" y="292100"/>
                  </a:lnTo>
                  <a:lnTo>
                    <a:pt x="1181247" y="292100"/>
                  </a:lnTo>
                  <a:lnTo>
                    <a:pt x="1181964" y="291183"/>
                  </a:lnTo>
                  <a:close/>
                </a:path>
                <a:path w="1766570" h="1739900">
                  <a:moveTo>
                    <a:pt x="1166026" y="297629"/>
                  </a:moveTo>
                  <a:lnTo>
                    <a:pt x="1163374" y="298659"/>
                  </a:lnTo>
                  <a:lnTo>
                    <a:pt x="1161026" y="300616"/>
                  </a:lnTo>
                  <a:lnTo>
                    <a:pt x="1166026" y="297629"/>
                  </a:lnTo>
                  <a:close/>
                </a:path>
                <a:path w="1766570" h="1739900">
                  <a:moveTo>
                    <a:pt x="1170375" y="292824"/>
                  </a:moveTo>
                  <a:lnTo>
                    <a:pt x="1169714" y="293375"/>
                  </a:lnTo>
                  <a:lnTo>
                    <a:pt x="1166062" y="297629"/>
                  </a:lnTo>
                  <a:lnTo>
                    <a:pt x="1166507" y="297342"/>
                  </a:lnTo>
                  <a:lnTo>
                    <a:pt x="1168790" y="295471"/>
                  </a:lnTo>
                  <a:lnTo>
                    <a:pt x="1170375" y="292824"/>
                  </a:lnTo>
                  <a:close/>
                </a:path>
                <a:path w="1766570" h="1739900">
                  <a:moveTo>
                    <a:pt x="1166507" y="297342"/>
                  </a:moveTo>
                  <a:lnTo>
                    <a:pt x="1166026" y="297629"/>
                  </a:lnTo>
                  <a:lnTo>
                    <a:pt x="1166157" y="297629"/>
                  </a:lnTo>
                  <a:lnTo>
                    <a:pt x="1166507" y="297342"/>
                  </a:lnTo>
                  <a:close/>
                </a:path>
                <a:path w="1766570" h="1739900">
                  <a:moveTo>
                    <a:pt x="1168317" y="296260"/>
                  </a:moveTo>
                  <a:lnTo>
                    <a:pt x="1166507" y="297342"/>
                  </a:lnTo>
                  <a:lnTo>
                    <a:pt x="1166157" y="297629"/>
                  </a:lnTo>
                  <a:lnTo>
                    <a:pt x="1166026" y="297629"/>
                  </a:lnTo>
                  <a:lnTo>
                    <a:pt x="1167944" y="296884"/>
                  </a:lnTo>
                  <a:lnTo>
                    <a:pt x="1168317" y="296260"/>
                  </a:lnTo>
                  <a:close/>
                </a:path>
                <a:path w="1766570" h="1739900">
                  <a:moveTo>
                    <a:pt x="1188286" y="283106"/>
                  </a:moveTo>
                  <a:lnTo>
                    <a:pt x="1175907" y="289639"/>
                  </a:lnTo>
                  <a:lnTo>
                    <a:pt x="1168790" y="295471"/>
                  </a:lnTo>
                  <a:lnTo>
                    <a:pt x="1168317" y="296260"/>
                  </a:lnTo>
                  <a:lnTo>
                    <a:pt x="1175283" y="292100"/>
                  </a:lnTo>
                  <a:lnTo>
                    <a:pt x="1186711" y="285118"/>
                  </a:lnTo>
                  <a:lnTo>
                    <a:pt x="1188286" y="283106"/>
                  </a:lnTo>
                  <a:close/>
                </a:path>
                <a:path w="1766570" h="1739900">
                  <a:moveTo>
                    <a:pt x="1117485" y="292100"/>
                  </a:moveTo>
                  <a:lnTo>
                    <a:pt x="1116723" y="292100"/>
                  </a:lnTo>
                  <a:lnTo>
                    <a:pt x="1114978" y="293722"/>
                  </a:lnTo>
                  <a:lnTo>
                    <a:pt x="1117485" y="292100"/>
                  </a:lnTo>
                  <a:close/>
                </a:path>
                <a:path w="1766570" h="1739900">
                  <a:moveTo>
                    <a:pt x="1170808" y="292100"/>
                  </a:moveTo>
                  <a:lnTo>
                    <a:pt x="1169714" y="293375"/>
                  </a:lnTo>
                  <a:lnTo>
                    <a:pt x="1170375" y="292824"/>
                  </a:lnTo>
                  <a:lnTo>
                    <a:pt x="1170808" y="292100"/>
                  </a:lnTo>
                  <a:close/>
                </a:path>
                <a:path w="1766570" h="1739900">
                  <a:moveTo>
                    <a:pt x="1171244" y="292100"/>
                  </a:moveTo>
                  <a:lnTo>
                    <a:pt x="1170808" y="292100"/>
                  </a:lnTo>
                  <a:lnTo>
                    <a:pt x="1170375" y="292824"/>
                  </a:lnTo>
                  <a:lnTo>
                    <a:pt x="1171244" y="292100"/>
                  </a:lnTo>
                  <a:close/>
                </a:path>
                <a:path w="1766570" h="1739900">
                  <a:moveTo>
                    <a:pt x="1152039" y="274854"/>
                  </a:moveTo>
                  <a:lnTo>
                    <a:pt x="1150223" y="276443"/>
                  </a:lnTo>
                  <a:lnTo>
                    <a:pt x="1146699" y="279455"/>
                  </a:lnTo>
                  <a:lnTo>
                    <a:pt x="1146590" y="279625"/>
                  </a:lnTo>
                  <a:lnTo>
                    <a:pt x="1145956" y="280112"/>
                  </a:lnTo>
                  <a:lnTo>
                    <a:pt x="1130924" y="292100"/>
                  </a:lnTo>
                  <a:lnTo>
                    <a:pt x="1132437" y="292100"/>
                  </a:lnTo>
                  <a:lnTo>
                    <a:pt x="1153627" y="279455"/>
                  </a:lnTo>
                  <a:lnTo>
                    <a:pt x="1149355" y="279455"/>
                  </a:lnTo>
                  <a:lnTo>
                    <a:pt x="1152039" y="274854"/>
                  </a:lnTo>
                  <a:close/>
                </a:path>
                <a:path w="1766570" h="1739900">
                  <a:moveTo>
                    <a:pt x="1175907" y="289639"/>
                  </a:moveTo>
                  <a:lnTo>
                    <a:pt x="1171244" y="292100"/>
                  </a:lnTo>
                  <a:lnTo>
                    <a:pt x="1172904" y="292100"/>
                  </a:lnTo>
                  <a:lnTo>
                    <a:pt x="1175907" y="289639"/>
                  </a:lnTo>
                  <a:close/>
                </a:path>
                <a:path w="1766570" h="1739900">
                  <a:moveTo>
                    <a:pt x="1186711" y="285118"/>
                  </a:moveTo>
                  <a:lnTo>
                    <a:pt x="1175283" y="292100"/>
                  </a:lnTo>
                  <a:lnTo>
                    <a:pt x="1180266" y="292100"/>
                  </a:lnTo>
                  <a:lnTo>
                    <a:pt x="1181964" y="291183"/>
                  </a:lnTo>
                  <a:lnTo>
                    <a:pt x="1186711" y="285118"/>
                  </a:lnTo>
                  <a:close/>
                </a:path>
                <a:path w="1766570" h="1739900">
                  <a:moveTo>
                    <a:pt x="1197381" y="282866"/>
                  </a:moveTo>
                  <a:lnTo>
                    <a:pt x="1181964" y="291183"/>
                  </a:lnTo>
                  <a:lnTo>
                    <a:pt x="1181247" y="292100"/>
                  </a:lnTo>
                  <a:lnTo>
                    <a:pt x="1185290" y="292100"/>
                  </a:lnTo>
                  <a:lnTo>
                    <a:pt x="1197381" y="282866"/>
                  </a:lnTo>
                  <a:close/>
                </a:path>
                <a:path w="1766570" h="1739900">
                  <a:moveTo>
                    <a:pt x="1190629" y="280112"/>
                  </a:moveTo>
                  <a:lnTo>
                    <a:pt x="1177555" y="288288"/>
                  </a:lnTo>
                  <a:lnTo>
                    <a:pt x="1175907" y="289639"/>
                  </a:lnTo>
                  <a:lnTo>
                    <a:pt x="1188286" y="283106"/>
                  </a:lnTo>
                  <a:lnTo>
                    <a:pt x="1190629" y="280112"/>
                  </a:lnTo>
                  <a:close/>
                </a:path>
                <a:path w="1766570" h="1739900">
                  <a:moveTo>
                    <a:pt x="1200911" y="276443"/>
                  </a:moveTo>
                  <a:lnTo>
                    <a:pt x="1188286" y="283106"/>
                  </a:lnTo>
                  <a:lnTo>
                    <a:pt x="1186711" y="285118"/>
                  </a:lnTo>
                  <a:lnTo>
                    <a:pt x="1200911" y="276443"/>
                  </a:lnTo>
                  <a:close/>
                </a:path>
                <a:path w="1766570" h="1739900">
                  <a:moveTo>
                    <a:pt x="1203704" y="279455"/>
                  </a:moveTo>
                  <a:lnTo>
                    <a:pt x="1201848" y="279455"/>
                  </a:lnTo>
                  <a:lnTo>
                    <a:pt x="1197381" y="282866"/>
                  </a:lnTo>
                  <a:lnTo>
                    <a:pt x="1203704" y="279455"/>
                  </a:lnTo>
                  <a:close/>
                </a:path>
                <a:path w="1766570" h="1739900">
                  <a:moveTo>
                    <a:pt x="1191679" y="279455"/>
                  </a:moveTo>
                  <a:lnTo>
                    <a:pt x="1191143" y="279455"/>
                  </a:lnTo>
                  <a:lnTo>
                    <a:pt x="1190629" y="280112"/>
                  </a:lnTo>
                  <a:lnTo>
                    <a:pt x="1191679" y="279455"/>
                  </a:lnTo>
                  <a:close/>
                </a:path>
                <a:path w="1766570" h="1739900">
                  <a:moveTo>
                    <a:pt x="1153649" y="273443"/>
                  </a:moveTo>
                  <a:lnTo>
                    <a:pt x="1152039" y="274854"/>
                  </a:lnTo>
                  <a:lnTo>
                    <a:pt x="1149355" y="279455"/>
                  </a:lnTo>
                  <a:lnTo>
                    <a:pt x="1151629" y="279455"/>
                  </a:lnTo>
                  <a:lnTo>
                    <a:pt x="1153649" y="273443"/>
                  </a:lnTo>
                  <a:close/>
                </a:path>
                <a:path w="1766570" h="1739900">
                  <a:moveTo>
                    <a:pt x="1166925" y="266700"/>
                  </a:moveTo>
                  <a:lnTo>
                    <a:pt x="1161348" y="266700"/>
                  </a:lnTo>
                  <a:lnTo>
                    <a:pt x="1153649" y="273443"/>
                  </a:lnTo>
                  <a:lnTo>
                    <a:pt x="1151629" y="279455"/>
                  </a:lnTo>
                  <a:lnTo>
                    <a:pt x="1155204" y="276443"/>
                  </a:lnTo>
                  <a:lnTo>
                    <a:pt x="1166925" y="266700"/>
                  </a:lnTo>
                  <a:close/>
                </a:path>
                <a:path w="1766570" h="1739900">
                  <a:moveTo>
                    <a:pt x="1214832" y="231348"/>
                  </a:moveTo>
                  <a:lnTo>
                    <a:pt x="1197478" y="241300"/>
                  </a:lnTo>
                  <a:lnTo>
                    <a:pt x="1151581" y="279455"/>
                  </a:lnTo>
                  <a:lnTo>
                    <a:pt x="1153641" y="279455"/>
                  </a:lnTo>
                  <a:lnTo>
                    <a:pt x="1171905" y="266700"/>
                  </a:lnTo>
                  <a:lnTo>
                    <a:pt x="1212056" y="266700"/>
                  </a:lnTo>
                  <a:lnTo>
                    <a:pt x="1233933" y="254954"/>
                  </a:lnTo>
                  <a:lnTo>
                    <a:pt x="1235183" y="254000"/>
                  </a:lnTo>
                  <a:lnTo>
                    <a:pt x="1242292" y="250365"/>
                  </a:lnTo>
                  <a:lnTo>
                    <a:pt x="1244244" y="249288"/>
                  </a:lnTo>
                  <a:lnTo>
                    <a:pt x="1256807" y="241300"/>
                  </a:lnTo>
                  <a:lnTo>
                    <a:pt x="1207482" y="241300"/>
                  </a:lnTo>
                  <a:lnTo>
                    <a:pt x="1214832" y="231348"/>
                  </a:lnTo>
                  <a:close/>
                </a:path>
                <a:path w="1766570" h="1739900">
                  <a:moveTo>
                    <a:pt x="1204445" y="274284"/>
                  </a:moveTo>
                  <a:lnTo>
                    <a:pt x="1191630" y="279455"/>
                  </a:lnTo>
                  <a:lnTo>
                    <a:pt x="1195203" y="279455"/>
                  </a:lnTo>
                  <a:lnTo>
                    <a:pt x="1200911" y="276443"/>
                  </a:lnTo>
                  <a:lnTo>
                    <a:pt x="1204445" y="274284"/>
                  </a:lnTo>
                  <a:close/>
                </a:path>
                <a:path w="1766570" h="1739900">
                  <a:moveTo>
                    <a:pt x="1213298" y="270712"/>
                  </a:moveTo>
                  <a:lnTo>
                    <a:pt x="1206596" y="273443"/>
                  </a:lnTo>
                  <a:lnTo>
                    <a:pt x="1200911" y="276443"/>
                  </a:lnTo>
                  <a:lnTo>
                    <a:pt x="1195980" y="279455"/>
                  </a:lnTo>
                  <a:lnTo>
                    <a:pt x="1201848" y="279455"/>
                  </a:lnTo>
                  <a:lnTo>
                    <a:pt x="1213298" y="270712"/>
                  </a:lnTo>
                  <a:close/>
                </a:path>
                <a:path w="1766570" h="1739900">
                  <a:moveTo>
                    <a:pt x="1154475" y="270985"/>
                  </a:moveTo>
                  <a:lnTo>
                    <a:pt x="1154193" y="271160"/>
                  </a:lnTo>
                  <a:lnTo>
                    <a:pt x="1152039" y="274854"/>
                  </a:lnTo>
                  <a:lnTo>
                    <a:pt x="1153648" y="273443"/>
                  </a:lnTo>
                  <a:lnTo>
                    <a:pt x="1154416" y="271160"/>
                  </a:lnTo>
                  <a:lnTo>
                    <a:pt x="1154475" y="270985"/>
                  </a:lnTo>
                  <a:close/>
                </a:path>
                <a:path w="1766570" h="1739900">
                  <a:moveTo>
                    <a:pt x="1226972" y="260270"/>
                  </a:moveTo>
                  <a:lnTo>
                    <a:pt x="1216860" y="266700"/>
                  </a:lnTo>
                  <a:lnTo>
                    <a:pt x="1204445" y="274284"/>
                  </a:lnTo>
                  <a:lnTo>
                    <a:pt x="1206529" y="273443"/>
                  </a:lnTo>
                  <a:lnTo>
                    <a:pt x="1216713" y="268104"/>
                  </a:lnTo>
                  <a:lnTo>
                    <a:pt x="1226972" y="260270"/>
                  </a:lnTo>
                  <a:close/>
                </a:path>
                <a:path w="1766570" h="1739900">
                  <a:moveTo>
                    <a:pt x="1155915" y="266700"/>
                  </a:moveTo>
                  <a:lnTo>
                    <a:pt x="1154918" y="266700"/>
                  </a:lnTo>
                  <a:lnTo>
                    <a:pt x="1150573" y="273443"/>
                  </a:lnTo>
                  <a:lnTo>
                    <a:pt x="1154193" y="271160"/>
                  </a:lnTo>
                  <a:lnTo>
                    <a:pt x="1154719" y="270259"/>
                  </a:lnTo>
                  <a:lnTo>
                    <a:pt x="1155915" y="266700"/>
                  </a:lnTo>
                  <a:close/>
                </a:path>
                <a:path w="1766570" h="1739900">
                  <a:moveTo>
                    <a:pt x="1161361" y="266700"/>
                  </a:moveTo>
                  <a:lnTo>
                    <a:pt x="1156795" y="266700"/>
                  </a:lnTo>
                  <a:lnTo>
                    <a:pt x="1154719" y="270259"/>
                  </a:lnTo>
                  <a:lnTo>
                    <a:pt x="1154567" y="270712"/>
                  </a:lnTo>
                  <a:lnTo>
                    <a:pt x="1154475" y="270985"/>
                  </a:lnTo>
                  <a:lnTo>
                    <a:pt x="1161361" y="266700"/>
                  </a:lnTo>
                  <a:close/>
                </a:path>
                <a:path w="1766570" h="1739900">
                  <a:moveTo>
                    <a:pt x="1233935" y="259222"/>
                  </a:moveTo>
                  <a:lnTo>
                    <a:pt x="1219374" y="266700"/>
                  </a:lnTo>
                  <a:lnTo>
                    <a:pt x="1216713" y="268104"/>
                  </a:lnTo>
                  <a:lnTo>
                    <a:pt x="1213298" y="270712"/>
                  </a:lnTo>
                  <a:lnTo>
                    <a:pt x="1223241" y="266700"/>
                  </a:lnTo>
                  <a:lnTo>
                    <a:pt x="1233935" y="259222"/>
                  </a:lnTo>
                  <a:close/>
                </a:path>
                <a:path w="1766570" h="1739900">
                  <a:moveTo>
                    <a:pt x="1156795" y="266700"/>
                  </a:moveTo>
                  <a:lnTo>
                    <a:pt x="1155915" y="266700"/>
                  </a:lnTo>
                  <a:lnTo>
                    <a:pt x="1154719" y="270259"/>
                  </a:lnTo>
                  <a:lnTo>
                    <a:pt x="1156795" y="266700"/>
                  </a:lnTo>
                  <a:close/>
                </a:path>
                <a:path w="1766570" h="1739900">
                  <a:moveTo>
                    <a:pt x="1258321" y="242171"/>
                  </a:moveTo>
                  <a:lnTo>
                    <a:pt x="1243601" y="249696"/>
                  </a:lnTo>
                  <a:lnTo>
                    <a:pt x="1226972" y="260270"/>
                  </a:lnTo>
                  <a:lnTo>
                    <a:pt x="1216713" y="268104"/>
                  </a:lnTo>
                  <a:lnTo>
                    <a:pt x="1219374" y="266700"/>
                  </a:lnTo>
                  <a:lnTo>
                    <a:pt x="1233935" y="259222"/>
                  </a:lnTo>
                  <a:lnTo>
                    <a:pt x="1258321" y="242171"/>
                  </a:lnTo>
                  <a:close/>
                </a:path>
                <a:path w="1766570" h="1739900">
                  <a:moveTo>
                    <a:pt x="1243601" y="249696"/>
                  </a:moveTo>
                  <a:lnTo>
                    <a:pt x="1242292" y="250365"/>
                  </a:lnTo>
                  <a:lnTo>
                    <a:pt x="1235711" y="254000"/>
                  </a:lnTo>
                  <a:lnTo>
                    <a:pt x="1233933" y="254954"/>
                  </a:lnTo>
                  <a:lnTo>
                    <a:pt x="1226972" y="260270"/>
                  </a:lnTo>
                  <a:lnTo>
                    <a:pt x="1243601" y="249696"/>
                  </a:lnTo>
                  <a:close/>
                </a:path>
                <a:path w="1766570" h="1739900">
                  <a:moveTo>
                    <a:pt x="1261474" y="240559"/>
                  </a:moveTo>
                  <a:lnTo>
                    <a:pt x="1258321" y="242171"/>
                  </a:lnTo>
                  <a:lnTo>
                    <a:pt x="1233935" y="259222"/>
                  </a:lnTo>
                  <a:lnTo>
                    <a:pt x="1268837" y="241300"/>
                  </a:lnTo>
                  <a:lnTo>
                    <a:pt x="1261249" y="241300"/>
                  </a:lnTo>
                  <a:lnTo>
                    <a:pt x="1261474" y="240559"/>
                  </a:lnTo>
                  <a:close/>
                </a:path>
                <a:path w="1766570" h="1739900">
                  <a:moveTo>
                    <a:pt x="1242292" y="250365"/>
                  </a:moveTo>
                  <a:lnTo>
                    <a:pt x="1235183" y="254000"/>
                  </a:lnTo>
                  <a:lnTo>
                    <a:pt x="1233933" y="254954"/>
                  </a:lnTo>
                  <a:lnTo>
                    <a:pt x="1235711" y="254000"/>
                  </a:lnTo>
                  <a:lnTo>
                    <a:pt x="1242292" y="250365"/>
                  </a:lnTo>
                  <a:close/>
                </a:path>
                <a:path w="1766570" h="1739900">
                  <a:moveTo>
                    <a:pt x="1262259" y="239339"/>
                  </a:moveTo>
                  <a:lnTo>
                    <a:pt x="1244244" y="249288"/>
                  </a:lnTo>
                  <a:lnTo>
                    <a:pt x="1243601" y="249696"/>
                  </a:lnTo>
                  <a:lnTo>
                    <a:pt x="1258321" y="242171"/>
                  </a:lnTo>
                  <a:lnTo>
                    <a:pt x="1259568" y="241300"/>
                  </a:lnTo>
                  <a:lnTo>
                    <a:pt x="1262259" y="239339"/>
                  </a:lnTo>
                  <a:close/>
                </a:path>
                <a:path w="1766570" h="1739900">
                  <a:moveTo>
                    <a:pt x="1262396" y="237526"/>
                  </a:moveTo>
                  <a:lnTo>
                    <a:pt x="1256807" y="241300"/>
                  </a:lnTo>
                  <a:lnTo>
                    <a:pt x="1244244" y="249288"/>
                  </a:lnTo>
                  <a:lnTo>
                    <a:pt x="1261558" y="239726"/>
                  </a:lnTo>
                  <a:lnTo>
                    <a:pt x="1261728" y="239726"/>
                  </a:lnTo>
                  <a:lnTo>
                    <a:pt x="1262396" y="237526"/>
                  </a:lnTo>
                  <a:close/>
                </a:path>
                <a:path w="1766570" h="1739900">
                  <a:moveTo>
                    <a:pt x="1217017" y="230094"/>
                  </a:moveTo>
                  <a:lnTo>
                    <a:pt x="1214832" y="231348"/>
                  </a:lnTo>
                  <a:lnTo>
                    <a:pt x="1207482" y="241300"/>
                  </a:lnTo>
                  <a:lnTo>
                    <a:pt x="1209279" y="241300"/>
                  </a:lnTo>
                  <a:lnTo>
                    <a:pt x="1217017" y="230094"/>
                  </a:lnTo>
                  <a:close/>
                </a:path>
                <a:path w="1766570" h="1739900">
                  <a:moveTo>
                    <a:pt x="1337894" y="165100"/>
                  </a:moveTo>
                  <a:lnTo>
                    <a:pt x="1331910" y="165100"/>
                  </a:lnTo>
                  <a:lnTo>
                    <a:pt x="1314185" y="177800"/>
                  </a:lnTo>
                  <a:lnTo>
                    <a:pt x="1311883" y="179388"/>
                  </a:lnTo>
                  <a:lnTo>
                    <a:pt x="1306781" y="186256"/>
                  </a:lnTo>
                  <a:lnTo>
                    <a:pt x="1305989" y="187184"/>
                  </a:lnTo>
                  <a:lnTo>
                    <a:pt x="1304042" y="190500"/>
                  </a:lnTo>
                  <a:lnTo>
                    <a:pt x="1303629" y="190500"/>
                  </a:lnTo>
                  <a:lnTo>
                    <a:pt x="1278994" y="203200"/>
                  </a:lnTo>
                  <a:lnTo>
                    <a:pt x="1241769" y="215900"/>
                  </a:lnTo>
                  <a:lnTo>
                    <a:pt x="1217017" y="230094"/>
                  </a:lnTo>
                  <a:lnTo>
                    <a:pt x="1209279" y="241300"/>
                  </a:lnTo>
                  <a:lnTo>
                    <a:pt x="1254371" y="241300"/>
                  </a:lnTo>
                  <a:lnTo>
                    <a:pt x="1265013" y="228920"/>
                  </a:lnTo>
                  <a:lnTo>
                    <a:pt x="1265110" y="228600"/>
                  </a:lnTo>
                  <a:lnTo>
                    <a:pt x="1267840" y="228600"/>
                  </a:lnTo>
                  <a:lnTo>
                    <a:pt x="1308362" y="203200"/>
                  </a:lnTo>
                  <a:lnTo>
                    <a:pt x="1330987" y="196230"/>
                  </a:lnTo>
                  <a:lnTo>
                    <a:pt x="1339326" y="190500"/>
                  </a:lnTo>
                  <a:lnTo>
                    <a:pt x="1304042" y="190500"/>
                  </a:lnTo>
                  <a:lnTo>
                    <a:pt x="1305601" y="187845"/>
                  </a:lnTo>
                  <a:lnTo>
                    <a:pt x="1343900" y="187845"/>
                  </a:lnTo>
                  <a:lnTo>
                    <a:pt x="1361211" y="177800"/>
                  </a:lnTo>
                  <a:lnTo>
                    <a:pt x="1324660" y="177800"/>
                  </a:lnTo>
                  <a:lnTo>
                    <a:pt x="1337894" y="165100"/>
                  </a:lnTo>
                  <a:close/>
                </a:path>
                <a:path w="1766570" h="1739900">
                  <a:moveTo>
                    <a:pt x="1265013" y="228920"/>
                  </a:moveTo>
                  <a:lnTo>
                    <a:pt x="1254371" y="241300"/>
                  </a:lnTo>
                  <a:lnTo>
                    <a:pt x="1256807" y="241300"/>
                  </a:lnTo>
                  <a:lnTo>
                    <a:pt x="1262396" y="237526"/>
                  </a:lnTo>
                  <a:lnTo>
                    <a:pt x="1265013" y="228920"/>
                  </a:lnTo>
                  <a:close/>
                </a:path>
                <a:path w="1766570" h="1739900">
                  <a:moveTo>
                    <a:pt x="1261728" y="239726"/>
                  </a:moveTo>
                  <a:lnTo>
                    <a:pt x="1259568" y="241300"/>
                  </a:lnTo>
                  <a:lnTo>
                    <a:pt x="1260026" y="241300"/>
                  </a:lnTo>
                  <a:lnTo>
                    <a:pt x="1261474" y="240559"/>
                  </a:lnTo>
                  <a:lnTo>
                    <a:pt x="1261728" y="239726"/>
                  </a:lnTo>
                  <a:close/>
                </a:path>
                <a:path w="1766570" h="1739900">
                  <a:moveTo>
                    <a:pt x="1334836" y="203200"/>
                  </a:moveTo>
                  <a:lnTo>
                    <a:pt x="1334320" y="203200"/>
                  </a:lnTo>
                  <a:lnTo>
                    <a:pt x="1328446" y="205368"/>
                  </a:lnTo>
                  <a:lnTo>
                    <a:pt x="1284868" y="228600"/>
                  </a:lnTo>
                  <a:lnTo>
                    <a:pt x="1261474" y="240559"/>
                  </a:lnTo>
                  <a:lnTo>
                    <a:pt x="1261249" y="241300"/>
                  </a:lnTo>
                  <a:lnTo>
                    <a:pt x="1268837" y="241300"/>
                  </a:lnTo>
                  <a:lnTo>
                    <a:pt x="1318546" y="215900"/>
                  </a:lnTo>
                  <a:lnTo>
                    <a:pt x="1334836" y="203200"/>
                  </a:lnTo>
                  <a:close/>
                </a:path>
                <a:path w="1766570" h="1739900">
                  <a:moveTo>
                    <a:pt x="1279629" y="226685"/>
                  </a:moveTo>
                  <a:lnTo>
                    <a:pt x="1275620" y="228600"/>
                  </a:lnTo>
                  <a:lnTo>
                    <a:pt x="1262396" y="237526"/>
                  </a:lnTo>
                  <a:lnTo>
                    <a:pt x="1261845" y="239339"/>
                  </a:lnTo>
                  <a:lnTo>
                    <a:pt x="1261728" y="239726"/>
                  </a:lnTo>
                  <a:lnTo>
                    <a:pt x="1261558" y="239726"/>
                  </a:lnTo>
                  <a:lnTo>
                    <a:pt x="1262259" y="239339"/>
                  </a:lnTo>
                  <a:lnTo>
                    <a:pt x="1279629" y="226685"/>
                  </a:lnTo>
                  <a:close/>
                </a:path>
                <a:path w="1766570" h="1739900">
                  <a:moveTo>
                    <a:pt x="1302978" y="215900"/>
                  </a:moveTo>
                  <a:lnTo>
                    <a:pt x="1302367" y="215900"/>
                  </a:lnTo>
                  <a:lnTo>
                    <a:pt x="1279629" y="226685"/>
                  </a:lnTo>
                  <a:lnTo>
                    <a:pt x="1262259" y="239339"/>
                  </a:lnTo>
                  <a:lnTo>
                    <a:pt x="1281706" y="228600"/>
                  </a:lnTo>
                  <a:lnTo>
                    <a:pt x="1302978" y="215900"/>
                  </a:lnTo>
                  <a:close/>
                </a:path>
                <a:path w="1766570" h="1739900">
                  <a:moveTo>
                    <a:pt x="1275620" y="228600"/>
                  </a:moveTo>
                  <a:lnTo>
                    <a:pt x="1265288" y="228600"/>
                  </a:lnTo>
                  <a:lnTo>
                    <a:pt x="1265013" y="228920"/>
                  </a:lnTo>
                  <a:lnTo>
                    <a:pt x="1262396" y="237526"/>
                  </a:lnTo>
                  <a:lnTo>
                    <a:pt x="1275620" y="228600"/>
                  </a:lnTo>
                  <a:close/>
                </a:path>
                <a:path w="1766570" h="1739900">
                  <a:moveTo>
                    <a:pt x="1218050" y="228600"/>
                  </a:moveTo>
                  <a:lnTo>
                    <a:pt x="1216861" y="228600"/>
                  </a:lnTo>
                  <a:lnTo>
                    <a:pt x="1214832" y="231348"/>
                  </a:lnTo>
                  <a:lnTo>
                    <a:pt x="1217017" y="230094"/>
                  </a:lnTo>
                  <a:lnTo>
                    <a:pt x="1217829" y="228920"/>
                  </a:lnTo>
                  <a:lnTo>
                    <a:pt x="1217942" y="228755"/>
                  </a:lnTo>
                  <a:lnTo>
                    <a:pt x="1218050" y="228600"/>
                  </a:lnTo>
                  <a:close/>
                </a:path>
                <a:path w="1766570" h="1739900">
                  <a:moveTo>
                    <a:pt x="1294434" y="215900"/>
                  </a:moveTo>
                  <a:lnTo>
                    <a:pt x="1275620" y="228600"/>
                  </a:lnTo>
                  <a:lnTo>
                    <a:pt x="1279629" y="226685"/>
                  </a:lnTo>
                  <a:lnTo>
                    <a:pt x="1294434" y="215900"/>
                  </a:lnTo>
                  <a:close/>
                </a:path>
                <a:path w="1766570" h="1739900">
                  <a:moveTo>
                    <a:pt x="1305207" y="213948"/>
                  </a:moveTo>
                  <a:lnTo>
                    <a:pt x="1299921" y="215900"/>
                  </a:lnTo>
                  <a:lnTo>
                    <a:pt x="1302367" y="215900"/>
                  </a:lnTo>
                  <a:lnTo>
                    <a:pt x="1305207" y="213948"/>
                  </a:lnTo>
                  <a:close/>
                </a:path>
                <a:path w="1766570" h="1739900">
                  <a:moveTo>
                    <a:pt x="1312792" y="211148"/>
                  </a:moveTo>
                  <a:lnTo>
                    <a:pt x="1307933" y="212941"/>
                  </a:lnTo>
                  <a:lnTo>
                    <a:pt x="1302978" y="215900"/>
                  </a:lnTo>
                  <a:lnTo>
                    <a:pt x="1306698" y="215900"/>
                  </a:lnTo>
                  <a:lnTo>
                    <a:pt x="1312792" y="211148"/>
                  </a:lnTo>
                  <a:close/>
                </a:path>
                <a:path w="1766570" h="1739900">
                  <a:moveTo>
                    <a:pt x="1337156" y="194330"/>
                  </a:moveTo>
                  <a:lnTo>
                    <a:pt x="1330987" y="196230"/>
                  </a:lnTo>
                  <a:lnTo>
                    <a:pt x="1305207" y="213948"/>
                  </a:lnTo>
                  <a:lnTo>
                    <a:pt x="1307933" y="212941"/>
                  </a:lnTo>
                  <a:lnTo>
                    <a:pt x="1318848" y="206425"/>
                  </a:lnTo>
                  <a:lnTo>
                    <a:pt x="1322984" y="203200"/>
                  </a:lnTo>
                  <a:lnTo>
                    <a:pt x="1324250" y="203200"/>
                  </a:lnTo>
                  <a:lnTo>
                    <a:pt x="1337156" y="194330"/>
                  </a:lnTo>
                  <a:close/>
                </a:path>
                <a:path w="1766570" h="1739900">
                  <a:moveTo>
                    <a:pt x="1332514" y="203200"/>
                  </a:moveTo>
                  <a:lnTo>
                    <a:pt x="1324250" y="203200"/>
                  </a:lnTo>
                  <a:lnTo>
                    <a:pt x="1318848" y="206425"/>
                  </a:lnTo>
                  <a:lnTo>
                    <a:pt x="1312792" y="211148"/>
                  </a:lnTo>
                  <a:lnTo>
                    <a:pt x="1328446" y="205368"/>
                  </a:lnTo>
                  <a:lnTo>
                    <a:pt x="1332514" y="203200"/>
                  </a:lnTo>
                  <a:close/>
                </a:path>
                <a:path w="1766570" h="1739900">
                  <a:moveTo>
                    <a:pt x="1324250" y="203200"/>
                  </a:moveTo>
                  <a:lnTo>
                    <a:pt x="1322984" y="203200"/>
                  </a:lnTo>
                  <a:lnTo>
                    <a:pt x="1318848" y="206425"/>
                  </a:lnTo>
                  <a:lnTo>
                    <a:pt x="1324250" y="203200"/>
                  </a:lnTo>
                  <a:close/>
                </a:path>
                <a:path w="1766570" h="1739900">
                  <a:moveTo>
                    <a:pt x="1335204" y="201639"/>
                  </a:moveTo>
                  <a:lnTo>
                    <a:pt x="1332514" y="203200"/>
                  </a:lnTo>
                  <a:lnTo>
                    <a:pt x="1328446" y="205368"/>
                  </a:lnTo>
                  <a:lnTo>
                    <a:pt x="1334320" y="203200"/>
                  </a:lnTo>
                  <a:lnTo>
                    <a:pt x="1335204" y="201639"/>
                  </a:lnTo>
                  <a:close/>
                </a:path>
                <a:path w="1766570" h="1739900">
                  <a:moveTo>
                    <a:pt x="1336691" y="199013"/>
                  </a:moveTo>
                  <a:lnTo>
                    <a:pt x="1328748" y="203200"/>
                  </a:lnTo>
                  <a:lnTo>
                    <a:pt x="1331480" y="203200"/>
                  </a:lnTo>
                  <a:lnTo>
                    <a:pt x="1335498" y="201119"/>
                  </a:lnTo>
                  <a:lnTo>
                    <a:pt x="1336505" y="199342"/>
                  </a:lnTo>
                  <a:lnTo>
                    <a:pt x="1336584" y="199202"/>
                  </a:lnTo>
                  <a:lnTo>
                    <a:pt x="1336691" y="199013"/>
                  </a:lnTo>
                  <a:close/>
                </a:path>
                <a:path w="1766570" h="1739900">
                  <a:moveTo>
                    <a:pt x="1338999" y="199954"/>
                  </a:moveTo>
                  <a:lnTo>
                    <a:pt x="1334836" y="203200"/>
                  </a:lnTo>
                  <a:lnTo>
                    <a:pt x="1338136" y="203200"/>
                  </a:lnTo>
                  <a:lnTo>
                    <a:pt x="1338999" y="199954"/>
                  </a:lnTo>
                  <a:close/>
                </a:path>
                <a:path w="1766570" h="1739900">
                  <a:moveTo>
                    <a:pt x="1339199" y="199202"/>
                  </a:moveTo>
                  <a:lnTo>
                    <a:pt x="1335498" y="201119"/>
                  </a:lnTo>
                  <a:lnTo>
                    <a:pt x="1335204" y="201639"/>
                  </a:lnTo>
                  <a:lnTo>
                    <a:pt x="1339162" y="199342"/>
                  </a:lnTo>
                  <a:lnTo>
                    <a:pt x="1339199" y="199202"/>
                  </a:lnTo>
                  <a:close/>
                </a:path>
                <a:path w="1766570" h="1739900">
                  <a:moveTo>
                    <a:pt x="1341474" y="198024"/>
                  </a:moveTo>
                  <a:lnTo>
                    <a:pt x="1341089" y="198224"/>
                  </a:lnTo>
                  <a:lnTo>
                    <a:pt x="1339162" y="199342"/>
                  </a:lnTo>
                  <a:lnTo>
                    <a:pt x="1338999" y="199954"/>
                  </a:lnTo>
                  <a:lnTo>
                    <a:pt x="1341474" y="198024"/>
                  </a:lnTo>
                  <a:close/>
                </a:path>
                <a:path w="1766570" h="1739900">
                  <a:moveTo>
                    <a:pt x="1347542" y="193294"/>
                  </a:moveTo>
                  <a:lnTo>
                    <a:pt x="1339666" y="197444"/>
                  </a:lnTo>
                  <a:lnTo>
                    <a:pt x="1339249" y="199013"/>
                  </a:lnTo>
                  <a:lnTo>
                    <a:pt x="1339199" y="199202"/>
                  </a:lnTo>
                  <a:lnTo>
                    <a:pt x="1341089" y="198224"/>
                  </a:lnTo>
                  <a:lnTo>
                    <a:pt x="1341433" y="198024"/>
                  </a:lnTo>
                  <a:lnTo>
                    <a:pt x="1342218" y="197444"/>
                  </a:lnTo>
                  <a:lnTo>
                    <a:pt x="1347542" y="193294"/>
                  </a:lnTo>
                  <a:close/>
                </a:path>
                <a:path w="1766570" h="1739900">
                  <a:moveTo>
                    <a:pt x="1340770" y="193294"/>
                  </a:moveTo>
                  <a:lnTo>
                    <a:pt x="1340522" y="193294"/>
                  </a:lnTo>
                  <a:lnTo>
                    <a:pt x="1339806" y="193514"/>
                  </a:lnTo>
                  <a:lnTo>
                    <a:pt x="1336691" y="199013"/>
                  </a:lnTo>
                  <a:lnTo>
                    <a:pt x="1339666" y="197444"/>
                  </a:lnTo>
                  <a:lnTo>
                    <a:pt x="1340712" y="193514"/>
                  </a:lnTo>
                  <a:lnTo>
                    <a:pt x="1340770" y="193294"/>
                  </a:lnTo>
                  <a:close/>
                </a:path>
                <a:path w="1766570" h="1739900">
                  <a:moveTo>
                    <a:pt x="1360115" y="187184"/>
                  </a:moveTo>
                  <a:lnTo>
                    <a:pt x="1341433" y="198024"/>
                  </a:lnTo>
                  <a:lnTo>
                    <a:pt x="1342594" y="197444"/>
                  </a:lnTo>
                  <a:lnTo>
                    <a:pt x="1356005" y="190500"/>
                  </a:lnTo>
                  <a:lnTo>
                    <a:pt x="1360115" y="187184"/>
                  </a:lnTo>
                  <a:close/>
                </a:path>
                <a:path w="1766570" h="1739900">
                  <a:moveTo>
                    <a:pt x="1361211" y="177800"/>
                  </a:moveTo>
                  <a:lnTo>
                    <a:pt x="1339326" y="190500"/>
                  </a:lnTo>
                  <a:lnTo>
                    <a:pt x="1330987" y="196230"/>
                  </a:lnTo>
                  <a:lnTo>
                    <a:pt x="1337156" y="194330"/>
                  </a:lnTo>
                  <a:lnTo>
                    <a:pt x="1340737" y="191869"/>
                  </a:lnTo>
                  <a:lnTo>
                    <a:pt x="1341513" y="190500"/>
                  </a:lnTo>
                  <a:lnTo>
                    <a:pt x="1342731" y="190500"/>
                  </a:lnTo>
                  <a:lnTo>
                    <a:pt x="1361211" y="177800"/>
                  </a:lnTo>
                  <a:close/>
                </a:path>
                <a:path w="1766570" h="1739900">
                  <a:moveTo>
                    <a:pt x="1340737" y="191869"/>
                  </a:moveTo>
                  <a:lnTo>
                    <a:pt x="1337156" y="194330"/>
                  </a:lnTo>
                  <a:lnTo>
                    <a:pt x="1339806" y="193514"/>
                  </a:lnTo>
                  <a:lnTo>
                    <a:pt x="1340737" y="191869"/>
                  </a:lnTo>
                  <a:close/>
                </a:path>
                <a:path w="1766570" h="1739900">
                  <a:moveTo>
                    <a:pt x="1390339" y="145887"/>
                  </a:moveTo>
                  <a:lnTo>
                    <a:pt x="1386219" y="145887"/>
                  </a:lnTo>
                  <a:lnTo>
                    <a:pt x="1377341" y="152400"/>
                  </a:lnTo>
                  <a:lnTo>
                    <a:pt x="1370237" y="155425"/>
                  </a:lnTo>
                  <a:lnTo>
                    <a:pt x="1358064" y="162828"/>
                  </a:lnTo>
                  <a:lnTo>
                    <a:pt x="1354366" y="165100"/>
                  </a:lnTo>
                  <a:lnTo>
                    <a:pt x="1347521" y="165100"/>
                  </a:lnTo>
                  <a:lnTo>
                    <a:pt x="1338675" y="170207"/>
                  </a:lnTo>
                  <a:lnTo>
                    <a:pt x="1333766" y="177800"/>
                  </a:lnTo>
                  <a:lnTo>
                    <a:pt x="1361211" y="177800"/>
                  </a:lnTo>
                  <a:lnTo>
                    <a:pt x="1341241" y="191523"/>
                  </a:lnTo>
                  <a:lnTo>
                    <a:pt x="1340770" y="193294"/>
                  </a:lnTo>
                  <a:lnTo>
                    <a:pt x="1340522" y="193294"/>
                  </a:lnTo>
                  <a:lnTo>
                    <a:pt x="1349593" y="190500"/>
                  </a:lnTo>
                  <a:lnTo>
                    <a:pt x="1356569" y="186256"/>
                  </a:lnTo>
                  <a:lnTo>
                    <a:pt x="1367416" y="177800"/>
                  </a:lnTo>
                  <a:lnTo>
                    <a:pt x="1372917" y="176311"/>
                  </a:lnTo>
                  <a:lnTo>
                    <a:pt x="1375663" y="174641"/>
                  </a:lnTo>
                  <a:lnTo>
                    <a:pt x="1387490" y="165100"/>
                  </a:lnTo>
                  <a:lnTo>
                    <a:pt x="1414313" y="154945"/>
                  </a:lnTo>
                  <a:lnTo>
                    <a:pt x="1419298" y="152400"/>
                  </a:lnTo>
                  <a:lnTo>
                    <a:pt x="1378370" y="152400"/>
                  </a:lnTo>
                  <a:lnTo>
                    <a:pt x="1390339" y="145887"/>
                  </a:lnTo>
                  <a:close/>
                </a:path>
                <a:path w="1766570" h="1739900">
                  <a:moveTo>
                    <a:pt x="1373933" y="176036"/>
                  </a:moveTo>
                  <a:lnTo>
                    <a:pt x="1372917" y="176311"/>
                  </a:lnTo>
                  <a:lnTo>
                    <a:pt x="1356569" y="186256"/>
                  </a:lnTo>
                  <a:lnTo>
                    <a:pt x="1347542" y="193294"/>
                  </a:lnTo>
                  <a:lnTo>
                    <a:pt x="1352843" y="190500"/>
                  </a:lnTo>
                  <a:lnTo>
                    <a:pt x="1365861" y="182548"/>
                  </a:lnTo>
                  <a:lnTo>
                    <a:pt x="1373933" y="176036"/>
                  </a:lnTo>
                  <a:close/>
                </a:path>
                <a:path w="1766570" h="1739900">
                  <a:moveTo>
                    <a:pt x="1341513" y="190500"/>
                  </a:moveTo>
                  <a:lnTo>
                    <a:pt x="1340737" y="191869"/>
                  </a:lnTo>
                  <a:lnTo>
                    <a:pt x="1341241" y="191523"/>
                  </a:lnTo>
                  <a:lnTo>
                    <a:pt x="1341513" y="190500"/>
                  </a:lnTo>
                  <a:close/>
                </a:path>
                <a:path w="1766570" h="1739900">
                  <a:moveTo>
                    <a:pt x="1342731" y="190500"/>
                  </a:moveTo>
                  <a:lnTo>
                    <a:pt x="1341513" y="190500"/>
                  </a:lnTo>
                  <a:lnTo>
                    <a:pt x="1341241" y="191523"/>
                  </a:lnTo>
                  <a:lnTo>
                    <a:pt x="1342731" y="190500"/>
                  </a:lnTo>
                  <a:close/>
                </a:path>
                <a:path w="1766570" h="1739900">
                  <a:moveTo>
                    <a:pt x="1301715" y="186405"/>
                  </a:moveTo>
                  <a:lnTo>
                    <a:pt x="1295781" y="190500"/>
                  </a:lnTo>
                  <a:lnTo>
                    <a:pt x="1299746" y="190500"/>
                  </a:lnTo>
                  <a:lnTo>
                    <a:pt x="1301715" y="186405"/>
                  </a:lnTo>
                  <a:close/>
                </a:path>
                <a:path w="1766570" h="1739900">
                  <a:moveTo>
                    <a:pt x="1304742" y="184316"/>
                  </a:moveTo>
                  <a:lnTo>
                    <a:pt x="1301715" y="186405"/>
                  </a:lnTo>
                  <a:lnTo>
                    <a:pt x="1299746" y="190500"/>
                  </a:lnTo>
                  <a:lnTo>
                    <a:pt x="1301013" y="190500"/>
                  </a:lnTo>
                  <a:lnTo>
                    <a:pt x="1304742" y="184316"/>
                  </a:lnTo>
                  <a:close/>
                </a:path>
                <a:path w="1766570" h="1739900">
                  <a:moveTo>
                    <a:pt x="1309672" y="180914"/>
                  </a:moveTo>
                  <a:lnTo>
                    <a:pt x="1304742" y="184316"/>
                  </a:lnTo>
                  <a:lnTo>
                    <a:pt x="1301013" y="190500"/>
                  </a:lnTo>
                  <a:lnTo>
                    <a:pt x="1303629" y="190500"/>
                  </a:lnTo>
                  <a:lnTo>
                    <a:pt x="1306092" y="187184"/>
                  </a:lnTo>
                  <a:lnTo>
                    <a:pt x="1306447" y="186405"/>
                  </a:lnTo>
                  <a:lnTo>
                    <a:pt x="1309672" y="180914"/>
                  </a:lnTo>
                  <a:close/>
                </a:path>
                <a:path w="1766570" h="1739900">
                  <a:moveTo>
                    <a:pt x="1388180" y="172182"/>
                  </a:moveTo>
                  <a:lnTo>
                    <a:pt x="1378582" y="174779"/>
                  </a:lnTo>
                  <a:lnTo>
                    <a:pt x="1365861" y="182548"/>
                  </a:lnTo>
                  <a:lnTo>
                    <a:pt x="1360115" y="187184"/>
                  </a:lnTo>
                  <a:lnTo>
                    <a:pt x="1376288" y="177800"/>
                  </a:lnTo>
                  <a:lnTo>
                    <a:pt x="1387072" y="174202"/>
                  </a:lnTo>
                  <a:lnTo>
                    <a:pt x="1388180" y="172182"/>
                  </a:lnTo>
                  <a:close/>
                </a:path>
                <a:path w="1766570" h="1739900">
                  <a:moveTo>
                    <a:pt x="1308671" y="177800"/>
                  </a:moveTo>
                  <a:lnTo>
                    <a:pt x="1305852" y="177800"/>
                  </a:lnTo>
                  <a:lnTo>
                    <a:pt x="1301786" y="186256"/>
                  </a:lnTo>
                  <a:lnTo>
                    <a:pt x="1301715" y="186405"/>
                  </a:lnTo>
                  <a:lnTo>
                    <a:pt x="1304742" y="184316"/>
                  </a:lnTo>
                  <a:lnTo>
                    <a:pt x="1308671" y="177800"/>
                  </a:lnTo>
                  <a:close/>
                </a:path>
                <a:path w="1766570" h="1739900">
                  <a:moveTo>
                    <a:pt x="1378582" y="174779"/>
                  </a:moveTo>
                  <a:lnTo>
                    <a:pt x="1373933" y="176036"/>
                  </a:lnTo>
                  <a:lnTo>
                    <a:pt x="1365861" y="182548"/>
                  </a:lnTo>
                  <a:lnTo>
                    <a:pt x="1378582" y="174779"/>
                  </a:lnTo>
                  <a:close/>
                </a:path>
                <a:path w="1766570" h="1739900">
                  <a:moveTo>
                    <a:pt x="1313063" y="177800"/>
                  </a:moveTo>
                  <a:lnTo>
                    <a:pt x="1311502" y="177800"/>
                  </a:lnTo>
                  <a:lnTo>
                    <a:pt x="1309672" y="180914"/>
                  </a:lnTo>
                  <a:lnTo>
                    <a:pt x="1311883" y="179388"/>
                  </a:lnTo>
                  <a:lnTo>
                    <a:pt x="1313063" y="177800"/>
                  </a:lnTo>
                  <a:close/>
                </a:path>
                <a:path w="1766570" h="1739900">
                  <a:moveTo>
                    <a:pt x="1339328" y="169196"/>
                  </a:moveTo>
                  <a:lnTo>
                    <a:pt x="1325524" y="177800"/>
                  </a:lnTo>
                  <a:lnTo>
                    <a:pt x="1338675" y="170207"/>
                  </a:lnTo>
                  <a:lnTo>
                    <a:pt x="1339328" y="169196"/>
                  </a:lnTo>
                  <a:close/>
                </a:path>
                <a:path w="1766570" h="1739900">
                  <a:moveTo>
                    <a:pt x="1388928" y="173583"/>
                  </a:moveTo>
                  <a:lnTo>
                    <a:pt x="1387072" y="174202"/>
                  </a:lnTo>
                  <a:lnTo>
                    <a:pt x="1385100" y="177800"/>
                  </a:lnTo>
                  <a:lnTo>
                    <a:pt x="1388928" y="173583"/>
                  </a:lnTo>
                  <a:close/>
                </a:path>
                <a:path w="1766570" h="1739900">
                  <a:moveTo>
                    <a:pt x="1398877" y="162828"/>
                  </a:moveTo>
                  <a:lnTo>
                    <a:pt x="1391349" y="165100"/>
                  </a:lnTo>
                  <a:lnTo>
                    <a:pt x="1375663" y="174641"/>
                  </a:lnTo>
                  <a:lnTo>
                    <a:pt x="1373933" y="176036"/>
                  </a:lnTo>
                  <a:lnTo>
                    <a:pt x="1378582" y="174779"/>
                  </a:lnTo>
                  <a:lnTo>
                    <a:pt x="1390873" y="167272"/>
                  </a:lnTo>
                  <a:lnTo>
                    <a:pt x="1392064" y="165100"/>
                  </a:lnTo>
                  <a:lnTo>
                    <a:pt x="1394429" y="165100"/>
                  </a:lnTo>
                  <a:lnTo>
                    <a:pt x="1398877" y="162828"/>
                  </a:lnTo>
                  <a:close/>
                </a:path>
                <a:path w="1766570" h="1739900">
                  <a:moveTo>
                    <a:pt x="1414360" y="165100"/>
                  </a:moveTo>
                  <a:lnTo>
                    <a:pt x="1390858" y="171458"/>
                  </a:lnTo>
                  <a:lnTo>
                    <a:pt x="1388928" y="173583"/>
                  </a:lnTo>
                  <a:lnTo>
                    <a:pt x="1414360" y="165100"/>
                  </a:lnTo>
                  <a:close/>
                </a:path>
                <a:path w="1766570" h="1739900">
                  <a:moveTo>
                    <a:pt x="1396631" y="165100"/>
                  </a:moveTo>
                  <a:lnTo>
                    <a:pt x="1394429" y="165100"/>
                  </a:lnTo>
                  <a:lnTo>
                    <a:pt x="1390873" y="167272"/>
                  </a:lnTo>
                  <a:lnTo>
                    <a:pt x="1388180" y="172182"/>
                  </a:lnTo>
                  <a:lnTo>
                    <a:pt x="1390858" y="171458"/>
                  </a:lnTo>
                  <a:lnTo>
                    <a:pt x="1396631" y="165100"/>
                  </a:lnTo>
                  <a:close/>
                </a:path>
                <a:path w="1766570" h="1739900">
                  <a:moveTo>
                    <a:pt x="1374142" y="149813"/>
                  </a:moveTo>
                  <a:lnTo>
                    <a:pt x="1366280" y="152400"/>
                  </a:lnTo>
                  <a:lnTo>
                    <a:pt x="1339328" y="169196"/>
                  </a:lnTo>
                  <a:lnTo>
                    <a:pt x="1338675" y="170207"/>
                  </a:lnTo>
                  <a:lnTo>
                    <a:pt x="1347521" y="165100"/>
                  </a:lnTo>
                  <a:lnTo>
                    <a:pt x="1358612" y="160376"/>
                  </a:lnTo>
                  <a:lnTo>
                    <a:pt x="1372069" y="152400"/>
                  </a:lnTo>
                  <a:lnTo>
                    <a:pt x="1374142" y="149813"/>
                  </a:lnTo>
                  <a:close/>
                </a:path>
                <a:path w="1766570" h="1739900">
                  <a:moveTo>
                    <a:pt x="1345902" y="165100"/>
                  </a:moveTo>
                  <a:lnTo>
                    <a:pt x="1341977" y="165100"/>
                  </a:lnTo>
                  <a:lnTo>
                    <a:pt x="1339328" y="169196"/>
                  </a:lnTo>
                  <a:lnTo>
                    <a:pt x="1345902" y="165100"/>
                  </a:lnTo>
                  <a:close/>
                </a:path>
                <a:path w="1766570" h="1739900">
                  <a:moveTo>
                    <a:pt x="1369846" y="155592"/>
                  </a:moveTo>
                  <a:lnTo>
                    <a:pt x="1358612" y="160376"/>
                  </a:lnTo>
                  <a:lnTo>
                    <a:pt x="1350643" y="165100"/>
                  </a:lnTo>
                  <a:lnTo>
                    <a:pt x="1354366" y="165100"/>
                  </a:lnTo>
                  <a:lnTo>
                    <a:pt x="1358092" y="162828"/>
                  </a:lnTo>
                  <a:lnTo>
                    <a:pt x="1369846" y="155592"/>
                  </a:lnTo>
                  <a:close/>
                </a:path>
                <a:path w="1766570" h="1739900">
                  <a:moveTo>
                    <a:pt x="1418886" y="156791"/>
                  </a:moveTo>
                  <a:lnTo>
                    <a:pt x="1403503" y="161433"/>
                  </a:lnTo>
                  <a:lnTo>
                    <a:pt x="1396631" y="165100"/>
                  </a:lnTo>
                  <a:lnTo>
                    <a:pt x="1408744" y="165100"/>
                  </a:lnTo>
                  <a:lnTo>
                    <a:pt x="1418886" y="156791"/>
                  </a:lnTo>
                  <a:close/>
                </a:path>
                <a:path w="1766570" h="1739900">
                  <a:moveTo>
                    <a:pt x="1418949" y="153190"/>
                  </a:moveTo>
                  <a:lnTo>
                    <a:pt x="1414313" y="154945"/>
                  </a:lnTo>
                  <a:lnTo>
                    <a:pt x="1398877" y="162828"/>
                  </a:lnTo>
                  <a:lnTo>
                    <a:pt x="1403503" y="161433"/>
                  </a:lnTo>
                  <a:lnTo>
                    <a:pt x="1418949" y="153190"/>
                  </a:lnTo>
                  <a:close/>
                </a:path>
                <a:path w="1766570" h="1739900">
                  <a:moveTo>
                    <a:pt x="1378296" y="148447"/>
                  </a:moveTo>
                  <a:lnTo>
                    <a:pt x="1374142" y="149813"/>
                  </a:lnTo>
                  <a:lnTo>
                    <a:pt x="1372069" y="152400"/>
                  </a:lnTo>
                  <a:lnTo>
                    <a:pt x="1358612" y="160376"/>
                  </a:lnTo>
                  <a:lnTo>
                    <a:pt x="1370237" y="155425"/>
                  </a:lnTo>
                  <a:lnTo>
                    <a:pt x="1370898" y="154945"/>
                  </a:lnTo>
                  <a:lnTo>
                    <a:pt x="1376967" y="151218"/>
                  </a:lnTo>
                  <a:lnTo>
                    <a:pt x="1377154" y="151218"/>
                  </a:lnTo>
                  <a:lnTo>
                    <a:pt x="1378296" y="148447"/>
                  </a:lnTo>
                  <a:close/>
                </a:path>
                <a:path w="1766570" h="1739900">
                  <a:moveTo>
                    <a:pt x="1454565" y="139700"/>
                  </a:moveTo>
                  <a:lnTo>
                    <a:pt x="1453208" y="140366"/>
                  </a:lnTo>
                  <a:lnTo>
                    <a:pt x="1442270" y="146194"/>
                  </a:lnTo>
                  <a:lnTo>
                    <a:pt x="1441882" y="146370"/>
                  </a:lnTo>
                  <a:lnTo>
                    <a:pt x="1430515" y="152400"/>
                  </a:lnTo>
                  <a:lnTo>
                    <a:pt x="1424247" y="152400"/>
                  </a:lnTo>
                  <a:lnTo>
                    <a:pt x="1418886" y="156791"/>
                  </a:lnTo>
                  <a:lnTo>
                    <a:pt x="1433442" y="152400"/>
                  </a:lnTo>
                  <a:lnTo>
                    <a:pt x="1454565" y="139700"/>
                  </a:lnTo>
                  <a:close/>
                </a:path>
                <a:path w="1766570" h="1739900">
                  <a:moveTo>
                    <a:pt x="1377154" y="151218"/>
                  </a:moveTo>
                  <a:lnTo>
                    <a:pt x="1370237" y="155425"/>
                  </a:lnTo>
                  <a:lnTo>
                    <a:pt x="1377341" y="152400"/>
                  </a:lnTo>
                  <a:lnTo>
                    <a:pt x="1376667" y="152400"/>
                  </a:lnTo>
                  <a:lnTo>
                    <a:pt x="1377154" y="151218"/>
                  </a:lnTo>
                  <a:close/>
                </a:path>
                <a:path w="1766570" h="1739900">
                  <a:moveTo>
                    <a:pt x="1378193" y="150465"/>
                  </a:moveTo>
                  <a:lnTo>
                    <a:pt x="1370898" y="154945"/>
                  </a:lnTo>
                  <a:lnTo>
                    <a:pt x="1373903" y="153190"/>
                  </a:lnTo>
                  <a:lnTo>
                    <a:pt x="1378066" y="150626"/>
                  </a:lnTo>
                  <a:lnTo>
                    <a:pt x="1378193" y="150465"/>
                  </a:lnTo>
                  <a:close/>
                </a:path>
                <a:path w="1766570" h="1739900">
                  <a:moveTo>
                    <a:pt x="1437293" y="143259"/>
                  </a:moveTo>
                  <a:lnTo>
                    <a:pt x="1436215" y="143761"/>
                  </a:lnTo>
                  <a:lnTo>
                    <a:pt x="1414313" y="154945"/>
                  </a:lnTo>
                  <a:lnTo>
                    <a:pt x="1418949" y="153190"/>
                  </a:lnTo>
                  <a:lnTo>
                    <a:pt x="1420431" y="152400"/>
                  </a:lnTo>
                  <a:lnTo>
                    <a:pt x="1421038" y="152400"/>
                  </a:lnTo>
                  <a:lnTo>
                    <a:pt x="1423895" y="151218"/>
                  </a:lnTo>
                  <a:lnTo>
                    <a:pt x="1437293" y="143259"/>
                  </a:lnTo>
                  <a:close/>
                </a:path>
                <a:path w="1766570" h="1739900">
                  <a:moveTo>
                    <a:pt x="1421038" y="152400"/>
                  </a:moveTo>
                  <a:lnTo>
                    <a:pt x="1420431" y="152400"/>
                  </a:lnTo>
                  <a:lnTo>
                    <a:pt x="1418949" y="153190"/>
                  </a:lnTo>
                  <a:lnTo>
                    <a:pt x="1421038" y="152400"/>
                  </a:lnTo>
                  <a:close/>
                </a:path>
                <a:path w="1766570" h="1739900">
                  <a:moveTo>
                    <a:pt x="1377290" y="145887"/>
                  </a:moveTo>
                  <a:lnTo>
                    <a:pt x="1356829" y="152400"/>
                  </a:lnTo>
                  <a:lnTo>
                    <a:pt x="1366280" y="152400"/>
                  </a:lnTo>
                  <a:lnTo>
                    <a:pt x="1374142" y="149813"/>
                  </a:lnTo>
                  <a:lnTo>
                    <a:pt x="1377290" y="145887"/>
                  </a:lnTo>
                  <a:close/>
                </a:path>
                <a:path w="1766570" h="1739900">
                  <a:moveTo>
                    <a:pt x="1378066" y="150626"/>
                  </a:moveTo>
                  <a:lnTo>
                    <a:pt x="1377154" y="151218"/>
                  </a:lnTo>
                  <a:lnTo>
                    <a:pt x="1376667" y="152400"/>
                  </a:lnTo>
                  <a:lnTo>
                    <a:pt x="1378066" y="150626"/>
                  </a:lnTo>
                  <a:close/>
                </a:path>
                <a:path w="1766570" h="1739900">
                  <a:moveTo>
                    <a:pt x="1396849" y="142345"/>
                  </a:moveTo>
                  <a:lnTo>
                    <a:pt x="1386080" y="145887"/>
                  </a:lnTo>
                  <a:lnTo>
                    <a:pt x="1385198" y="146194"/>
                  </a:lnTo>
                  <a:lnTo>
                    <a:pt x="1378066" y="150626"/>
                  </a:lnTo>
                  <a:lnTo>
                    <a:pt x="1376667" y="152400"/>
                  </a:lnTo>
                  <a:lnTo>
                    <a:pt x="1377341" y="152400"/>
                  </a:lnTo>
                  <a:lnTo>
                    <a:pt x="1386219" y="145887"/>
                  </a:lnTo>
                  <a:lnTo>
                    <a:pt x="1390339" y="145887"/>
                  </a:lnTo>
                  <a:lnTo>
                    <a:pt x="1396849" y="142345"/>
                  </a:lnTo>
                  <a:close/>
                </a:path>
                <a:path w="1766570" h="1739900">
                  <a:moveTo>
                    <a:pt x="1465925" y="110420"/>
                  </a:moveTo>
                  <a:lnTo>
                    <a:pt x="1456862" y="113989"/>
                  </a:lnTo>
                  <a:lnTo>
                    <a:pt x="1455503" y="114560"/>
                  </a:lnTo>
                  <a:lnTo>
                    <a:pt x="1413392" y="133765"/>
                  </a:lnTo>
                  <a:lnTo>
                    <a:pt x="1404891" y="139700"/>
                  </a:lnTo>
                  <a:lnTo>
                    <a:pt x="1396849" y="142345"/>
                  </a:lnTo>
                  <a:lnTo>
                    <a:pt x="1378370" y="152400"/>
                  </a:lnTo>
                  <a:lnTo>
                    <a:pt x="1419298" y="152400"/>
                  </a:lnTo>
                  <a:lnTo>
                    <a:pt x="1437877" y="142912"/>
                  </a:lnTo>
                  <a:lnTo>
                    <a:pt x="1443283" y="139700"/>
                  </a:lnTo>
                  <a:lnTo>
                    <a:pt x="1444166" y="139700"/>
                  </a:lnTo>
                  <a:lnTo>
                    <a:pt x="1471587" y="128455"/>
                  </a:lnTo>
                  <a:lnTo>
                    <a:pt x="1472522" y="127104"/>
                  </a:lnTo>
                  <a:lnTo>
                    <a:pt x="1474881" y="127104"/>
                  </a:lnTo>
                  <a:lnTo>
                    <a:pt x="1484506" y="114560"/>
                  </a:lnTo>
                  <a:lnTo>
                    <a:pt x="1461521" y="114560"/>
                  </a:lnTo>
                  <a:lnTo>
                    <a:pt x="1465925" y="110420"/>
                  </a:lnTo>
                  <a:close/>
                </a:path>
                <a:path w="1766570" h="1739900">
                  <a:moveTo>
                    <a:pt x="1423895" y="151218"/>
                  </a:moveTo>
                  <a:lnTo>
                    <a:pt x="1421038" y="152400"/>
                  </a:lnTo>
                  <a:lnTo>
                    <a:pt x="1421906" y="152400"/>
                  </a:lnTo>
                  <a:lnTo>
                    <a:pt x="1423895" y="151218"/>
                  </a:lnTo>
                  <a:close/>
                </a:path>
                <a:path w="1766570" h="1739900">
                  <a:moveTo>
                    <a:pt x="1454424" y="139700"/>
                  </a:moveTo>
                  <a:lnTo>
                    <a:pt x="1451748" y="139700"/>
                  </a:lnTo>
                  <a:lnTo>
                    <a:pt x="1423895" y="151218"/>
                  </a:lnTo>
                  <a:lnTo>
                    <a:pt x="1421906" y="152400"/>
                  </a:lnTo>
                  <a:lnTo>
                    <a:pt x="1430515" y="152400"/>
                  </a:lnTo>
                  <a:lnTo>
                    <a:pt x="1451538" y="141248"/>
                  </a:lnTo>
                  <a:lnTo>
                    <a:pt x="1454424" y="139700"/>
                  </a:lnTo>
                  <a:close/>
                </a:path>
                <a:path w="1766570" h="1739900">
                  <a:moveTo>
                    <a:pt x="1380307" y="147786"/>
                  </a:moveTo>
                  <a:lnTo>
                    <a:pt x="1378296" y="148447"/>
                  </a:lnTo>
                  <a:lnTo>
                    <a:pt x="1377154" y="151218"/>
                  </a:lnTo>
                  <a:lnTo>
                    <a:pt x="1376967" y="151218"/>
                  </a:lnTo>
                  <a:lnTo>
                    <a:pt x="1378193" y="150465"/>
                  </a:lnTo>
                  <a:lnTo>
                    <a:pt x="1380307" y="147786"/>
                  </a:lnTo>
                  <a:close/>
                </a:path>
                <a:path w="1766570" h="1739900">
                  <a:moveTo>
                    <a:pt x="1471587" y="128455"/>
                  </a:moveTo>
                  <a:lnTo>
                    <a:pt x="1444166" y="139700"/>
                  </a:lnTo>
                  <a:lnTo>
                    <a:pt x="1437877" y="142912"/>
                  </a:lnTo>
                  <a:lnTo>
                    <a:pt x="1423895" y="151218"/>
                  </a:lnTo>
                  <a:lnTo>
                    <a:pt x="1451748" y="139700"/>
                  </a:lnTo>
                  <a:lnTo>
                    <a:pt x="1454424" y="139700"/>
                  </a:lnTo>
                  <a:lnTo>
                    <a:pt x="1455627" y="139057"/>
                  </a:lnTo>
                  <a:lnTo>
                    <a:pt x="1470248" y="130271"/>
                  </a:lnTo>
                  <a:lnTo>
                    <a:pt x="1470732" y="129691"/>
                  </a:lnTo>
                  <a:lnTo>
                    <a:pt x="1471587" y="128455"/>
                  </a:lnTo>
                  <a:close/>
                </a:path>
                <a:path w="1766570" h="1739900">
                  <a:moveTo>
                    <a:pt x="1379374" y="149813"/>
                  </a:moveTo>
                  <a:lnTo>
                    <a:pt x="1378193" y="150465"/>
                  </a:lnTo>
                  <a:lnTo>
                    <a:pt x="1378066" y="150626"/>
                  </a:lnTo>
                  <a:lnTo>
                    <a:pt x="1379374" y="149813"/>
                  </a:lnTo>
                  <a:close/>
                </a:path>
                <a:path w="1766570" h="1739900">
                  <a:moveTo>
                    <a:pt x="1385147" y="146194"/>
                  </a:moveTo>
                  <a:lnTo>
                    <a:pt x="1380307" y="147786"/>
                  </a:lnTo>
                  <a:lnTo>
                    <a:pt x="1378193" y="150465"/>
                  </a:lnTo>
                  <a:lnTo>
                    <a:pt x="1385147" y="146194"/>
                  </a:lnTo>
                  <a:close/>
                </a:path>
                <a:path w="1766570" h="1739900">
                  <a:moveTo>
                    <a:pt x="1379663" y="145132"/>
                  </a:moveTo>
                  <a:lnTo>
                    <a:pt x="1377290" y="145887"/>
                  </a:lnTo>
                  <a:lnTo>
                    <a:pt x="1374142" y="149813"/>
                  </a:lnTo>
                  <a:lnTo>
                    <a:pt x="1378296" y="148447"/>
                  </a:lnTo>
                  <a:lnTo>
                    <a:pt x="1379663" y="145132"/>
                  </a:lnTo>
                  <a:close/>
                </a:path>
                <a:path w="1766570" h="1739900">
                  <a:moveTo>
                    <a:pt x="1383319" y="143968"/>
                  </a:moveTo>
                  <a:lnTo>
                    <a:pt x="1379663" y="145132"/>
                  </a:lnTo>
                  <a:lnTo>
                    <a:pt x="1378296" y="148447"/>
                  </a:lnTo>
                  <a:lnTo>
                    <a:pt x="1380307" y="147786"/>
                  </a:lnTo>
                  <a:lnTo>
                    <a:pt x="1383319" y="143968"/>
                  </a:lnTo>
                  <a:close/>
                </a:path>
                <a:path w="1766570" h="1739900">
                  <a:moveTo>
                    <a:pt x="1393062" y="140867"/>
                  </a:moveTo>
                  <a:lnTo>
                    <a:pt x="1383319" y="143968"/>
                  </a:lnTo>
                  <a:lnTo>
                    <a:pt x="1380307" y="147786"/>
                  </a:lnTo>
                  <a:lnTo>
                    <a:pt x="1385147" y="146194"/>
                  </a:lnTo>
                  <a:lnTo>
                    <a:pt x="1389926" y="143259"/>
                  </a:lnTo>
                  <a:lnTo>
                    <a:pt x="1390274" y="142912"/>
                  </a:lnTo>
                  <a:lnTo>
                    <a:pt x="1393062" y="140867"/>
                  </a:lnTo>
                  <a:close/>
                </a:path>
                <a:path w="1766570" h="1739900">
                  <a:moveTo>
                    <a:pt x="1388835" y="143968"/>
                  </a:moveTo>
                  <a:lnTo>
                    <a:pt x="1387389" y="144834"/>
                  </a:lnTo>
                  <a:lnTo>
                    <a:pt x="1385197" y="146194"/>
                  </a:lnTo>
                  <a:lnTo>
                    <a:pt x="1386080" y="145887"/>
                  </a:lnTo>
                  <a:lnTo>
                    <a:pt x="1386219" y="145887"/>
                  </a:lnTo>
                  <a:lnTo>
                    <a:pt x="1388835" y="143968"/>
                  </a:lnTo>
                  <a:close/>
                </a:path>
                <a:path w="1766570" h="1739900">
                  <a:moveTo>
                    <a:pt x="1381421" y="140867"/>
                  </a:moveTo>
                  <a:lnTo>
                    <a:pt x="1381008" y="141248"/>
                  </a:lnTo>
                  <a:lnTo>
                    <a:pt x="1377290" y="145887"/>
                  </a:lnTo>
                  <a:lnTo>
                    <a:pt x="1379663" y="145132"/>
                  </a:lnTo>
                  <a:lnTo>
                    <a:pt x="1381421" y="140867"/>
                  </a:lnTo>
                  <a:close/>
                </a:path>
                <a:path w="1766570" h="1739900">
                  <a:moveTo>
                    <a:pt x="1401710" y="139700"/>
                  </a:moveTo>
                  <a:lnTo>
                    <a:pt x="1396728" y="139700"/>
                  </a:lnTo>
                  <a:lnTo>
                    <a:pt x="1394644" y="140366"/>
                  </a:lnTo>
                  <a:lnTo>
                    <a:pt x="1389117" y="143761"/>
                  </a:lnTo>
                  <a:lnTo>
                    <a:pt x="1386219" y="145887"/>
                  </a:lnTo>
                  <a:lnTo>
                    <a:pt x="1386080" y="145887"/>
                  </a:lnTo>
                  <a:lnTo>
                    <a:pt x="1396849" y="142345"/>
                  </a:lnTo>
                  <a:lnTo>
                    <a:pt x="1401710" y="139700"/>
                  </a:lnTo>
                  <a:close/>
                </a:path>
                <a:path w="1766570" h="1739900">
                  <a:moveTo>
                    <a:pt x="1394653" y="139700"/>
                  </a:moveTo>
                  <a:lnTo>
                    <a:pt x="1386687" y="139700"/>
                  </a:lnTo>
                  <a:lnTo>
                    <a:pt x="1383319" y="143968"/>
                  </a:lnTo>
                  <a:lnTo>
                    <a:pt x="1393062" y="140867"/>
                  </a:lnTo>
                  <a:lnTo>
                    <a:pt x="1394653" y="139700"/>
                  </a:lnTo>
                  <a:close/>
                </a:path>
                <a:path w="1766570" h="1739900">
                  <a:moveTo>
                    <a:pt x="1394611" y="140366"/>
                  </a:moveTo>
                  <a:lnTo>
                    <a:pt x="1393062" y="140867"/>
                  </a:lnTo>
                  <a:lnTo>
                    <a:pt x="1389117" y="143761"/>
                  </a:lnTo>
                  <a:lnTo>
                    <a:pt x="1394611" y="140366"/>
                  </a:lnTo>
                  <a:close/>
                </a:path>
                <a:path w="1766570" h="1739900">
                  <a:moveTo>
                    <a:pt x="1444166" y="139700"/>
                  </a:moveTo>
                  <a:lnTo>
                    <a:pt x="1443283" y="139700"/>
                  </a:lnTo>
                  <a:lnTo>
                    <a:pt x="1437877" y="142912"/>
                  </a:lnTo>
                  <a:lnTo>
                    <a:pt x="1444166" y="139700"/>
                  </a:lnTo>
                  <a:close/>
                </a:path>
                <a:path w="1766570" h="1739900">
                  <a:moveTo>
                    <a:pt x="1382249" y="139700"/>
                  </a:moveTo>
                  <a:lnTo>
                    <a:pt x="1381903" y="139700"/>
                  </a:lnTo>
                  <a:lnTo>
                    <a:pt x="1381628" y="140366"/>
                  </a:lnTo>
                  <a:lnTo>
                    <a:pt x="1382249" y="139700"/>
                  </a:lnTo>
                  <a:close/>
                </a:path>
                <a:path w="1766570" h="1739900">
                  <a:moveTo>
                    <a:pt x="1412367" y="127104"/>
                  </a:moveTo>
                  <a:lnTo>
                    <a:pt x="1411822" y="127104"/>
                  </a:lnTo>
                  <a:lnTo>
                    <a:pt x="1394653" y="139700"/>
                  </a:lnTo>
                  <a:lnTo>
                    <a:pt x="1395661" y="139700"/>
                  </a:lnTo>
                  <a:lnTo>
                    <a:pt x="1409531" y="130899"/>
                  </a:lnTo>
                  <a:lnTo>
                    <a:pt x="1412367" y="127104"/>
                  </a:lnTo>
                  <a:close/>
                </a:path>
                <a:path w="1766570" h="1739900">
                  <a:moveTo>
                    <a:pt x="1409194" y="131351"/>
                  </a:moveTo>
                  <a:lnTo>
                    <a:pt x="1395720" y="139700"/>
                  </a:lnTo>
                  <a:lnTo>
                    <a:pt x="1396729" y="139700"/>
                  </a:lnTo>
                  <a:lnTo>
                    <a:pt x="1407741" y="133295"/>
                  </a:lnTo>
                  <a:lnTo>
                    <a:pt x="1409194" y="131351"/>
                  </a:lnTo>
                  <a:close/>
                </a:path>
                <a:path w="1766570" h="1739900">
                  <a:moveTo>
                    <a:pt x="1405607" y="136152"/>
                  </a:moveTo>
                  <a:lnTo>
                    <a:pt x="1400377" y="139700"/>
                  </a:lnTo>
                  <a:lnTo>
                    <a:pt x="1404288" y="137916"/>
                  </a:lnTo>
                  <a:lnTo>
                    <a:pt x="1405607" y="136152"/>
                  </a:lnTo>
                  <a:close/>
                </a:path>
                <a:path w="1766570" h="1739900">
                  <a:moveTo>
                    <a:pt x="1454929" y="139481"/>
                  </a:moveTo>
                  <a:lnTo>
                    <a:pt x="1454424" y="139700"/>
                  </a:lnTo>
                  <a:lnTo>
                    <a:pt x="1454565" y="139700"/>
                  </a:lnTo>
                  <a:lnTo>
                    <a:pt x="1454929" y="139481"/>
                  </a:lnTo>
                  <a:close/>
                </a:path>
                <a:path w="1766570" h="1739900">
                  <a:moveTo>
                    <a:pt x="1475826" y="128273"/>
                  </a:moveTo>
                  <a:lnTo>
                    <a:pt x="1469275" y="131796"/>
                  </a:lnTo>
                  <a:lnTo>
                    <a:pt x="1463804" y="139700"/>
                  </a:lnTo>
                  <a:lnTo>
                    <a:pt x="1467527" y="139700"/>
                  </a:lnTo>
                  <a:lnTo>
                    <a:pt x="1475826" y="128273"/>
                  </a:lnTo>
                  <a:close/>
                </a:path>
                <a:path w="1766570" h="1739900">
                  <a:moveTo>
                    <a:pt x="1404577" y="137785"/>
                  </a:moveTo>
                  <a:lnTo>
                    <a:pt x="1404288" y="137916"/>
                  </a:lnTo>
                  <a:lnTo>
                    <a:pt x="1403436" y="139057"/>
                  </a:lnTo>
                  <a:lnTo>
                    <a:pt x="1404465" y="137916"/>
                  </a:lnTo>
                  <a:lnTo>
                    <a:pt x="1404577" y="137785"/>
                  </a:lnTo>
                  <a:close/>
                </a:path>
                <a:path w="1766570" h="1739900">
                  <a:moveTo>
                    <a:pt x="1470330" y="130271"/>
                  </a:moveTo>
                  <a:lnTo>
                    <a:pt x="1469202" y="130899"/>
                  </a:lnTo>
                  <a:lnTo>
                    <a:pt x="1455635" y="139057"/>
                  </a:lnTo>
                  <a:lnTo>
                    <a:pt x="1469275" y="131796"/>
                  </a:lnTo>
                  <a:lnTo>
                    <a:pt x="1470330" y="130271"/>
                  </a:lnTo>
                  <a:close/>
                </a:path>
                <a:path w="1766570" h="1739900">
                  <a:moveTo>
                    <a:pt x="1406434" y="135590"/>
                  </a:moveTo>
                  <a:lnTo>
                    <a:pt x="1405607" y="136152"/>
                  </a:lnTo>
                  <a:lnTo>
                    <a:pt x="1404387" y="137785"/>
                  </a:lnTo>
                  <a:lnTo>
                    <a:pt x="1404288" y="137916"/>
                  </a:lnTo>
                  <a:lnTo>
                    <a:pt x="1404577" y="137785"/>
                  </a:lnTo>
                  <a:lnTo>
                    <a:pt x="1406434" y="135590"/>
                  </a:lnTo>
                  <a:close/>
                </a:path>
                <a:path w="1766570" h="1739900">
                  <a:moveTo>
                    <a:pt x="1409531" y="130899"/>
                  </a:moveTo>
                  <a:lnTo>
                    <a:pt x="1398680" y="137785"/>
                  </a:lnTo>
                  <a:lnTo>
                    <a:pt x="1401410" y="136152"/>
                  </a:lnTo>
                  <a:lnTo>
                    <a:pt x="1409194" y="131351"/>
                  </a:lnTo>
                  <a:lnTo>
                    <a:pt x="1409531" y="130899"/>
                  </a:lnTo>
                  <a:close/>
                </a:path>
                <a:path w="1766570" h="1739900">
                  <a:moveTo>
                    <a:pt x="1434175" y="119252"/>
                  </a:moveTo>
                  <a:lnTo>
                    <a:pt x="1404577" y="137785"/>
                  </a:lnTo>
                  <a:lnTo>
                    <a:pt x="1413392" y="133765"/>
                  </a:lnTo>
                  <a:lnTo>
                    <a:pt x="1434175" y="119252"/>
                  </a:lnTo>
                  <a:close/>
                </a:path>
                <a:path w="1766570" h="1739900">
                  <a:moveTo>
                    <a:pt x="1408993" y="132567"/>
                  </a:moveTo>
                  <a:lnTo>
                    <a:pt x="1407741" y="133295"/>
                  </a:lnTo>
                  <a:lnTo>
                    <a:pt x="1405607" y="136152"/>
                  </a:lnTo>
                  <a:lnTo>
                    <a:pt x="1406434" y="135590"/>
                  </a:lnTo>
                  <a:lnTo>
                    <a:pt x="1408993" y="132567"/>
                  </a:lnTo>
                  <a:close/>
                </a:path>
                <a:path w="1766570" h="1739900">
                  <a:moveTo>
                    <a:pt x="1410937" y="130271"/>
                  </a:moveTo>
                  <a:lnTo>
                    <a:pt x="1409194" y="131351"/>
                  </a:lnTo>
                  <a:lnTo>
                    <a:pt x="1407741" y="133295"/>
                  </a:lnTo>
                  <a:lnTo>
                    <a:pt x="1408993" y="132567"/>
                  </a:lnTo>
                  <a:lnTo>
                    <a:pt x="1410937" y="130271"/>
                  </a:lnTo>
                  <a:close/>
                </a:path>
                <a:path w="1766570" h="1739900">
                  <a:moveTo>
                    <a:pt x="1424050" y="122784"/>
                  </a:moveTo>
                  <a:lnTo>
                    <a:pt x="1421691" y="123607"/>
                  </a:lnTo>
                  <a:lnTo>
                    <a:pt x="1410937" y="130271"/>
                  </a:lnTo>
                  <a:lnTo>
                    <a:pt x="1408993" y="132567"/>
                  </a:lnTo>
                  <a:lnTo>
                    <a:pt x="1418386" y="127104"/>
                  </a:lnTo>
                  <a:lnTo>
                    <a:pt x="1419273" y="126456"/>
                  </a:lnTo>
                  <a:lnTo>
                    <a:pt x="1424050" y="122784"/>
                  </a:lnTo>
                  <a:close/>
                </a:path>
                <a:path w="1766570" h="1739900">
                  <a:moveTo>
                    <a:pt x="1476675" y="127104"/>
                  </a:moveTo>
                  <a:lnTo>
                    <a:pt x="1475515" y="127104"/>
                  </a:lnTo>
                  <a:lnTo>
                    <a:pt x="1471212" y="129691"/>
                  </a:lnTo>
                  <a:lnTo>
                    <a:pt x="1470330" y="130271"/>
                  </a:lnTo>
                  <a:lnTo>
                    <a:pt x="1469275" y="131796"/>
                  </a:lnTo>
                  <a:lnTo>
                    <a:pt x="1475826" y="128273"/>
                  </a:lnTo>
                  <a:lnTo>
                    <a:pt x="1476675" y="127104"/>
                  </a:lnTo>
                  <a:close/>
                </a:path>
                <a:path w="1766570" h="1739900">
                  <a:moveTo>
                    <a:pt x="1411427" y="129691"/>
                  </a:moveTo>
                  <a:lnTo>
                    <a:pt x="1409531" y="130899"/>
                  </a:lnTo>
                  <a:lnTo>
                    <a:pt x="1409194" y="131351"/>
                  </a:lnTo>
                  <a:lnTo>
                    <a:pt x="1410937" y="130271"/>
                  </a:lnTo>
                  <a:lnTo>
                    <a:pt x="1411427" y="129691"/>
                  </a:lnTo>
                  <a:close/>
                </a:path>
                <a:path w="1766570" h="1739900">
                  <a:moveTo>
                    <a:pt x="1416994" y="125245"/>
                  </a:moveTo>
                  <a:lnTo>
                    <a:pt x="1413524" y="126456"/>
                  </a:lnTo>
                  <a:lnTo>
                    <a:pt x="1412237" y="127104"/>
                  </a:lnTo>
                  <a:lnTo>
                    <a:pt x="1412367" y="127104"/>
                  </a:lnTo>
                  <a:lnTo>
                    <a:pt x="1409531" y="130899"/>
                  </a:lnTo>
                  <a:lnTo>
                    <a:pt x="1411427" y="129691"/>
                  </a:lnTo>
                  <a:lnTo>
                    <a:pt x="1413617" y="127104"/>
                  </a:lnTo>
                  <a:lnTo>
                    <a:pt x="1414725" y="126456"/>
                  </a:lnTo>
                  <a:lnTo>
                    <a:pt x="1416994" y="125245"/>
                  </a:lnTo>
                  <a:close/>
                </a:path>
                <a:path w="1766570" h="1739900">
                  <a:moveTo>
                    <a:pt x="1421691" y="123607"/>
                  </a:moveTo>
                  <a:lnTo>
                    <a:pt x="1419874" y="124241"/>
                  </a:lnTo>
                  <a:lnTo>
                    <a:pt x="1415488" y="127104"/>
                  </a:lnTo>
                  <a:lnTo>
                    <a:pt x="1411427" y="129691"/>
                  </a:lnTo>
                  <a:lnTo>
                    <a:pt x="1410937" y="130271"/>
                  </a:lnTo>
                  <a:lnTo>
                    <a:pt x="1421691" y="123607"/>
                  </a:lnTo>
                  <a:close/>
                </a:path>
                <a:path w="1766570" h="1739900">
                  <a:moveTo>
                    <a:pt x="1532259" y="93974"/>
                  </a:moveTo>
                  <a:lnTo>
                    <a:pt x="1525862" y="98115"/>
                  </a:lnTo>
                  <a:lnTo>
                    <a:pt x="1521071" y="101600"/>
                  </a:lnTo>
                  <a:lnTo>
                    <a:pt x="1518771" y="102440"/>
                  </a:lnTo>
                  <a:lnTo>
                    <a:pt x="1504451" y="109426"/>
                  </a:lnTo>
                  <a:lnTo>
                    <a:pt x="1500931" y="114560"/>
                  </a:lnTo>
                  <a:lnTo>
                    <a:pt x="1494064" y="114560"/>
                  </a:lnTo>
                  <a:lnTo>
                    <a:pt x="1474881" y="127104"/>
                  </a:lnTo>
                  <a:lnTo>
                    <a:pt x="1471587" y="128455"/>
                  </a:lnTo>
                  <a:lnTo>
                    <a:pt x="1470330" y="130271"/>
                  </a:lnTo>
                  <a:lnTo>
                    <a:pt x="1471212" y="129691"/>
                  </a:lnTo>
                  <a:lnTo>
                    <a:pt x="1475515" y="127104"/>
                  </a:lnTo>
                  <a:lnTo>
                    <a:pt x="1476883" y="126456"/>
                  </a:lnTo>
                  <a:lnTo>
                    <a:pt x="1531567" y="101600"/>
                  </a:lnTo>
                  <a:lnTo>
                    <a:pt x="1522398" y="101600"/>
                  </a:lnTo>
                  <a:lnTo>
                    <a:pt x="1530538" y="96413"/>
                  </a:lnTo>
                  <a:lnTo>
                    <a:pt x="1532259" y="93974"/>
                  </a:lnTo>
                  <a:close/>
                </a:path>
                <a:path w="1766570" h="1739900">
                  <a:moveTo>
                    <a:pt x="1419874" y="124241"/>
                  </a:moveTo>
                  <a:lnTo>
                    <a:pt x="1416994" y="125245"/>
                  </a:lnTo>
                  <a:lnTo>
                    <a:pt x="1414725" y="126456"/>
                  </a:lnTo>
                  <a:lnTo>
                    <a:pt x="1413617" y="127104"/>
                  </a:lnTo>
                  <a:lnTo>
                    <a:pt x="1411427" y="129691"/>
                  </a:lnTo>
                  <a:lnTo>
                    <a:pt x="1415488" y="127104"/>
                  </a:lnTo>
                  <a:lnTo>
                    <a:pt x="1419874" y="124241"/>
                  </a:lnTo>
                  <a:close/>
                </a:path>
                <a:path w="1766570" h="1739900">
                  <a:moveTo>
                    <a:pt x="1474881" y="127104"/>
                  </a:moveTo>
                  <a:lnTo>
                    <a:pt x="1472522" y="127104"/>
                  </a:lnTo>
                  <a:lnTo>
                    <a:pt x="1471713" y="128273"/>
                  </a:lnTo>
                  <a:lnTo>
                    <a:pt x="1471587" y="128455"/>
                  </a:lnTo>
                  <a:lnTo>
                    <a:pt x="1474881" y="127104"/>
                  </a:lnTo>
                  <a:close/>
                </a:path>
                <a:path w="1766570" h="1739900">
                  <a:moveTo>
                    <a:pt x="1477999" y="127104"/>
                  </a:moveTo>
                  <a:lnTo>
                    <a:pt x="1476675" y="127104"/>
                  </a:lnTo>
                  <a:lnTo>
                    <a:pt x="1475826" y="128273"/>
                  </a:lnTo>
                  <a:lnTo>
                    <a:pt x="1477999" y="127104"/>
                  </a:lnTo>
                  <a:close/>
                </a:path>
                <a:path w="1766570" h="1739900">
                  <a:moveTo>
                    <a:pt x="1413524" y="126456"/>
                  </a:moveTo>
                  <a:lnTo>
                    <a:pt x="1411665" y="127104"/>
                  </a:lnTo>
                  <a:lnTo>
                    <a:pt x="1412237" y="127104"/>
                  </a:lnTo>
                  <a:lnTo>
                    <a:pt x="1413524" y="126456"/>
                  </a:lnTo>
                  <a:close/>
                </a:path>
                <a:path w="1766570" h="1739900">
                  <a:moveTo>
                    <a:pt x="1430535" y="124241"/>
                  </a:moveTo>
                  <a:lnTo>
                    <a:pt x="1425137" y="127104"/>
                  </a:lnTo>
                  <a:lnTo>
                    <a:pt x="1427662" y="127104"/>
                  </a:lnTo>
                  <a:lnTo>
                    <a:pt x="1430535" y="124241"/>
                  </a:lnTo>
                  <a:close/>
                </a:path>
                <a:path w="1766570" h="1739900">
                  <a:moveTo>
                    <a:pt x="1494064" y="114560"/>
                  </a:moveTo>
                  <a:lnTo>
                    <a:pt x="1484506" y="114560"/>
                  </a:lnTo>
                  <a:lnTo>
                    <a:pt x="1474881" y="127104"/>
                  </a:lnTo>
                  <a:lnTo>
                    <a:pt x="1494064" y="114560"/>
                  </a:lnTo>
                  <a:close/>
                </a:path>
                <a:path w="1766570" h="1739900">
                  <a:moveTo>
                    <a:pt x="1426464" y="119934"/>
                  </a:moveTo>
                  <a:lnTo>
                    <a:pt x="1413524" y="126456"/>
                  </a:lnTo>
                  <a:lnTo>
                    <a:pt x="1416994" y="125245"/>
                  </a:lnTo>
                  <a:lnTo>
                    <a:pt x="1424306" y="121344"/>
                  </a:lnTo>
                  <a:lnTo>
                    <a:pt x="1426464" y="119934"/>
                  </a:lnTo>
                  <a:close/>
                </a:path>
                <a:path w="1766570" h="1739900">
                  <a:moveTo>
                    <a:pt x="1429589" y="118526"/>
                  </a:moveTo>
                  <a:lnTo>
                    <a:pt x="1424306" y="121344"/>
                  </a:lnTo>
                  <a:lnTo>
                    <a:pt x="1419874" y="124241"/>
                  </a:lnTo>
                  <a:lnTo>
                    <a:pt x="1421691" y="123607"/>
                  </a:lnTo>
                  <a:lnTo>
                    <a:pt x="1428335" y="119490"/>
                  </a:lnTo>
                  <a:lnTo>
                    <a:pt x="1429589" y="118526"/>
                  </a:lnTo>
                  <a:close/>
                </a:path>
                <a:path w="1766570" h="1739900">
                  <a:moveTo>
                    <a:pt x="1468073" y="104299"/>
                  </a:moveTo>
                  <a:lnTo>
                    <a:pt x="1440568" y="114560"/>
                  </a:lnTo>
                  <a:lnTo>
                    <a:pt x="1447624" y="114560"/>
                  </a:lnTo>
                  <a:lnTo>
                    <a:pt x="1436270" y="118526"/>
                  </a:lnTo>
                  <a:lnTo>
                    <a:pt x="1430535" y="124241"/>
                  </a:lnTo>
                  <a:lnTo>
                    <a:pt x="1431693" y="123607"/>
                  </a:lnTo>
                  <a:lnTo>
                    <a:pt x="1468073" y="104299"/>
                  </a:lnTo>
                  <a:close/>
                </a:path>
                <a:path w="1766570" h="1739900">
                  <a:moveTo>
                    <a:pt x="1468603" y="104019"/>
                  </a:moveTo>
                  <a:lnTo>
                    <a:pt x="1431757" y="117369"/>
                  </a:lnTo>
                  <a:lnTo>
                    <a:pt x="1424050" y="122784"/>
                  </a:lnTo>
                  <a:lnTo>
                    <a:pt x="1430263" y="120616"/>
                  </a:lnTo>
                  <a:lnTo>
                    <a:pt x="1439431" y="115376"/>
                  </a:lnTo>
                  <a:lnTo>
                    <a:pt x="1440250" y="114560"/>
                  </a:lnTo>
                  <a:lnTo>
                    <a:pt x="1440568" y="114560"/>
                  </a:lnTo>
                  <a:lnTo>
                    <a:pt x="1468073" y="104299"/>
                  </a:lnTo>
                  <a:lnTo>
                    <a:pt x="1468603" y="104019"/>
                  </a:lnTo>
                  <a:close/>
                </a:path>
                <a:path w="1766570" h="1739900">
                  <a:moveTo>
                    <a:pt x="1430218" y="118042"/>
                  </a:moveTo>
                  <a:lnTo>
                    <a:pt x="1426464" y="119934"/>
                  </a:lnTo>
                  <a:lnTo>
                    <a:pt x="1424306" y="121344"/>
                  </a:lnTo>
                  <a:lnTo>
                    <a:pt x="1429589" y="118526"/>
                  </a:lnTo>
                  <a:lnTo>
                    <a:pt x="1430218" y="118042"/>
                  </a:lnTo>
                  <a:close/>
                </a:path>
                <a:path w="1766570" h="1739900">
                  <a:moveTo>
                    <a:pt x="1434748" y="114560"/>
                  </a:moveTo>
                  <a:lnTo>
                    <a:pt x="1433439" y="115376"/>
                  </a:lnTo>
                  <a:lnTo>
                    <a:pt x="1426464" y="119934"/>
                  </a:lnTo>
                  <a:lnTo>
                    <a:pt x="1430218" y="118042"/>
                  </a:lnTo>
                  <a:lnTo>
                    <a:pt x="1434748" y="114560"/>
                  </a:lnTo>
                  <a:close/>
                </a:path>
                <a:path w="1766570" h="1739900">
                  <a:moveTo>
                    <a:pt x="1438742" y="116062"/>
                  </a:moveTo>
                  <a:lnTo>
                    <a:pt x="1434175" y="119252"/>
                  </a:lnTo>
                  <a:lnTo>
                    <a:pt x="1436255" y="118526"/>
                  </a:lnTo>
                  <a:lnTo>
                    <a:pt x="1438742" y="116062"/>
                  </a:lnTo>
                  <a:close/>
                </a:path>
                <a:path w="1766570" h="1739900">
                  <a:moveTo>
                    <a:pt x="1432644" y="116819"/>
                  </a:moveTo>
                  <a:lnTo>
                    <a:pt x="1430218" y="118042"/>
                  </a:lnTo>
                  <a:lnTo>
                    <a:pt x="1429589" y="118526"/>
                  </a:lnTo>
                  <a:lnTo>
                    <a:pt x="1431757" y="117369"/>
                  </a:lnTo>
                  <a:lnTo>
                    <a:pt x="1432644" y="116819"/>
                  </a:lnTo>
                  <a:close/>
                </a:path>
                <a:path w="1766570" h="1739900">
                  <a:moveTo>
                    <a:pt x="1447624" y="114560"/>
                  </a:moveTo>
                  <a:lnTo>
                    <a:pt x="1440894" y="114560"/>
                  </a:lnTo>
                  <a:lnTo>
                    <a:pt x="1438742" y="116062"/>
                  </a:lnTo>
                  <a:lnTo>
                    <a:pt x="1436270" y="118526"/>
                  </a:lnTo>
                  <a:lnTo>
                    <a:pt x="1447624" y="114560"/>
                  </a:lnTo>
                  <a:close/>
                </a:path>
                <a:path w="1766570" h="1739900">
                  <a:moveTo>
                    <a:pt x="1437013" y="114560"/>
                  </a:moveTo>
                  <a:lnTo>
                    <a:pt x="1434974" y="115376"/>
                  </a:lnTo>
                  <a:lnTo>
                    <a:pt x="1432644" y="116819"/>
                  </a:lnTo>
                  <a:lnTo>
                    <a:pt x="1435506" y="115376"/>
                  </a:lnTo>
                  <a:lnTo>
                    <a:pt x="1437013" y="114560"/>
                  </a:lnTo>
                  <a:close/>
                </a:path>
                <a:path w="1766570" h="1739900">
                  <a:moveTo>
                    <a:pt x="1440894" y="114560"/>
                  </a:moveTo>
                  <a:lnTo>
                    <a:pt x="1439431" y="115376"/>
                  </a:lnTo>
                  <a:lnTo>
                    <a:pt x="1438742" y="116062"/>
                  </a:lnTo>
                  <a:lnTo>
                    <a:pt x="1440894" y="114560"/>
                  </a:lnTo>
                  <a:close/>
                </a:path>
                <a:path w="1766570" h="1739900">
                  <a:moveTo>
                    <a:pt x="1439871" y="113281"/>
                  </a:moveTo>
                  <a:lnTo>
                    <a:pt x="1435902" y="114560"/>
                  </a:lnTo>
                  <a:lnTo>
                    <a:pt x="1436290" y="114560"/>
                  </a:lnTo>
                  <a:lnTo>
                    <a:pt x="1434974" y="115376"/>
                  </a:lnTo>
                  <a:lnTo>
                    <a:pt x="1438260" y="113989"/>
                  </a:lnTo>
                  <a:lnTo>
                    <a:pt x="1439871" y="113281"/>
                  </a:lnTo>
                  <a:close/>
                </a:path>
                <a:path w="1766570" h="1739900">
                  <a:moveTo>
                    <a:pt x="1440858" y="114560"/>
                  </a:moveTo>
                  <a:lnTo>
                    <a:pt x="1440250" y="114560"/>
                  </a:lnTo>
                  <a:lnTo>
                    <a:pt x="1439431" y="115376"/>
                  </a:lnTo>
                  <a:lnTo>
                    <a:pt x="1440858" y="114560"/>
                  </a:lnTo>
                  <a:close/>
                </a:path>
                <a:path w="1766570" h="1739900">
                  <a:moveTo>
                    <a:pt x="1474890" y="101992"/>
                  </a:moveTo>
                  <a:lnTo>
                    <a:pt x="1470224" y="103496"/>
                  </a:lnTo>
                  <a:lnTo>
                    <a:pt x="1468073" y="104299"/>
                  </a:lnTo>
                  <a:lnTo>
                    <a:pt x="1448643" y="114560"/>
                  </a:lnTo>
                  <a:lnTo>
                    <a:pt x="1455413" y="114560"/>
                  </a:lnTo>
                  <a:lnTo>
                    <a:pt x="1465925" y="110420"/>
                  </a:lnTo>
                  <a:lnTo>
                    <a:pt x="1474890" y="101992"/>
                  </a:lnTo>
                  <a:close/>
                </a:path>
                <a:path w="1766570" h="1739900">
                  <a:moveTo>
                    <a:pt x="1491546" y="99076"/>
                  </a:moveTo>
                  <a:lnTo>
                    <a:pt x="1488320" y="101600"/>
                  </a:lnTo>
                  <a:lnTo>
                    <a:pt x="1465925" y="110420"/>
                  </a:lnTo>
                  <a:lnTo>
                    <a:pt x="1461521" y="114560"/>
                  </a:lnTo>
                  <a:lnTo>
                    <a:pt x="1485948" y="114560"/>
                  </a:lnTo>
                  <a:lnTo>
                    <a:pt x="1503727" y="101600"/>
                  </a:lnTo>
                  <a:lnTo>
                    <a:pt x="1490052" y="101600"/>
                  </a:lnTo>
                  <a:lnTo>
                    <a:pt x="1491546" y="99076"/>
                  </a:lnTo>
                  <a:close/>
                </a:path>
                <a:path w="1766570" h="1739900">
                  <a:moveTo>
                    <a:pt x="1509818" y="101600"/>
                  </a:moveTo>
                  <a:lnTo>
                    <a:pt x="1503727" y="101600"/>
                  </a:lnTo>
                  <a:lnTo>
                    <a:pt x="1485948" y="114560"/>
                  </a:lnTo>
                  <a:lnTo>
                    <a:pt x="1485592" y="114560"/>
                  </a:lnTo>
                  <a:lnTo>
                    <a:pt x="1506057" y="107084"/>
                  </a:lnTo>
                  <a:lnTo>
                    <a:pt x="1509818" y="101600"/>
                  </a:lnTo>
                  <a:close/>
                </a:path>
                <a:path w="1766570" h="1739900">
                  <a:moveTo>
                    <a:pt x="1506057" y="107084"/>
                  </a:moveTo>
                  <a:lnTo>
                    <a:pt x="1485592" y="114560"/>
                  </a:lnTo>
                  <a:lnTo>
                    <a:pt x="1493929" y="114560"/>
                  </a:lnTo>
                  <a:lnTo>
                    <a:pt x="1504451" y="109426"/>
                  </a:lnTo>
                  <a:lnTo>
                    <a:pt x="1506057" y="107084"/>
                  </a:lnTo>
                  <a:close/>
                </a:path>
                <a:path w="1766570" h="1739900">
                  <a:moveTo>
                    <a:pt x="1440964" y="112928"/>
                  </a:moveTo>
                  <a:lnTo>
                    <a:pt x="1439871" y="113281"/>
                  </a:lnTo>
                  <a:lnTo>
                    <a:pt x="1438320" y="113989"/>
                  </a:lnTo>
                  <a:lnTo>
                    <a:pt x="1440964" y="112928"/>
                  </a:lnTo>
                  <a:close/>
                </a:path>
                <a:path w="1766570" h="1739900">
                  <a:moveTo>
                    <a:pt x="1493487" y="89409"/>
                  </a:moveTo>
                  <a:lnTo>
                    <a:pt x="1491665" y="90220"/>
                  </a:lnTo>
                  <a:lnTo>
                    <a:pt x="1466933" y="101600"/>
                  </a:lnTo>
                  <a:lnTo>
                    <a:pt x="1439871" y="113281"/>
                  </a:lnTo>
                  <a:lnTo>
                    <a:pt x="1440964" y="112928"/>
                  </a:lnTo>
                  <a:lnTo>
                    <a:pt x="1468394" y="101600"/>
                  </a:lnTo>
                  <a:lnTo>
                    <a:pt x="1493487" y="89409"/>
                  </a:lnTo>
                  <a:close/>
                </a:path>
                <a:path w="1766570" h="1739900">
                  <a:moveTo>
                    <a:pt x="1518771" y="102440"/>
                  </a:moveTo>
                  <a:lnTo>
                    <a:pt x="1506057" y="107084"/>
                  </a:lnTo>
                  <a:lnTo>
                    <a:pt x="1504451" y="109426"/>
                  </a:lnTo>
                  <a:lnTo>
                    <a:pt x="1518771" y="102440"/>
                  </a:lnTo>
                  <a:close/>
                </a:path>
                <a:path w="1766570" h="1739900">
                  <a:moveTo>
                    <a:pt x="1520493" y="101600"/>
                  </a:moveTo>
                  <a:lnTo>
                    <a:pt x="1509818" y="101600"/>
                  </a:lnTo>
                  <a:lnTo>
                    <a:pt x="1506057" y="107084"/>
                  </a:lnTo>
                  <a:lnTo>
                    <a:pt x="1518771" y="102440"/>
                  </a:lnTo>
                  <a:lnTo>
                    <a:pt x="1520493" y="101600"/>
                  </a:lnTo>
                  <a:close/>
                </a:path>
                <a:path w="1766570" h="1739900">
                  <a:moveTo>
                    <a:pt x="1496671" y="90419"/>
                  </a:moveTo>
                  <a:lnTo>
                    <a:pt x="1473184" y="101600"/>
                  </a:lnTo>
                  <a:lnTo>
                    <a:pt x="1468603" y="104019"/>
                  </a:lnTo>
                  <a:lnTo>
                    <a:pt x="1470224" y="103496"/>
                  </a:lnTo>
                  <a:lnTo>
                    <a:pt x="1475308" y="101600"/>
                  </a:lnTo>
                  <a:lnTo>
                    <a:pt x="1476108" y="101600"/>
                  </a:lnTo>
                  <a:lnTo>
                    <a:pt x="1493660" y="95505"/>
                  </a:lnTo>
                  <a:lnTo>
                    <a:pt x="1496671" y="90419"/>
                  </a:lnTo>
                  <a:close/>
                </a:path>
                <a:path w="1766570" h="1739900">
                  <a:moveTo>
                    <a:pt x="1525862" y="98115"/>
                  </a:moveTo>
                  <a:lnTo>
                    <a:pt x="1520493" y="101600"/>
                  </a:lnTo>
                  <a:lnTo>
                    <a:pt x="1518771" y="102440"/>
                  </a:lnTo>
                  <a:lnTo>
                    <a:pt x="1521071" y="101600"/>
                  </a:lnTo>
                  <a:lnTo>
                    <a:pt x="1525862" y="98115"/>
                  </a:lnTo>
                  <a:close/>
                </a:path>
                <a:path w="1766570" h="1739900">
                  <a:moveTo>
                    <a:pt x="1476108" y="101600"/>
                  </a:moveTo>
                  <a:lnTo>
                    <a:pt x="1475308" y="101600"/>
                  </a:lnTo>
                  <a:lnTo>
                    <a:pt x="1474890" y="101992"/>
                  </a:lnTo>
                  <a:lnTo>
                    <a:pt x="1476108" y="101600"/>
                  </a:lnTo>
                  <a:close/>
                </a:path>
                <a:path w="1766570" h="1739900">
                  <a:moveTo>
                    <a:pt x="1535839" y="88900"/>
                  </a:moveTo>
                  <a:lnTo>
                    <a:pt x="1512684" y="88900"/>
                  </a:lnTo>
                  <a:lnTo>
                    <a:pt x="1511217" y="89409"/>
                  </a:lnTo>
                  <a:lnTo>
                    <a:pt x="1495831" y="101600"/>
                  </a:lnTo>
                  <a:lnTo>
                    <a:pt x="1507921" y="101600"/>
                  </a:lnTo>
                  <a:lnTo>
                    <a:pt x="1534207" y="91212"/>
                  </a:lnTo>
                  <a:lnTo>
                    <a:pt x="1535839" y="88900"/>
                  </a:lnTo>
                  <a:close/>
                </a:path>
                <a:path w="1766570" h="1739900">
                  <a:moveTo>
                    <a:pt x="1530538" y="96413"/>
                  </a:moveTo>
                  <a:lnTo>
                    <a:pt x="1522398" y="101600"/>
                  </a:lnTo>
                  <a:lnTo>
                    <a:pt x="1524869" y="101600"/>
                  </a:lnTo>
                  <a:lnTo>
                    <a:pt x="1528495" y="99310"/>
                  </a:lnTo>
                  <a:lnTo>
                    <a:pt x="1530538" y="96413"/>
                  </a:lnTo>
                  <a:close/>
                </a:path>
                <a:path w="1766570" h="1739900">
                  <a:moveTo>
                    <a:pt x="1554079" y="88900"/>
                  </a:moveTo>
                  <a:lnTo>
                    <a:pt x="1544980" y="88900"/>
                  </a:lnTo>
                  <a:lnTo>
                    <a:pt x="1528495" y="99310"/>
                  </a:lnTo>
                  <a:lnTo>
                    <a:pt x="1526880" y="101600"/>
                  </a:lnTo>
                  <a:lnTo>
                    <a:pt x="1531567" y="101600"/>
                  </a:lnTo>
                  <a:lnTo>
                    <a:pt x="1553546" y="89409"/>
                  </a:lnTo>
                  <a:lnTo>
                    <a:pt x="1554079" y="88900"/>
                  </a:lnTo>
                  <a:close/>
                </a:path>
                <a:path w="1766570" h="1739900">
                  <a:moveTo>
                    <a:pt x="1550092" y="92937"/>
                  </a:moveTo>
                  <a:lnTo>
                    <a:pt x="1539434" y="101600"/>
                  </a:lnTo>
                  <a:lnTo>
                    <a:pt x="1540768" y="101600"/>
                  </a:lnTo>
                  <a:lnTo>
                    <a:pt x="1542220" y="100910"/>
                  </a:lnTo>
                  <a:lnTo>
                    <a:pt x="1550092" y="92937"/>
                  </a:lnTo>
                  <a:close/>
                </a:path>
                <a:path w="1766570" h="1739900">
                  <a:moveTo>
                    <a:pt x="1557726" y="93549"/>
                  </a:moveTo>
                  <a:lnTo>
                    <a:pt x="1542220" y="100910"/>
                  </a:lnTo>
                  <a:lnTo>
                    <a:pt x="1541540" y="101600"/>
                  </a:lnTo>
                  <a:lnTo>
                    <a:pt x="1546237" y="101600"/>
                  </a:lnTo>
                  <a:lnTo>
                    <a:pt x="1557726" y="93549"/>
                  </a:lnTo>
                  <a:close/>
                </a:path>
                <a:path w="1766570" h="1739900">
                  <a:moveTo>
                    <a:pt x="1498069" y="93974"/>
                  </a:moveTo>
                  <a:lnTo>
                    <a:pt x="1493660" y="95505"/>
                  </a:lnTo>
                  <a:lnTo>
                    <a:pt x="1491546" y="99076"/>
                  </a:lnTo>
                  <a:lnTo>
                    <a:pt x="1498069" y="93974"/>
                  </a:lnTo>
                  <a:close/>
                </a:path>
                <a:path w="1766570" h="1739900">
                  <a:moveTo>
                    <a:pt x="1532990" y="92937"/>
                  </a:moveTo>
                  <a:lnTo>
                    <a:pt x="1525862" y="98115"/>
                  </a:lnTo>
                  <a:lnTo>
                    <a:pt x="1532243" y="93974"/>
                  </a:lnTo>
                  <a:lnTo>
                    <a:pt x="1532990" y="92937"/>
                  </a:lnTo>
                  <a:close/>
                </a:path>
                <a:path w="1766570" h="1739900">
                  <a:moveTo>
                    <a:pt x="1548472" y="85224"/>
                  </a:moveTo>
                  <a:lnTo>
                    <a:pt x="1540306" y="88900"/>
                  </a:lnTo>
                  <a:lnTo>
                    <a:pt x="1540062" y="88900"/>
                  </a:lnTo>
                  <a:lnTo>
                    <a:pt x="1532259" y="93974"/>
                  </a:lnTo>
                  <a:lnTo>
                    <a:pt x="1530538" y="96413"/>
                  </a:lnTo>
                  <a:lnTo>
                    <a:pt x="1542333" y="88900"/>
                  </a:lnTo>
                  <a:lnTo>
                    <a:pt x="1548472" y="85224"/>
                  </a:lnTo>
                  <a:close/>
                </a:path>
                <a:path w="1766570" h="1739900">
                  <a:moveTo>
                    <a:pt x="1517455" y="81853"/>
                  </a:moveTo>
                  <a:lnTo>
                    <a:pt x="1499864" y="88900"/>
                  </a:lnTo>
                  <a:lnTo>
                    <a:pt x="1496671" y="90419"/>
                  </a:lnTo>
                  <a:lnTo>
                    <a:pt x="1493660" y="95505"/>
                  </a:lnTo>
                  <a:lnTo>
                    <a:pt x="1498069" y="93974"/>
                  </a:lnTo>
                  <a:lnTo>
                    <a:pt x="1504557" y="88900"/>
                  </a:lnTo>
                  <a:lnTo>
                    <a:pt x="1503959" y="88900"/>
                  </a:lnTo>
                  <a:lnTo>
                    <a:pt x="1514122" y="84536"/>
                  </a:lnTo>
                  <a:lnTo>
                    <a:pt x="1517455" y="81853"/>
                  </a:lnTo>
                  <a:close/>
                </a:path>
                <a:path w="1766570" h="1739900">
                  <a:moveTo>
                    <a:pt x="1521205" y="81495"/>
                  </a:moveTo>
                  <a:lnTo>
                    <a:pt x="1514122" y="84536"/>
                  </a:lnTo>
                  <a:lnTo>
                    <a:pt x="1508701" y="88900"/>
                  </a:lnTo>
                  <a:lnTo>
                    <a:pt x="1504557" y="88900"/>
                  </a:lnTo>
                  <a:lnTo>
                    <a:pt x="1498069" y="93974"/>
                  </a:lnTo>
                  <a:lnTo>
                    <a:pt x="1511217" y="89409"/>
                  </a:lnTo>
                  <a:lnTo>
                    <a:pt x="1521205" y="81495"/>
                  </a:lnTo>
                  <a:close/>
                </a:path>
                <a:path w="1766570" h="1739900">
                  <a:moveTo>
                    <a:pt x="1586433" y="76200"/>
                  </a:moveTo>
                  <a:lnTo>
                    <a:pt x="1576317" y="76200"/>
                  </a:lnTo>
                  <a:lnTo>
                    <a:pt x="1561394" y="88900"/>
                  </a:lnTo>
                  <a:lnTo>
                    <a:pt x="1564362" y="88900"/>
                  </a:lnTo>
                  <a:lnTo>
                    <a:pt x="1557726" y="93549"/>
                  </a:lnTo>
                  <a:lnTo>
                    <a:pt x="1567520" y="88900"/>
                  </a:lnTo>
                  <a:lnTo>
                    <a:pt x="1585033" y="77341"/>
                  </a:lnTo>
                  <a:lnTo>
                    <a:pt x="1586433" y="76200"/>
                  </a:lnTo>
                  <a:close/>
                </a:path>
                <a:path w="1766570" h="1739900">
                  <a:moveTo>
                    <a:pt x="1536718" y="90220"/>
                  </a:moveTo>
                  <a:lnTo>
                    <a:pt x="1534207" y="91212"/>
                  </a:lnTo>
                  <a:lnTo>
                    <a:pt x="1532990" y="92937"/>
                  </a:lnTo>
                  <a:lnTo>
                    <a:pt x="1536718" y="90220"/>
                  </a:lnTo>
                  <a:close/>
                </a:path>
                <a:path w="1766570" h="1739900">
                  <a:moveTo>
                    <a:pt x="1555061" y="88900"/>
                  </a:moveTo>
                  <a:lnTo>
                    <a:pt x="1554465" y="88900"/>
                  </a:lnTo>
                  <a:lnTo>
                    <a:pt x="1553576" y="89409"/>
                  </a:lnTo>
                  <a:lnTo>
                    <a:pt x="1550092" y="92937"/>
                  </a:lnTo>
                  <a:lnTo>
                    <a:pt x="1555061" y="88900"/>
                  </a:lnTo>
                  <a:close/>
                </a:path>
                <a:path w="1766570" h="1739900">
                  <a:moveTo>
                    <a:pt x="1577367" y="60807"/>
                  </a:moveTo>
                  <a:lnTo>
                    <a:pt x="1554014" y="76200"/>
                  </a:lnTo>
                  <a:lnTo>
                    <a:pt x="1517065" y="88900"/>
                  </a:lnTo>
                  <a:lnTo>
                    <a:pt x="1535839" y="88900"/>
                  </a:lnTo>
                  <a:lnTo>
                    <a:pt x="1534207" y="91212"/>
                  </a:lnTo>
                  <a:lnTo>
                    <a:pt x="1536718" y="90220"/>
                  </a:lnTo>
                  <a:lnTo>
                    <a:pt x="1555997" y="76200"/>
                  </a:lnTo>
                  <a:lnTo>
                    <a:pt x="1590247" y="63500"/>
                  </a:lnTo>
                  <a:lnTo>
                    <a:pt x="1575516" y="63500"/>
                  </a:lnTo>
                  <a:lnTo>
                    <a:pt x="1577367" y="60807"/>
                  </a:lnTo>
                  <a:close/>
                </a:path>
                <a:path w="1766570" h="1739900">
                  <a:moveTo>
                    <a:pt x="1499864" y="88900"/>
                  </a:moveTo>
                  <a:lnTo>
                    <a:pt x="1497571" y="88900"/>
                  </a:lnTo>
                  <a:lnTo>
                    <a:pt x="1496789" y="90220"/>
                  </a:lnTo>
                  <a:lnTo>
                    <a:pt x="1496671" y="90419"/>
                  </a:lnTo>
                  <a:lnTo>
                    <a:pt x="1499864" y="88900"/>
                  </a:lnTo>
                  <a:close/>
                </a:path>
                <a:path w="1766570" h="1739900">
                  <a:moveTo>
                    <a:pt x="1540060" y="88900"/>
                  </a:moveTo>
                  <a:lnTo>
                    <a:pt x="1538534" y="88900"/>
                  </a:lnTo>
                  <a:lnTo>
                    <a:pt x="1536718" y="90220"/>
                  </a:lnTo>
                  <a:lnTo>
                    <a:pt x="1540060" y="88900"/>
                  </a:lnTo>
                  <a:close/>
                </a:path>
                <a:path w="1766570" h="1739900">
                  <a:moveTo>
                    <a:pt x="1554465" y="88900"/>
                  </a:moveTo>
                  <a:lnTo>
                    <a:pt x="1554079" y="88900"/>
                  </a:lnTo>
                  <a:lnTo>
                    <a:pt x="1553576" y="89409"/>
                  </a:lnTo>
                  <a:lnTo>
                    <a:pt x="1554465" y="88900"/>
                  </a:lnTo>
                  <a:close/>
                </a:path>
                <a:path w="1766570" h="1739900">
                  <a:moveTo>
                    <a:pt x="1514122" y="84536"/>
                  </a:moveTo>
                  <a:lnTo>
                    <a:pt x="1503959" y="88900"/>
                  </a:lnTo>
                  <a:lnTo>
                    <a:pt x="1508701" y="88900"/>
                  </a:lnTo>
                  <a:lnTo>
                    <a:pt x="1514122" y="84536"/>
                  </a:lnTo>
                  <a:close/>
                </a:path>
                <a:path w="1766570" h="1739900">
                  <a:moveTo>
                    <a:pt x="1563928" y="85224"/>
                  </a:moveTo>
                  <a:lnTo>
                    <a:pt x="1559731" y="88900"/>
                  </a:lnTo>
                  <a:lnTo>
                    <a:pt x="1561099" y="88900"/>
                  </a:lnTo>
                  <a:lnTo>
                    <a:pt x="1563928" y="85224"/>
                  </a:lnTo>
                  <a:close/>
                </a:path>
                <a:path w="1766570" h="1739900">
                  <a:moveTo>
                    <a:pt x="1585033" y="77341"/>
                  </a:moveTo>
                  <a:lnTo>
                    <a:pt x="1567520" y="88900"/>
                  </a:lnTo>
                  <a:lnTo>
                    <a:pt x="1570863" y="88900"/>
                  </a:lnTo>
                  <a:lnTo>
                    <a:pt x="1585033" y="77341"/>
                  </a:lnTo>
                  <a:close/>
                </a:path>
                <a:path w="1766570" h="1739900">
                  <a:moveTo>
                    <a:pt x="1586763" y="76200"/>
                  </a:moveTo>
                  <a:lnTo>
                    <a:pt x="1585033" y="77341"/>
                  </a:lnTo>
                  <a:lnTo>
                    <a:pt x="1570863" y="88900"/>
                  </a:lnTo>
                  <a:lnTo>
                    <a:pt x="1574828" y="88900"/>
                  </a:lnTo>
                  <a:lnTo>
                    <a:pt x="1586763" y="76200"/>
                  </a:lnTo>
                  <a:close/>
                </a:path>
                <a:path w="1766570" h="1739900">
                  <a:moveTo>
                    <a:pt x="1568523" y="76200"/>
                  </a:moveTo>
                  <a:lnTo>
                    <a:pt x="1563547" y="76200"/>
                  </a:lnTo>
                  <a:lnTo>
                    <a:pt x="1548775" y="85043"/>
                  </a:lnTo>
                  <a:lnTo>
                    <a:pt x="1550000" y="84536"/>
                  </a:lnTo>
                  <a:lnTo>
                    <a:pt x="1568523" y="76200"/>
                  </a:lnTo>
                  <a:close/>
                </a:path>
                <a:path w="1766570" h="1739900">
                  <a:moveTo>
                    <a:pt x="1574012" y="76200"/>
                  </a:moveTo>
                  <a:lnTo>
                    <a:pt x="1570874" y="76200"/>
                  </a:lnTo>
                  <a:lnTo>
                    <a:pt x="1564067" y="85043"/>
                  </a:lnTo>
                  <a:lnTo>
                    <a:pt x="1574012" y="76200"/>
                  </a:lnTo>
                  <a:close/>
                </a:path>
                <a:path w="1766570" h="1739900">
                  <a:moveTo>
                    <a:pt x="1550515" y="66367"/>
                  </a:moveTo>
                  <a:lnTo>
                    <a:pt x="1525536" y="76200"/>
                  </a:lnTo>
                  <a:lnTo>
                    <a:pt x="1524479" y="76200"/>
                  </a:lnTo>
                  <a:lnTo>
                    <a:pt x="1517455" y="81853"/>
                  </a:lnTo>
                  <a:lnTo>
                    <a:pt x="1524125" y="79181"/>
                  </a:lnTo>
                  <a:lnTo>
                    <a:pt x="1527888" y="76200"/>
                  </a:lnTo>
                  <a:lnTo>
                    <a:pt x="1550358" y="66515"/>
                  </a:lnTo>
                  <a:lnTo>
                    <a:pt x="1550515" y="66367"/>
                  </a:lnTo>
                  <a:close/>
                </a:path>
                <a:path w="1766570" h="1739900">
                  <a:moveTo>
                    <a:pt x="1533539" y="76200"/>
                  </a:moveTo>
                  <a:lnTo>
                    <a:pt x="1531569" y="76200"/>
                  </a:lnTo>
                  <a:lnTo>
                    <a:pt x="1524125" y="79181"/>
                  </a:lnTo>
                  <a:lnTo>
                    <a:pt x="1521205" y="81495"/>
                  </a:lnTo>
                  <a:lnTo>
                    <a:pt x="1533539" y="76200"/>
                  </a:lnTo>
                  <a:close/>
                </a:path>
                <a:path w="1766570" h="1739900">
                  <a:moveTo>
                    <a:pt x="1531569" y="76200"/>
                  </a:moveTo>
                  <a:lnTo>
                    <a:pt x="1527888" y="76200"/>
                  </a:lnTo>
                  <a:lnTo>
                    <a:pt x="1524125" y="79181"/>
                  </a:lnTo>
                  <a:lnTo>
                    <a:pt x="1531569" y="76200"/>
                  </a:lnTo>
                  <a:close/>
                </a:path>
                <a:path w="1766570" h="1739900">
                  <a:moveTo>
                    <a:pt x="1547247" y="69427"/>
                  </a:moveTo>
                  <a:lnTo>
                    <a:pt x="1533539" y="76200"/>
                  </a:lnTo>
                  <a:lnTo>
                    <a:pt x="1540014" y="76200"/>
                  </a:lnTo>
                  <a:lnTo>
                    <a:pt x="1547247" y="69427"/>
                  </a:lnTo>
                  <a:close/>
                </a:path>
                <a:path w="1766570" h="1739900">
                  <a:moveTo>
                    <a:pt x="1556076" y="65065"/>
                  </a:moveTo>
                  <a:lnTo>
                    <a:pt x="1555694" y="65254"/>
                  </a:lnTo>
                  <a:lnTo>
                    <a:pt x="1548773" y="76200"/>
                  </a:lnTo>
                  <a:lnTo>
                    <a:pt x="1550904" y="76200"/>
                  </a:lnTo>
                  <a:lnTo>
                    <a:pt x="1555989" y="65254"/>
                  </a:lnTo>
                  <a:lnTo>
                    <a:pt x="1556076" y="65065"/>
                  </a:lnTo>
                  <a:close/>
                </a:path>
                <a:path w="1766570" h="1739900">
                  <a:moveTo>
                    <a:pt x="1607392" y="63500"/>
                  </a:moveTo>
                  <a:lnTo>
                    <a:pt x="1592815" y="63500"/>
                  </a:lnTo>
                  <a:lnTo>
                    <a:pt x="1583153" y="76200"/>
                  </a:lnTo>
                  <a:lnTo>
                    <a:pt x="1595041" y="76200"/>
                  </a:lnTo>
                  <a:lnTo>
                    <a:pt x="1602496" y="71980"/>
                  </a:lnTo>
                  <a:lnTo>
                    <a:pt x="1607392" y="63500"/>
                  </a:lnTo>
                  <a:close/>
                </a:path>
                <a:path w="1766570" h="1739900">
                  <a:moveTo>
                    <a:pt x="1601465" y="73766"/>
                  </a:moveTo>
                  <a:lnTo>
                    <a:pt x="1596255" y="76200"/>
                  </a:lnTo>
                  <a:lnTo>
                    <a:pt x="1600060" y="76200"/>
                  </a:lnTo>
                  <a:lnTo>
                    <a:pt x="1601465" y="73766"/>
                  </a:lnTo>
                  <a:close/>
                </a:path>
                <a:path w="1766570" h="1739900">
                  <a:moveTo>
                    <a:pt x="1625147" y="59209"/>
                  </a:moveTo>
                  <a:lnTo>
                    <a:pt x="1602496" y="71980"/>
                  </a:lnTo>
                  <a:lnTo>
                    <a:pt x="1601465" y="73766"/>
                  </a:lnTo>
                  <a:lnTo>
                    <a:pt x="1623439" y="63500"/>
                  </a:lnTo>
                  <a:lnTo>
                    <a:pt x="1622475" y="63500"/>
                  </a:lnTo>
                  <a:lnTo>
                    <a:pt x="1624809" y="60323"/>
                  </a:lnTo>
                  <a:lnTo>
                    <a:pt x="1625008" y="59668"/>
                  </a:lnTo>
                  <a:lnTo>
                    <a:pt x="1625102" y="59359"/>
                  </a:lnTo>
                  <a:lnTo>
                    <a:pt x="1625147" y="59209"/>
                  </a:lnTo>
                  <a:close/>
                </a:path>
                <a:path w="1766570" h="1739900">
                  <a:moveTo>
                    <a:pt x="1617481" y="63500"/>
                  </a:moveTo>
                  <a:lnTo>
                    <a:pt x="1607392" y="63500"/>
                  </a:lnTo>
                  <a:lnTo>
                    <a:pt x="1602496" y="71980"/>
                  </a:lnTo>
                  <a:lnTo>
                    <a:pt x="1617481" y="63500"/>
                  </a:lnTo>
                  <a:close/>
                </a:path>
                <a:path w="1766570" h="1739900">
                  <a:moveTo>
                    <a:pt x="1556473" y="64022"/>
                  </a:moveTo>
                  <a:lnTo>
                    <a:pt x="1553823" y="65065"/>
                  </a:lnTo>
                  <a:lnTo>
                    <a:pt x="1553283" y="65254"/>
                  </a:lnTo>
                  <a:lnTo>
                    <a:pt x="1550358" y="66515"/>
                  </a:lnTo>
                  <a:lnTo>
                    <a:pt x="1547247" y="69427"/>
                  </a:lnTo>
                  <a:lnTo>
                    <a:pt x="1555694" y="65254"/>
                  </a:lnTo>
                  <a:lnTo>
                    <a:pt x="1556473" y="64022"/>
                  </a:lnTo>
                  <a:close/>
                </a:path>
                <a:path w="1766570" h="1739900">
                  <a:moveTo>
                    <a:pt x="1556804" y="63500"/>
                  </a:moveTo>
                  <a:lnTo>
                    <a:pt x="1553578" y="63500"/>
                  </a:lnTo>
                  <a:lnTo>
                    <a:pt x="1550515" y="66367"/>
                  </a:lnTo>
                  <a:lnTo>
                    <a:pt x="1553344" y="65254"/>
                  </a:lnTo>
                  <a:lnTo>
                    <a:pt x="1553721" y="65065"/>
                  </a:lnTo>
                  <a:lnTo>
                    <a:pt x="1556598" y="63825"/>
                  </a:lnTo>
                  <a:lnTo>
                    <a:pt x="1556804" y="63500"/>
                  </a:lnTo>
                  <a:close/>
                </a:path>
                <a:path w="1766570" h="1739900">
                  <a:moveTo>
                    <a:pt x="1556598" y="63825"/>
                  </a:moveTo>
                  <a:lnTo>
                    <a:pt x="1553721" y="65065"/>
                  </a:lnTo>
                  <a:lnTo>
                    <a:pt x="1556473" y="64022"/>
                  </a:lnTo>
                  <a:lnTo>
                    <a:pt x="1556598" y="63825"/>
                  </a:lnTo>
                  <a:close/>
                </a:path>
                <a:path w="1766570" h="1739900">
                  <a:moveTo>
                    <a:pt x="1559245" y="63500"/>
                  </a:moveTo>
                  <a:lnTo>
                    <a:pt x="1557801" y="63500"/>
                  </a:lnTo>
                  <a:lnTo>
                    <a:pt x="1556974" y="63825"/>
                  </a:lnTo>
                  <a:lnTo>
                    <a:pt x="1556561" y="64022"/>
                  </a:lnTo>
                  <a:lnTo>
                    <a:pt x="1556076" y="65065"/>
                  </a:lnTo>
                  <a:lnTo>
                    <a:pt x="1559245" y="63500"/>
                  </a:lnTo>
                  <a:close/>
                </a:path>
                <a:path w="1766570" h="1739900">
                  <a:moveTo>
                    <a:pt x="1557801" y="63500"/>
                  </a:moveTo>
                  <a:lnTo>
                    <a:pt x="1557353" y="63500"/>
                  </a:lnTo>
                  <a:lnTo>
                    <a:pt x="1556652" y="63825"/>
                  </a:lnTo>
                  <a:lnTo>
                    <a:pt x="1556561" y="64022"/>
                  </a:lnTo>
                  <a:lnTo>
                    <a:pt x="1556974" y="63825"/>
                  </a:lnTo>
                  <a:lnTo>
                    <a:pt x="1557801" y="63500"/>
                  </a:lnTo>
                  <a:close/>
                </a:path>
                <a:path w="1766570" h="1739900">
                  <a:moveTo>
                    <a:pt x="1557353" y="63500"/>
                  </a:moveTo>
                  <a:lnTo>
                    <a:pt x="1556804" y="63500"/>
                  </a:lnTo>
                  <a:lnTo>
                    <a:pt x="1556652" y="63825"/>
                  </a:lnTo>
                  <a:lnTo>
                    <a:pt x="1557353" y="63500"/>
                  </a:lnTo>
                  <a:close/>
                </a:path>
                <a:path w="1766570" h="1739900">
                  <a:moveTo>
                    <a:pt x="1584008" y="51145"/>
                  </a:moveTo>
                  <a:lnTo>
                    <a:pt x="1583539" y="51534"/>
                  </a:lnTo>
                  <a:lnTo>
                    <a:pt x="1572121" y="63500"/>
                  </a:lnTo>
                  <a:lnTo>
                    <a:pt x="1573282" y="63500"/>
                  </a:lnTo>
                  <a:lnTo>
                    <a:pt x="1577367" y="60807"/>
                  </a:lnTo>
                  <a:lnTo>
                    <a:pt x="1584008" y="51145"/>
                  </a:lnTo>
                  <a:close/>
                </a:path>
                <a:path w="1766570" h="1739900">
                  <a:moveTo>
                    <a:pt x="1585545" y="55416"/>
                  </a:moveTo>
                  <a:lnTo>
                    <a:pt x="1577367" y="60807"/>
                  </a:lnTo>
                  <a:lnTo>
                    <a:pt x="1575516" y="63500"/>
                  </a:lnTo>
                  <a:lnTo>
                    <a:pt x="1576078" y="63500"/>
                  </a:lnTo>
                  <a:lnTo>
                    <a:pt x="1582961" y="59359"/>
                  </a:lnTo>
                  <a:lnTo>
                    <a:pt x="1585545" y="55416"/>
                  </a:lnTo>
                  <a:close/>
                </a:path>
                <a:path w="1766570" h="1739900">
                  <a:moveTo>
                    <a:pt x="1582961" y="59359"/>
                  </a:moveTo>
                  <a:lnTo>
                    <a:pt x="1576078" y="63500"/>
                  </a:lnTo>
                  <a:lnTo>
                    <a:pt x="1580248" y="63500"/>
                  </a:lnTo>
                  <a:lnTo>
                    <a:pt x="1582961" y="59359"/>
                  </a:lnTo>
                  <a:close/>
                </a:path>
                <a:path w="1766570" h="1739900">
                  <a:moveTo>
                    <a:pt x="1612448" y="50816"/>
                  </a:moveTo>
                  <a:lnTo>
                    <a:pt x="1597161" y="50816"/>
                  </a:lnTo>
                  <a:lnTo>
                    <a:pt x="1582961" y="59359"/>
                  </a:lnTo>
                  <a:lnTo>
                    <a:pt x="1580248" y="63500"/>
                  </a:lnTo>
                  <a:lnTo>
                    <a:pt x="1590247" y="63500"/>
                  </a:lnTo>
                  <a:lnTo>
                    <a:pt x="1600124" y="59668"/>
                  </a:lnTo>
                  <a:lnTo>
                    <a:pt x="1612448" y="50816"/>
                  </a:lnTo>
                  <a:close/>
                </a:path>
                <a:path w="1766570" h="1739900">
                  <a:moveTo>
                    <a:pt x="1607969" y="56624"/>
                  </a:moveTo>
                  <a:lnTo>
                    <a:pt x="1600124" y="59668"/>
                  </a:lnTo>
                  <a:lnTo>
                    <a:pt x="1594789" y="63500"/>
                  </a:lnTo>
                  <a:lnTo>
                    <a:pt x="1600530" y="63500"/>
                  </a:lnTo>
                  <a:lnTo>
                    <a:pt x="1607969" y="56624"/>
                  </a:lnTo>
                  <a:close/>
                </a:path>
                <a:path w="1766570" h="1739900">
                  <a:moveTo>
                    <a:pt x="1621125" y="57531"/>
                  </a:moveTo>
                  <a:lnTo>
                    <a:pt x="1602587" y="63500"/>
                  </a:lnTo>
                  <a:lnTo>
                    <a:pt x="1611376" y="63500"/>
                  </a:lnTo>
                  <a:lnTo>
                    <a:pt x="1621125" y="57531"/>
                  </a:lnTo>
                  <a:close/>
                </a:path>
                <a:path w="1766570" h="1739900">
                  <a:moveTo>
                    <a:pt x="1655735" y="44039"/>
                  </a:moveTo>
                  <a:lnTo>
                    <a:pt x="1641978" y="50816"/>
                  </a:lnTo>
                  <a:lnTo>
                    <a:pt x="1637658" y="52208"/>
                  </a:lnTo>
                  <a:lnTo>
                    <a:pt x="1625965" y="58752"/>
                  </a:lnTo>
                  <a:lnTo>
                    <a:pt x="1624809" y="60323"/>
                  </a:lnTo>
                  <a:lnTo>
                    <a:pt x="1623847" y="63500"/>
                  </a:lnTo>
                  <a:lnTo>
                    <a:pt x="1625258" y="63500"/>
                  </a:lnTo>
                  <a:lnTo>
                    <a:pt x="1644479" y="50816"/>
                  </a:lnTo>
                  <a:lnTo>
                    <a:pt x="1646262" y="50816"/>
                  </a:lnTo>
                  <a:lnTo>
                    <a:pt x="1652312" y="46907"/>
                  </a:lnTo>
                  <a:lnTo>
                    <a:pt x="1653846" y="45718"/>
                  </a:lnTo>
                  <a:lnTo>
                    <a:pt x="1655195" y="44729"/>
                  </a:lnTo>
                  <a:lnTo>
                    <a:pt x="1655735" y="44039"/>
                  </a:lnTo>
                  <a:close/>
                </a:path>
                <a:path w="1766570" h="1739900">
                  <a:moveTo>
                    <a:pt x="1588560" y="50816"/>
                  </a:moveTo>
                  <a:lnTo>
                    <a:pt x="1584234" y="50816"/>
                  </a:lnTo>
                  <a:lnTo>
                    <a:pt x="1577367" y="60807"/>
                  </a:lnTo>
                  <a:lnTo>
                    <a:pt x="1585545" y="55416"/>
                  </a:lnTo>
                  <a:lnTo>
                    <a:pt x="1588560" y="50816"/>
                  </a:lnTo>
                  <a:close/>
                </a:path>
                <a:path w="1766570" h="1739900">
                  <a:moveTo>
                    <a:pt x="1625965" y="58752"/>
                  </a:moveTo>
                  <a:lnTo>
                    <a:pt x="1625147" y="59209"/>
                  </a:lnTo>
                  <a:lnTo>
                    <a:pt x="1624809" y="60323"/>
                  </a:lnTo>
                  <a:lnTo>
                    <a:pt x="1625965" y="58752"/>
                  </a:lnTo>
                  <a:close/>
                </a:path>
                <a:path w="1766570" h="1739900">
                  <a:moveTo>
                    <a:pt x="1615916" y="43159"/>
                  </a:moveTo>
                  <a:lnTo>
                    <a:pt x="1592524" y="50816"/>
                  </a:lnTo>
                  <a:lnTo>
                    <a:pt x="1585545" y="55416"/>
                  </a:lnTo>
                  <a:lnTo>
                    <a:pt x="1583059" y="59209"/>
                  </a:lnTo>
                  <a:lnTo>
                    <a:pt x="1582961" y="59359"/>
                  </a:lnTo>
                  <a:lnTo>
                    <a:pt x="1597161" y="50816"/>
                  </a:lnTo>
                  <a:lnTo>
                    <a:pt x="1609154" y="50816"/>
                  </a:lnTo>
                  <a:lnTo>
                    <a:pt x="1615916" y="43159"/>
                  </a:lnTo>
                  <a:close/>
                </a:path>
                <a:path w="1766570" h="1739900">
                  <a:moveTo>
                    <a:pt x="1628641" y="55111"/>
                  </a:moveTo>
                  <a:lnTo>
                    <a:pt x="1626145" y="55914"/>
                  </a:lnTo>
                  <a:lnTo>
                    <a:pt x="1625147" y="59209"/>
                  </a:lnTo>
                  <a:lnTo>
                    <a:pt x="1625965" y="58752"/>
                  </a:lnTo>
                  <a:lnTo>
                    <a:pt x="1628641" y="55111"/>
                  </a:lnTo>
                  <a:close/>
                </a:path>
                <a:path w="1766570" h="1739900">
                  <a:moveTo>
                    <a:pt x="1626687" y="54126"/>
                  </a:moveTo>
                  <a:lnTo>
                    <a:pt x="1621125" y="57531"/>
                  </a:lnTo>
                  <a:lnTo>
                    <a:pt x="1626145" y="55914"/>
                  </a:lnTo>
                  <a:lnTo>
                    <a:pt x="1626687" y="54126"/>
                  </a:lnTo>
                  <a:close/>
                </a:path>
                <a:path w="1766570" h="1739900">
                  <a:moveTo>
                    <a:pt x="1622940" y="50816"/>
                  </a:moveTo>
                  <a:lnTo>
                    <a:pt x="1614253" y="50816"/>
                  </a:lnTo>
                  <a:lnTo>
                    <a:pt x="1607969" y="56624"/>
                  </a:lnTo>
                  <a:lnTo>
                    <a:pt x="1622940" y="50816"/>
                  </a:lnTo>
                  <a:close/>
                </a:path>
                <a:path w="1766570" h="1739900">
                  <a:moveTo>
                    <a:pt x="1631556" y="51145"/>
                  </a:moveTo>
                  <a:lnTo>
                    <a:pt x="1630539" y="51831"/>
                  </a:lnTo>
                  <a:lnTo>
                    <a:pt x="1626687" y="54126"/>
                  </a:lnTo>
                  <a:lnTo>
                    <a:pt x="1626145" y="55914"/>
                  </a:lnTo>
                  <a:lnTo>
                    <a:pt x="1628641" y="55111"/>
                  </a:lnTo>
                  <a:lnTo>
                    <a:pt x="1631556" y="51145"/>
                  </a:lnTo>
                  <a:close/>
                </a:path>
                <a:path w="1766570" h="1739900">
                  <a:moveTo>
                    <a:pt x="1592524" y="50816"/>
                  </a:moveTo>
                  <a:lnTo>
                    <a:pt x="1588560" y="50816"/>
                  </a:lnTo>
                  <a:lnTo>
                    <a:pt x="1585545" y="55416"/>
                  </a:lnTo>
                  <a:lnTo>
                    <a:pt x="1592524" y="50816"/>
                  </a:lnTo>
                  <a:close/>
                </a:path>
                <a:path w="1766570" h="1739900">
                  <a:moveTo>
                    <a:pt x="1640144" y="50816"/>
                  </a:moveTo>
                  <a:lnTo>
                    <a:pt x="1632093" y="50816"/>
                  </a:lnTo>
                  <a:lnTo>
                    <a:pt x="1631556" y="51145"/>
                  </a:lnTo>
                  <a:lnTo>
                    <a:pt x="1628641" y="55111"/>
                  </a:lnTo>
                  <a:lnTo>
                    <a:pt x="1637658" y="52208"/>
                  </a:lnTo>
                  <a:lnTo>
                    <a:pt x="1640144" y="50816"/>
                  </a:lnTo>
                  <a:close/>
                </a:path>
                <a:path w="1766570" h="1739900">
                  <a:moveTo>
                    <a:pt x="1649406" y="38100"/>
                  </a:moveTo>
                  <a:lnTo>
                    <a:pt x="1647090" y="38100"/>
                  </a:lnTo>
                  <a:lnTo>
                    <a:pt x="1644750" y="39181"/>
                  </a:lnTo>
                  <a:lnTo>
                    <a:pt x="1629696" y="50816"/>
                  </a:lnTo>
                  <a:lnTo>
                    <a:pt x="1627690" y="50816"/>
                  </a:lnTo>
                  <a:lnTo>
                    <a:pt x="1626687" y="54126"/>
                  </a:lnTo>
                  <a:lnTo>
                    <a:pt x="1630539" y="51831"/>
                  </a:lnTo>
                  <a:lnTo>
                    <a:pt x="1630979" y="51534"/>
                  </a:lnTo>
                  <a:lnTo>
                    <a:pt x="1628765" y="51534"/>
                  </a:lnTo>
                  <a:lnTo>
                    <a:pt x="1630164" y="50816"/>
                  </a:lnTo>
                  <a:lnTo>
                    <a:pt x="1631445" y="50207"/>
                  </a:lnTo>
                  <a:lnTo>
                    <a:pt x="1638112" y="46907"/>
                  </a:lnTo>
                  <a:lnTo>
                    <a:pt x="1646992" y="41132"/>
                  </a:lnTo>
                  <a:lnTo>
                    <a:pt x="1649406" y="38100"/>
                  </a:lnTo>
                  <a:close/>
                </a:path>
                <a:path w="1766570" h="1739900">
                  <a:moveTo>
                    <a:pt x="1641978" y="50816"/>
                  </a:moveTo>
                  <a:lnTo>
                    <a:pt x="1640144" y="50816"/>
                  </a:lnTo>
                  <a:lnTo>
                    <a:pt x="1637658" y="52208"/>
                  </a:lnTo>
                  <a:lnTo>
                    <a:pt x="1641978" y="50816"/>
                  </a:lnTo>
                  <a:close/>
                </a:path>
                <a:path w="1766570" h="1739900">
                  <a:moveTo>
                    <a:pt x="1631797" y="50816"/>
                  </a:moveTo>
                  <a:lnTo>
                    <a:pt x="1630450" y="50816"/>
                  </a:lnTo>
                  <a:lnTo>
                    <a:pt x="1628765" y="51534"/>
                  </a:lnTo>
                  <a:lnTo>
                    <a:pt x="1630979" y="51534"/>
                  </a:lnTo>
                  <a:lnTo>
                    <a:pt x="1631556" y="51145"/>
                  </a:lnTo>
                  <a:lnTo>
                    <a:pt x="1631797" y="50816"/>
                  </a:lnTo>
                  <a:close/>
                </a:path>
                <a:path w="1766570" h="1739900">
                  <a:moveTo>
                    <a:pt x="1626237" y="39821"/>
                  </a:moveTo>
                  <a:lnTo>
                    <a:pt x="1623721" y="40608"/>
                  </a:lnTo>
                  <a:lnTo>
                    <a:pt x="1622116" y="41132"/>
                  </a:lnTo>
                  <a:lnTo>
                    <a:pt x="1621165" y="41482"/>
                  </a:lnTo>
                  <a:lnTo>
                    <a:pt x="1613761" y="50816"/>
                  </a:lnTo>
                  <a:lnTo>
                    <a:pt x="1616102" y="50816"/>
                  </a:lnTo>
                  <a:lnTo>
                    <a:pt x="1623199" y="45718"/>
                  </a:lnTo>
                  <a:lnTo>
                    <a:pt x="1626237" y="39821"/>
                  </a:lnTo>
                  <a:close/>
                </a:path>
                <a:path w="1766570" h="1739900">
                  <a:moveTo>
                    <a:pt x="1623199" y="45718"/>
                  </a:moveTo>
                  <a:lnTo>
                    <a:pt x="1616102" y="50816"/>
                  </a:lnTo>
                  <a:lnTo>
                    <a:pt x="1619568" y="50816"/>
                  </a:lnTo>
                  <a:lnTo>
                    <a:pt x="1620886" y="50207"/>
                  </a:lnTo>
                  <a:lnTo>
                    <a:pt x="1623199" y="45718"/>
                  </a:lnTo>
                  <a:close/>
                </a:path>
                <a:path w="1766570" h="1739900">
                  <a:moveTo>
                    <a:pt x="1620886" y="50207"/>
                  </a:moveTo>
                  <a:lnTo>
                    <a:pt x="1619568" y="50816"/>
                  </a:lnTo>
                  <a:lnTo>
                    <a:pt x="1620573" y="50816"/>
                  </a:lnTo>
                  <a:lnTo>
                    <a:pt x="1620886" y="50207"/>
                  </a:lnTo>
                  <a:close/>
                </a:path>
                <a:path w="1766570" h="1739900">
                  <a:moveTo>
                    <a:pt x="1624415" y="48577"/>
                  </a:moveTo>
                  <a:lnTo>
                    <a:pt x="1622774" y="49335"/>
                  </a:lnTo>
                  <a:lnTo>
                    <a:pt x="1622112" y="50816"/>
                  </a:lnTo>
                  <a:lnTo>
                    <a:pt x="1624415" y="48577"/>
                  </a:lnTo>
                  <a:close/>
                </a:path>
                <a:path w="1766570" h="1739900">
                  <a:moveTo>
                    <a:pt x="1634848" y="49029"/>
                  </a:moveTo>
                  <a:lnTo>
                    <a:pt x="1630153" y="50816"/>
                  </a:lnTo>
                  <a:lnTo>
                    <a:pt x="1632099" y="50816"/>
                  </a:lnTo>
                  <a:lnTo>
                    <a:pt x="1634848" y="49029"/>
                  </a:lnTo>
                  <a:close/>
                </a:path>
                <a:path w="1766570" h="1739900">
                  <a:moveTo>
                    <a:pt x="1640119" y="49770"/>
                  </a:moveTo>
                  <a:lnTo>
                    <a:pt x="1639091" y="50207"/>
                  </a:lnTo>
                  <a:lnTo>
                    <a:pt x="1637792" y="50816"/>
                  </a:lnTo>
                  <a:lnTo>
                    <a:pt x="1639250" y="50816"/>
                  </a:lnTo>
                  <a:lnTo>
                    <a:pt x="1640119" y="49770"/>
                  </a:lnTo>
                  <a:close/>
                </a:path>
                <a:path w="1766570" h="1739900">
                  <a:moveTo>
                    <a:pt x="1654698" y="45365"/>
                  </a:moveTo>
                  <a:lnTo>
                    <a:pt x="1652223" y="46907"/>
                  </a:lnTo>
                  <a:lnTo>
                    <a:pt x="1646886" y="50816"/>
                  </a:lnTo>
                  <a:lnTo>
                    <a:pt x="1650437" y="50816"/>
                  </a:lnTo>
                  <a:lnTo>
                    <a:pt x="1654698" y="45365"/>
                  </a:lnTo>
                  <a:close/>
                </a:path>
                <a:path w="1766570" h="1739900">
                  <a:moveTo>
                    <a:pt x="1659032" y="42565"/>
                  </a:moveTo>
                  <a:lnTo>
                    <a:pt x="1654698" y="45365"/>
                  </a:lnTo>
                  <a:lnTo>
                    <a:pt x="1650437" y="50816"/>
                  </a:lnTo>
                  <a:lnTo>
                    <a:pt x="1655073" y="50816"/>
                  </a:lnTo>
                  <a:lnTo>
                    <a:pt x="1657541" y="47509"/>
                  </a:lnTo>
                  <a:lnTo>
                    <a:pt x="1659032" y="42565"/>
                  </a:lnTo>
                  <a:close/>
                </a:path>
                <a:path w="1766570" h="1739900">
                  <a:moveTo>
                    <a:pt x="1657541" y="47509"/>
                  </a:moveTo>
                  <a:lnTo>
                    <a:pt x="1655073" y="50816"/>
                  </a:lnTo>
                  <a:lnTo>
                    <a:pt x="1656544" y="50816"/>
                  </a:lnTo>
                  <a:lnTo>
                    <a:pt x="1657541" y="47509"/>
                  </a:lnTo>
                  <a:close/>
                </a:path>
                <a:path w="1766570" h="1739900">
                  <a:moveTo>
                    <a:pt x="1624955" y="44456"/>
                  </a:moveTo>
                  <a:lnTo>
                    <a:pt x="1623199" y="45718"/>
                  </a:lnTo>
                  <a:lnTo>
                    <a:pt x="1620886" y="50207"/>
                  </a:lnTo>
                  <a:lnTo>
                    <a:pt x="1622774" y="49335"/>
                  </a:lnTo>
                  <a:lnTo>
                    <a:pt x="1624833" y="44729"/>
                  </a:lnTo>
                  <a:lnTo>
                    <a:pt x="1624955" y="44456"/>
                  </a:lnTo>
                  <a:close/>
                </a:path>
                <a:path w="1766570" h="1739900">
                  <a:moveTo>
                    <a:pt x="1659900" y="38711"/>
                  </a:moveTo>
                  <a:lnTo>
                    <a:pt x="1645106" y="44729"/>
                  </a:lnTo>
                  <a:lnTo>
                    <a:pt x="1643624" y="45365"/>
                  </a:lnTo>
                  <a:lnTo>
                    <a:pt x="1640119" y="49770"/>
                  </a:lnTo>
                  <a:lnTo>
                    <a:pt x="1640952" y="49335"/>
                  </a:lnTo>
                  <a:lnTo>
                    <a:pt x="1657706" y="41482"/>
                  </a:lnTo>
                  <a:lnTo>
                    <a:pt x="1658007" y="41132"/>
                  </a:lnTo>
                  <a:lnTo>
                    <a:pt x="1659900" y="38711"/>
                  </a:lnTo>
                  <a:close/>
                </a:path>
                <a:path w="1766570" h="1739900">
                  <a:moveTo>
                    <a:pt x="1635236" y="38100"/>
                  </a:moveTo>
                  <a:lnTo>
                    <a:pt x="1633804" y="38100"/>
                  </a:lnTo>
                  <a:lnTo>
                    <a:pt x="1624955" y="44456"/>
                  </a:lnTo>
                  <a:lnTo>
                    <a:pt x="1622774" y="49335"/>
                  </a:lnTo>
                  <a:lnTo>
                    <a:pt x="1624415" y="48577"/>
                  </a:lnTo>
                  <a:lnTo>
                    <a:pt x="1635236" y="38100"/>
                  </a:lnTo>
                  <a:close/>
                </a:path>
                <a:path w="1766570" h="1739900">
                  <a:moveTo>
                    <a:pt x="1645163" y="43432"/>
                  </a:moveTo>
                  <a:lnTo>
                    <a:pt x="1638112" y="46907"/>
                  </a:lnTo>
                  <a:lnTo>
                    <a:pt x="1634848" y="49029"/>
                  </a:lnTo>
                  <a:lnTo>
                    <a:pt x="1643547" y="45365"/>
                  </a:lnTo>
                  <a:lnTo>
                    <a:pt x="1644130" y="44729"/>
                  </a:lnTo>
                  <a:lnTo>
                    <a:pt x="1645163" y="43432"/>
                  </a:lnTo>
                  <a:close/>
                </a:path>
                <a:path w="1766570" h="1739900">
                  <a:moveTo>
                    <a:pt x="1646149" y="38100"/>
                  </a:moveTo>
                  <a:lnTo>
                    <a:pt x="1635236" y="38100"/>
                  </a:lnTo>
                  <a:lnTo>
                    <a:pt x="1624415" y="48577"/>
                  </a:lnTo>
                  <a:lnTo>
                    <a:pt x="1644750" y="39181"/>
                  </a:lnTo>
                  <a:lnTo>
                    <a:pt x="1646149" y="38100"/>
                  </a:lnTo>
                  <a:close/>
                </a:path>
                <a:path w="1766570" h="1739900">
                  <a:moveTo>
                    <a:pt x="1662691" y="40608"/>
                  </a:moveTo>
                  <a:lnTo>
                    <a:pt x="1660919" y="41482"/>
                  </a:lnTo>
                  <a:lnTo>
                    <a:pt x="1660315" y="41736"/>
                  </a:lnTo>
                  <a:lnTo>
                    <a:pt x="1659032" y="42565"/>
                  </a:lnTo>
                  <a:lnTo>
                    <a:pt x="1657541" y="47509"/>
                  </a:lnTo>
                  <a:lnTo>
                    <a:pt x="1662691" y="40608"/>
                  </a:lnTo>
                  <a:close/>
                </a:path>
                <a:path w="1766570" h="1739900">
                  <a:moveTo>
                    <a:pt x="1646992" y="41132"/>
                  </a:moveTo>
                  <a:lnTo>
                    <a:pt x="1638112" y="46907"/>
                  </a:lnTo>
                  <a:lnTo>
                    <a:pt x="1645132" y="43432"/>
                  </a:lnTo>
                  <a:lnTo>
                    <a:pt x="1645379" y="43159"/>
                  </a:lnTo>
                  <a:lnTo>
                    <a:pt x="1646992" y="41132"/>
                  </a:lnTo>
                  <a:close/>
                </a:path>
                <a:path w="1766570" h="1739900">
                  <a:moveTo>
                    <a:pt x="1660378" y="38100"/>
                  </a:moveTo>
                  <a:lnTo>
                    <a:pt x="1655902" y="38100"/>
                  </a:lnTo>
                  <a:lnTo>
                    <a:pt x="1645681" y="43159"/>
                  </a:lnTo>
                  <a:lnTo>
                    <a:pt x="1645163" y="43432"/>
                  </a:lnTo>
                  <a:lnTo>
                    <a:pt x="1643624" y="45365"/>
                  </a:lnTo>
                  <a:lnTo>
                    <a:pt x="1645106" y="44729"/>
                  </a:lnTo>
                  <a:lnTo>
                    <a:pt x="1659900" y="38711"/>
                  </a:lnTo>
                  <a:lnTo>
                    <a:pt x="1660378" y="38100"/>
                  </a:lnTo>
                  <a:close/>
                </a:path>
                <a:path w="1766570" h="1739900">
                  <a:moveTo>
                    <a:pt x="1659086" y="42386"/>
                  </a:moveTo>
                  <a:lnTo>
                    <a:pt x="1656967" y="43432"/>
                  </a:lnTo>
                  <a:lnTo>
                    <a:pt x="1655195" y="44729"/>
                  </a:lnTo>
                  <a:lnTo>
                    <a:pt x="1654698" y="45365"/>
                  </a:lnTo>
                  <a:lnTo>
                    <a:pt x="1659032" y="42565"/>
                  </a:lnTo>
                  <a:lnTo>
                    <a:pt x="1659086" y="42386"/>
                  </a:lnTo>
                  <a:close/>
                </a:path>
                <a:path w="1766570" h="1739900">
                  <a:moveTo>
                    <a:pt x="1670514" y="25400"/>
                  </a:moveTo>
                  <a:lnTo>
                    <a:pt x="1669262" y="25400"/>
                  </a:lnTo>
                  <a:lnTo>
                    <a:pt x="1627181" y="39476"/>
                  </a:lnTo>
                  <a:lnTo>
                    <a:pt x="1624955" y="44456"/>
                  </a:lnTo>
                  <a:lnTo>
                    <a:pt x="1633804" y="38100"/>
                  </a:lnTo>
                  <a:lnTo>
                    <a:pt x="1649326" y="38100"/>
                  </a:lnTo>
                  <a:lnTo>
                    <a:pt x="1658167" y="33869"/>
                  </a:lnTo>
                  <a:lnTo>
                    <a:pt x="1670514" y="25400"/>
                  </a:lnTo>
                  <a:close/>
                </a:path>
                <a:path w="1766570" h="1739900">
                  <a:moveTo>
                    <a:pt x="1659622" y="40608"/>
                  </a:moveTo>
                  <a:lnTo>
                    <a:pt x="1658453" y="41132"/>
                  </a:lnTo>
                  <a:lnTo>
                    <a:pt x="1657734" y="41482"/>
                  </a:lnTo>
                  <a:lnTo>
                    <a:pt x="1655735" y="44039"/>
                  </a:lnTo>
                  <a:lnTo>
                    <a:pt x="1656967" y="43432"/>
                  </a:lnTo>
                  <a:lnTo>
                    <a:pt x="1659282" y="41736"/>
                  </a:lnTo>
                  <a:lnTo>
                    <a:pt x="1659622" y="40608"/>
                  </a:lnTo>
                  <a:close/>
                </a:path>
                <a:path w="1766570" h="1739900">
                  <a:moveTo>
                    <a:pt x="1655902" y="38100"/>
                  </a:moveTo>
                  <a:lnTo>
                    <a:pt x="1651657" y="38100"/>
                  </a:lnTo>
                  <a:lnTo>
                    <a:pt x="1646992" y="41132"/>
                  </a:lnTo>
                  <a:lnTo>
                    <a:pt x="1645163" y="43432"/>
                  </a:lnTo>
                  <a:lnTo>
                    <a:pt x="1645681" y="43159"/>
                  </a:lnTo>
                  <a:lnTo>
                    <a:pt x="1655902" y="38100"/>
                  </a:lnTo>
                  <a:close/>
                </a:path>
                <a:path w="1766570" h="1739900">
                  <a:moveTo>
                    <a:pt x="1659282" y="41736"/>
                  </a:moveTo>
                  <a:lnTo>
                    <a:pt x="1656967" y="43432"/>
                  </a:lnTo>
                  <a:lnTo>
                    <a:pt x="1659086" y="42386"/>
                  </a:lnTo>
                  <a:lnTo>
                    <a:pt x="1659226" y="41922"/>
                  </a:lnTo>
                  <a:lnTo>
                    <a:pt x="1659282" y="41736"/>
                  </a:lnTo>
                  <a:close/>
                </a:path>
                <a:path w="1766570" h="1739900">
                  <a:moveTo>
                    <a:pt x="1623848" y="38100"/>
                  </a:moveTo>
                  <a:lnTo>
                    <a:pt x="1620385" y="38100"/>
                  </a:lnTo>
                  <a:lnTo>
                    <a:pt x="1615916" y="43159"/>
                  </a:lnTo>
                  <a:lnTo>
                    <a:pt x="1621046" y="41482"/>
                  </a:lnTo>
                  <a:lnTo>
                    <a:pt x="1621442" y="41132"/>
                  </a:lnTo>
                  <a:lnTo>
                    <a:pt x="1623848" y="38100"/>
                  </a:lnTo>
                  <a:close/>
                </a:path>
                <a:path w="1766570" h="1739900">
                  <a:moveTo>
                    <a:pt x="1664368" y="38361"/>
                  </a:moveTo>
                  <a:lnTo>
                    <a:pt x="1663029" y="38991"/>
                  </a:lnTo>
                  <a:lnTo>
                    <a:pt x="1659282" y="41736"/>
                  </a:lnTo>
                  <a:lnTo>
                    <a:pt x="1659086" y="42386"/>
                  </a:lnTo>
                  <a:lnTo>
                    <a:pt x="1660405" y="41736"/>
                  </a:lnTo>
                  <a:lnTo>
                    <a:pt x="1660708" y="41482"/>
                  </a:lnTo>
                  <a:lnTo>
                    <a:pt x="1663278" y="39821"/>
                  </a:lnTo>
                  <a:lnTo>
                    <a:pt x="1664368" y="38361"/>
                  </a:lnTo>
                  <a:close/>
                </a:path>
                <a:path w="1766570" h="1739900">
                  <a:moveTo>
                    <a:pt x="1663278" y="39821"/>
                  </a:moveTo>
                  <a:lnTo>
                    <a:pt x="1660315" y="41736"/>
                  </a:lnTo>
                  <a:lnTo>
                    <a:pt x="1660919" y="41482"/>
                  </a:lnTo>
                  <a:lnTo>
                    <a:pt x="1662691" y="40608"/>
                  </a:lnTo>
                  <a:lnTo>
                    <a:pt x="1663278" y="39821"/>
                  </a:lnTo>
                  <a:close/>
                </a:path>
                <a:path w="1766570" h="1739900">
                  <a:moveTo>
                    <a:pt x="1660235" y="38573"/>
                  </a:moveTo>
                  <a:lnTo>
                    <a:pt x="1659900" y="38711"/>
                  </a:lnTo>
                  <a:lnTo>
                    <a:pt x="1657734" y="41482"/>
                  </a:lnTo>
                  <a:lnTo>
                    <a:pt x="1659572" y="40608"/>
                  </a:lnTo>
                  <a:lnTo>
                    <a:pt x="1660235" y="38573"/>
                  </a:lnTo>
                  <a:close/>
                </a:path>
                <a:path w="1766570" h="1739900">
                  <a:moveTo>
                    <a:pt x="1651657" y="38100"/>
                  </a:moveTo>
                  <a:lnTo>
                    <a:pt x="1649406" y="38100"/>
                  </a:lnTo>
                  <a:lnTo>
                    <a:pt x="1646992" y="41132"/>
                  </a:lnTo>
                  <a:lnTo>
                    <a:pt x="1651657" y="38100"/>
                  </a:lnTo>
                  <a:close/>
                </a:path>
                <a:path w="1766570" h="1739900">
                  <a:moveTo>
                    <a:pt x="1664246" y="38100"/>
                  </a:moveTo>
                  <a:lnTo>
                    <a:pt x="1661388" y="38100"/>
                  </a:lnTo>
                  <a:lnTo>
                    <a:pt x="1660235" y="38573"/>
                  </a:lnTo>
                  <a:lnTo>
                    <a:pt x="1659622" y="40608"/>
                  </a:lnTo>
                  <a:lnTo>
                    <a:pt x="1663022" y="38991"/>
                  </a:lnTo>
                  <a:lnTo>
                    <a:pt x="1664246" y="38100"/>
                  </a:lnTo>
                  <a:close/>
                </a:path>
                <a:path w="1766570" h="1739900">
                  <a:moveTo>
                    <a:pt x="1682544" y="29895"/>
                  </a:moveTo>
                  <a:lnTo>
                    <a:pt x="1664923" y="38100"/>
                  </a:lnTo>
                  <a:lnTo>
                    <a:pt x="1665943" y="38100"/>
                  </a:lnTo>
                  <a:lnTo>
                    <a:pt x="1663278" y="39821"/>
                  </a:lnTo>
                  <a:lnTo>
                    <a:pt x="1662691" y="40608"/>
                  </a:lnTo>
                  <a:lnTo>
                    <a:pt x="1679760" y="32188"/>
                  </a:lnTo>
                  <a:lnTo>
                    <a:pt x="1682544" y="29895"/>
                  </a:lnTo>
                  <a:close/>
                </a:path>
                <a:path w="1766570" h="1739900">
                  <a:moveTo>
                    <a:pt x="1627797" y="38100"/>
                  </a:moveTo>
                  <a:lnTo>
                    <a:pt x="1627124" y="38100"/>
                  </a:lnTo>
                  <a:lnTo>
                    <a:pt x="1626237" y="39821"/>
                  </a:lnTo>
                  <a:lnTo>
                    <a:pt x="1627181" y="39476"/>
                  </a:lnTo>
                  <a:lnTo>
                    <a:pt x="1627313" y="39181"/>
                  </a:lnTo>
                  <a:lnTo>
                    <a:pt x="1627398" y="38991"/>
                  </a:lnTo>
                  <a:lnTo>
                    <a:pt x="1627523" y="38711"/>
                  </a:lnTo>
                  <a:lnTo>
                    <a:pt x="1627585" y="38573"/>
                  </a:lnTo>
                  <a:lnTo>
                    <a:pt x="1627680" y="38361"/>
                  </a:lnTo>
                  <a:lnTo>
                    <a:pt x="1627797" y="38100"/>
                  </a:lnTo>
                  <a:close/>
                </a:path>
                <a:path w="1766570" h="1739900">
                  <a:moveTo>
                    <a:pt x="1664563" y="38100"/>
                  </a:moveTo>
                  <a:lnTo>
                    <a:pt x="1664246" y="38100"/>
                  </a:lnTo>
                  <a:lnTo>
                    <a:pt x="1663029" y="38991"/>
                  </a:lnTo>
                  <a:lnTo>
                    <a:pt x="1664366" y="38361"/>
                  </a:lnTo>
                  <a:lnTo>
                    <a:pt x="1664563" y="38100"/>
                  </a:lnTo>
                  <a:close/>
                </a:path>
                <a:path w="1766570" h="1739900">
                  <a:moveTo>
                    <a:pt x="1660299" y="38361"/>
                  </a:moveTo>
                  <a:lnTo>
                    <a:pt x="1660008" y="38573"/>
                  </a:lnTo>
                  <a:lnTo>
                    <a:pt x="1659900" y="38711"/>
                  </a:lnTo>
                  <a:lnTo>
                    <a:pt x="1660235" y="38573"/>
                  </a:lnTo>
                  <a:lnTo>
                    <a:pt x="1660299" y="38361"/>
                  </a:lnTo>
                  <a:close/>
                </a:path>
                <a:path w="1766570" h="1739900">
                  <a:moveTo>
                    <a:pt x="1661388" y="38100"/>
                  </a:moveTo>
                  <a:lnTo>
                    <a:pt x="1660378" y="38100"/>
                  </a:lnTo>
                  <a:lnTo>
                    <a:pt x="1660299" y="38361"/>
                  </a:lnTo>
                  <a:lnTo>
                    <a:pt x="1660235" y="38573"/>
                  </a:lnTo>
                  <a:lnTo>
                    <a:pt x="1661388" y="38100"/>
                  </a:lnTo>
                  <a:close/>
                </a:path>
                <a:path w="1766570" h="1739900">
                  <a:moveTo>
                    <a:pt x="1688004" y="25400"/>
                  </a:moveTo>
                  <a:lnTo>
                    <a:pt x="1675866" y="25400"/>
                  </a:lnTo>
                  <a:lnTo>
                    <a:pt x="1658167" y="33869"/>
                  </a:lnTo>
                  <a:lnTo>
                    <a:pt x="1652000" y="38100"/>
                  </a:lnTo>
                  <a:lnTo>
                    <a:pt x="1664563" y="38100"/>
                  </a:lnTo>
                  <a:lnTo>
                    <a:pt x="1664368" y="38361"/>
                  </a:lnTo>
                  <a:lnTo>
                    <a:pt x="1682544" y="29895"/>
                  </a:lnTo>
                  <a:lnTo>
                    <a:pt x="1688004" y="25400"/>
                  </a:lnTo>
                  <a:close/>
                </a:path>
                <a:path w="1766570" h="1739900">
                  <a:moveTo>
                    <a:pt x="1679760" y="32188"/>
                  </a:moveTo>
                  <a:lnTo>
                    <a:pt x="1667776" y="38100"/>
                  </a:lnTo>
                  <a:lnTo>
                    <a:pt x="1671136" y="38100"/>
                  </a:lnTo>
                  <a:lnTo>
                    <a:pt x="1678046" y="33599"/>
                  </a:lnTo>
                  <a:lnTo>
                    <a:pt x="1679760" y="32188"/>
                  </a:lnTo>
                  <a:close/>
                </a:path>
                <a:path w="1766570" h="1739900">
                  <a:moveTo>
                    <a:pt x="1677718" y="33869"/>
                  </a:moveTo>
                  <a:lnTo>
                    <a:pt x="1676380" y="34684"/>
                  </a:lnTo>
                  <a:lnTo>
                    <a:pt x="1671136" y="38100"/>
                  </a:lnTo>
                  <a:lnTo>
                    <a:pt x="1672580" y="38100"/>
                  </a:lnTo>
                  <a:lnTo>
                    <a:pt x="1677718" y="33869"/>
                  </a:lnTo>
                  <a:close/>
                </a:path>
                <a:path w="1766570" h="1739900">
                  <a:moveTo>
                    <a:pt x="1698080" y="24167"/>
                  </a:moveTo>
                  <a:lnTo>
                    <a:pt x="1693521" y="25400"/>
                  </a:lnTo>
                  <a:lnTo>
                    <a:pt x="1681628" y="31266"/>
                  </a:lnTo>
                  <a:lnTo>
                    <a:pt x="1678046" y="33599"/>
                  </a:lnTo>
                  <a:lnTo>
                    <a:pt x="1672580" y="38100"/>
                  </a:lnTo>
                  <a:lnTo>
                    <a:pt x="1675790" y="38100"/>
                  </a:lnTo>
                  <a:lnTo>
                    <a:pt x="1691203" y="30253"/>
                  </a:lnTo>
                  <a:lnTo>
                    <a:pt x="1694372" y="25400"/>
                  </a:lnTo>
                  <a:lnTo>
                    <a:pt x="1696489" y="25400"/>
                  </a:lnTo>
                  <a:lnTo>
                    <a:pt x="1697667" y="24617"/>
                  </a:lnTo>
                  <a:lnTo>
                    <a:pt x="1698080" y="24167"/>
                  </a:lnTo>
                  <a:close/>
                </a:path>
                <a:path w="1766570" h="1739900">
                  <a:moveTo>
                    <a:pt x="1691203" y="30253"/>
                  </a:moveTo>
                  <a:lnTo>
                    <a:pt x="1675790" y="38100"/>
                  </a:lnTo>
                  <a:lnTo>
                    <a:pt x="1680201" y="38100"/>
                  </a:lnTo>
                  <a:lnTo>
                    <a:pt x="1690766" y="30922"/>
                  </a:lnTo>
                  <a:lnTo>
                    <a:pt x="1691203" y="30253"/>
                  </a:lnTo>
                  <a:close/>
                </a:path>
                <a:path w="1766570" h="1739900">
                  <a:moveTo>
                    <a:pt x="1690766" y="30922"/>
                  </a:moveTo>
                  <a:lnTo>
                    <a:pt x="1680201" y="38100"/>
                  </a:lnTo>
                  <a:lnTo>
                    <a:pt x="1683129" y="38100"/>
                  </a:lnTo>
                  <a:lnTo>
                    <a:pt x="1688309" y="34684"/>
                  </a:lnTo>
                  <a:lnTo>
                    <a:pt x="1690766" y="30922"/>
                  </a:lnTo>
                  <a:close/>
                </a:path>
                <a:path w="1766570" h="1739900">
                  <a:moveTo>
                    <a:pt x="1686763" y="37054"/>
                  </a:moveTo>
                  <a:lnTo>
                    <a:pt x="1685304" y="38100"/>
                  </a:lnTo>
                  <a:lnTo>
                    <a:pt x="1686080" y="38100"/>
                  </a:lnTo>
                  <a:lnTo>
                    <a:pt x="1686763" y="37054"/>
                  </a:lnTo>
                  <a:close/>
                </a:path>
                <a:path w="1766570" h="1739900">
                  <a:moveTo>
                    <a:pt x="1711145" y="20397"/>
                  </a:moveTo>
                  <a:lnTo>
                    <a:pt x="1705753" y="23183"/>
                  </a:lnTo>
                  <a:lnTo>
                    <a:pt x="1702272" y="25400"/>
                  </a:lnTo>
                  <a:lnTo>
                    <a:pt x="1688310" y="34684"/>
                  </a:lnTo>
                  <a:lnTo>
                    <a:pt x="1686763" y="37054"/>
                  </a:lnTo>
                  <a:lnTo>
                    <a:pt x="1703019" y="25400"/>
                  </a:lnTo>
                  <a:lnTo>
                    <a:pt x="1704327" y="25400"/>
                  </a:lnTo>
                  <a:lnTo>
                    <a:pt x="1711145" y="20397"/>
                  </a:lnTo>
                  <a:close/>
                </a:path>
                <a:path w="1766570" h="1739900">
                  <a:moveTo>
                    <a:pt x="1708552" y="21338"/>
                  </a:moveTo>
                  <a:lnTo>
                    <a:pt x="1704542" y="22421"/>
                  </a:lnTo>
                  <a:lnTo>
                    <a:pt x="1700737" y="25400"/>
                  </a:lnTo>
                  <a:lnTo>
                    <a:pt x="1693613" y="29026"/>
                  </a:lnTo>
                  <a:lnTo>
                    <a:pt x="1690766" y="30922"/>
                  </a:lnTo>
                  <a:lnTo>
                    <a:pt x="1688310" y="34684"/>
                  </a:lnTo>
                  <a:lnTo>
                    <a:pt x="1702272" y="25400"/>
                  </a:lnTo>
                  <a:lnTo>
                    <a:pt x="1701463" y="25400"/>
                  </a:lnTo>
                  <a:lnTo>
                    <a:pt x="1705753" y="23183"/>
                  </a:lnTo>
                  <a:lnTo>
                    <a:pt x="1708552" y="21338"/>
                  </a:lnTo>
                  <a:close/>
                </a:path>
                <a:path w="1766570" h="1739900">
                  <a:moveTo>
                    <a:pt x="1675866" y="25400"/>
                  </a:moveTo>
                  <a:lnTo>
                    <a:pt x="1670514" y="25400"/>
                  </a:lnTo>
                  <a:lnTo>
                    <a:pt x="1658167" y="33869"/>
                  </a:lnTo>
                  <a:lnTo>
                    <a:pt x="1675866" y="25400"/>
                  </a:lnTo>
                  <a:close/>
                </a:path>
                <a:path w="1766570" h="1739900">
                  <a:moveTo>
                    <a:pt x="1681628" y="31266"/>
                  </a:moveTo>
                  <a:lnTo>
                    <a:pt x="1679760" y="32188"/>
                  </a:lnTo>
                  <a:lnTo>
                    <a:pt x="1678046" y="33599"/>
                  </a:lnTo>
                  <a:lnTo>
                    <a:pt x="1681628" y="31266"/>
                  </a:lnTo>
                  <a:close/>
                </a:path>
                <a:path w="1766570" h="1739900">
                  <a:moveTo>
                    <a:pt x="1686714" y="27954"/>
                  </a:moveTo>
                  <a:lnTo>
                    <a:pt x="1682544" y="29895"/>
                  </a:lnTo>
                  <a:lnTo>
                    <a:pt x="1679760" y="32188"/>
                  </a:lnTo>
                  <a:lnTo>
                    <a:pt x="1681628" y="31266"/>
                  </a:lnTo>
                  <a:lnTo>
                    <a:pt x="1686714" y="27954"/>
                  </a:lnTo>
                  <a:close/>
                </a:path>
                <a:path w="1766570" h="1739900">
                  <a:moveTo>
                    <a:pt x="1701081" y="20900"/>
                  </a:moveTo>
                  <a:lnTo>
                    <a:pt x="1700120" y="21338"/>
                  </a:lnTo>
                  <a:lnTo>
                    <a:pt x="1692200" y="25400"/>
                  </a:lnTo>
                  <a:lnTo>
                    <a:pt x="1686714" y="27954"/>
                  </a:lnTo>
                  <a:lnTo>
                    <a:pt x="1681628" y="31266"/>
                  </a:lnTo>
                  <a:lnTo>
                    <a:pt x="1693521" y="25400"/>
                  </a:lnTo>
                  <a:lnTo>
                    <a:pt x="1698080" y="24167"/>
                  </a:lnTo>
                  <a:lnTo>
                    <a:pt x="1701081" y="20900"/>
                  </a:lnTo>
                  <a:close/>
                </a:path>
                <a:path w="1766570" h="1739900">
                  <a:moveTo>
                    <a:pt x="1693267" y="29256"/>
                  </a:moveTo>
                  <a:lnTo>
                    <a:pt x="1691905" y="29895"/>
                  </a:lnTo>
                  <a:lnTo>
                    <a:pt x="1691203" y="30253"/>
                  </a:lnTo>
                  <a:lnTo>
                    <a:pt x="1690766" y="30922"/>
                  </a:lnTo>
                  <a:lnTo>
                    <a:pt x="1693267" y="29256"/>
                  </a:lnTo>
                  <a:close/>
                </a:path>
                <a:path w="1766570" h="1739900">
                  <a:moveTo>
                    <a:pt x="1699718" y="24167"/>
                  </a:moveTo>
                  <a:lnTo>
                    <a:pt x="1698343" y="24167"/>
                  </a:lnTo>
                  <a:lnTo>
                    <a:pt x="1697667" y="24617"/>
                  </a:lnTo>
                  <a:lnTo>
                    <a:pt x="1696948" y="25400"/>
                  </a:lnTo>
                  <a:lnTo>
                    <a:pt x="1694372" y="25400"/>
                  </a:lnTo>
                  <a:lnTo>
                    <a:pt x="1691203" y="30253"/>
                  </a:lnTo>
                  <a:lnTo>
                    <a:pt x="1693613" y="29026"/>
                  </a:lnTo>
                  <a:lnTo>
                    <a:pt x="1698817" y="25400"/>
                  </a:lnTo>
                  <a:lnTo>
                    <a:pt x="1699430" y="24617"/>
                  </a:lnTo>
                  <a:lnTo>
                    <a:pt x="1699718" y="24167"/>
                  </a:lnTo>
                  <a:close/>
                </a:path>
                <a:path w="1766570" h="1739900">
                  <a:moveTo>
                    <a:pt x="1690636" y="25400"/>
                  </a:moveTo>
                  <a:lnTo>
                    <a:pt x="1688004" y="25400"/>
                  </a:lnTo>
                  <a:lnTo>
                    <a:pt x="1682544" y="29895"/>
                  </a:lnTo>
                  <a:lnTo>
                    <a:pt x="1686714" y="27954"/>
                  </a:lnTo>
                  <a:lnTo>
                    <a:pt x="1690636" y="25400"/>
                  </a:lnTo>
                  <a:close/>
                </a:path>
                <a:path w="1766570" h="1739900">
                  <a:moveTo>
                    <a:pt x="1704542" y="22421"/>
                  </a:moveTo>
                  <a:lnTo>
                    <a:pt x="1700060" y="23632"/>
                  </a:lnTo>
                  <a:lnTo>
                    <a:pt x="1699430" y="24617"/>
                  </a:lnTo>
                  <a:lnTo>
                    <a:pt x="1698817" y="25400"/>
                  </a:lnTo>
                  <a:lnTo>
                    <a:pt x="1693613" y="29026"/>
                  </a:lnTo>
                  <a:lnTo>
                    <a:pt x="1700737" y="25400"/>
                  </a:lnTo>
                  <a:lnTo>
                    <a:pt x="1704542" y="22421"/>
                  </a:lnTo>
                  <a:close/>
                </a:path>
                <a:path w="1766570" h="1739900">
                  <a:moveTo>
                    <a:pt x="1706970" y="12835"/>
                  </a:moveTo>
                  <a:lnTo>
                    <a:pt x="1698693" y="12835"/>
                  </a:lnTo>
                  <a:lnTo>
                    <a:pt x="1679867" y="25400"/>
                  </a:lnTo>
                  <a:lnTo>
                    <a:pt x="1690636" y="25400"/>
                  </a:lnTo>
                  <a:lnTo>
                    <a:pt x="1686714" y="27954"/>
                  </a:lnTo>
                  <a:lnTo>
                    <a:pt x="1692200" y="25400"/>
                  </a:lnTo>
                  <a:lnTo>
                    <a:pt x="1700974" y="20900"/>
                  </a:lnTo>
                  <a:lnTo>
                    <a:pt x="1701543" y="20397"/>
                  </a:lnTo>
                  <a:lnTo>
                    <a:pt x="1703482" y="18286"/>
                  </a:lnTo>
                  <a:lnTo>
                    <a:pt x="1706970" y="12835"/>
                  </a:lnTo>
                  <a:close/>
                </a:path>
                <a:path w="1766570" h="1739900">
                  <a:moveTo>
                    <a:pt x="1697667" y="24617"/>
                  </a:moveTo>
                  <a:lnTo>
                    <a:pt x="1696489" y="25400"/>
                  </a:lnTo>
                  <a:lnTo>
                    <a:pt x="1696948" y="25400"/>
                  </a:lnTo>
                  <a:lnTo>
                    <a:pt x="1697667" y="24617"/>
                  </a:lnTo>
                  <a:close/>
                </a:path>
                <a:path w="1766570" h="1739900">
                  <a:moveTo>
                    <a:pt x="1702217" y="20262"/>
                  </a:moveTo>
                  <a:lnTo>
                    <a:pt x="1701081" y="20900"/>
                  </a:lnTo>
                  <a:lnTo>
                    <a:pt x="1697667" y="24617"/>
                  </a:lnTo>
                  <a:lnTo>
                    <a:pt x="1700735" y="22577"/>
                  </a:lnTo>
                  <a:lnTo>
                    <a:pt x="1702131" y="20397"/>
                  </a:lnTo>
                  <a:lnTo>
                    <a:pt x="1702217" y="20262"/>
                  </a:lnTo>
                  <a:close/>
                </a:path>
                <a:path w="1766570" h="1739900">
                  <a:moveTo>
                    <a:pt x="1700060" y="23632"/>
                  </a:moveTo>
                  <a:lnTo>
                    <a:pt x="1698080" y="24167"/>
                  </a:lnTo>
                  <a:lnTo>
                    <a:pt x="1699718" y="24167"/>
                  </a:lnTo>
                  <a:lnTo>
                    <a:pt x="1700060" y="23632"/>
                  </a:lnTo>
                  <a:close/>
                </a:path>
                <a:path w="1766570" h="1739900">
                  <a:moveTo>
                    <a:pt x="1716790" y="12835"/>
                  </a:moveTo>
                  <a:lnTo>
                    <a:pt x="1715934" y="13228"/>
                  </a:lnTo>
                  <a:lnTo>
                    <a:pt x="1710984" y="15766"/>
                  </a:lnTo>
                  <a:lnTo>
                    <a:pt x="1700735" y="22577"/>
                  </a:lnTo>
                  <a:lnTo>
                    <a:pt x="1700060" y="23632"/>
                  </a:lnTo>
                  <a:lnTo>
                    <a:pt x="1704542" y="22421"/>
                  </a:lnTo>
                  <a:lnTo>
                    <a:pt x="1716790" y="12835"/>
                  </a:lnTo>
                  <a:close/>
                </a:path>
                <a:path w="1766570" h="1739900">
                  <a:moveTo>
                    <a:pt x="1710984" y="15766"/>
                  </a:moveTo>
                  <a:lnTo>
                    <a:pt x="1702217" y="20262"/>
                  </a:lnTo>
                  <a:lnTo>
                    <a:pt x="1700835" y="22421"/>
                  </a:lnTo>
                  <a:lnTo>
                    <a:pt x="1700735" y="22577"/>
                  </a:lnTo>
                  <a:lnTo>
                    <a:pt x="1710984" y="15766"/>
                  </a:lnTo>
                  <a:close/>
                </a:path>
                <a:path w="1766570" h="1739900">
                  <a:moveTo>
                    <a:pt x="1730137" y="9574"/>
                  </a:moveTo>
                  <a:lnTo>
                    <a:pt x="1722902" y="12246"/>
                  </a:lnTo>
                  <a:lnTo>
                    <a:pt x="1721212" y="12835"/>
                  </a:lnTo>
                  <a:lnTo>
                    <a:pt x="1708552" y="21338"/>
                  </a:lnTo>
                  <a:lnTo>
                    <a:pt x="1710172" y="20900"/>
                  </a:lnTo>
                  <a:lnTo>
                    <a:pt x="1711145" y="20397"/>
                  </a:lnTo>
                  <a:lnTo>
                    <a:pt x="1721452" y="12835"/>
                  </a:lnTo>
                  <a:lnTo>
                    <a:pt x="1725571" y="12835"/>
                  </a:lnTo>
                  <a:lnTo>
                    <a:pt x="1730137" y="9574"/>
                  </a:lnTo>
                  <a:close/>
                </a:path>
                <a:path w="1766570" h="1739900">
                  <a:moveTo>
                    <a:pt x="1740014" y="12835"/>
                  </a:moveTo>
                  <a:lnTo>
                    <a:pt x="1725781" y="12835"/>
                  </a:lnTo>
                  <a:lnTo>
                    <a:pt x="1711145" y="20397"/>
                  </a:lnTo>
                  <a:lnTo>
                    <a:pt x="1710460" y="20900"/>
                  </a:lnTo>
                  <a:lnTo>
                    <a:pt x="1710172" y="20900"/>
                  </a:lnTo>
                  <a:lnTo>
                    <a:pt x="1740014" y="12835"/>
                  </a:lnTo>
                  <a:close/>
                </a:path>
                <a:path w="1766570" h="1739900">
                  <a:moveTo>
                    <a:pt x="1715394" y="12835"/>
                  </a:moveTo>
                  <a:lnTo>
                    <a:pt x="1708488" y="12835"/>
                  </a:lnTo>
                  <a:lnTo>
                    <a:pt x="1703482" y="18286"/>
                  </a:lnTo>
                  <a:lnTo>
                    <a:pt x="1702217" y="20262"/>
                  </a:lnTo>
                  <a:lnTo>
                    <a:pt x="1710984" y="15766"/>
                  </a:lnTo>
                  <a:lnTo>
                    <a:pt x="1715394" y="12835"/>
                  </a:lnTo>
                  <a:close/>
                </a:path>
                <a:path w="1766570" h="1739900">
                  <a:moveTo>
                    <a:pt x="1708488" y="12835"/>
                  </a:moveTo>
                  <a:lnTo>
                    <a:pt x="1706970" y="12835"/>
                  </a:lnTo>
                  <a:lnTo>
                    <a:pt x="1703482" y="18286"/>
                  </a:lnTo>
                  <a:lnTo>
                    <a:pt x="1708488" y="12835"/>
                  </a:lnTo>
                  <a:close/>
                </a:path>
                <a:path w="1766570" h="1739900">
                  <a:moveTo>
                    <a:pt x="1743813" y="4674"/>
                  </a:moveTo>
                  <a:lnTo>
                    <a:pt x="1730137" y="9574"/>
                  </a:lnTo>
                  <a:lnTo>
                    <a:pt x="1725022" y="13228"/>
                  </a:lnTo>
                  <a:lnTo>
                    <a:pt x="1725781" y="12835"/>
                  </a:lnTo>
                  <a:lnTo>
                    <a:pt x="1734679" y="12835"/>
                  </a:lnTo>
                  <a:lnTo>
                    <a:pt x="1743813" y="4674"/>
                  </a:lnTo>
                  <a:close/>
                </a:path>
                <a:path w="1766570" h="1739900">
                  <a:moveTo>
                    <a:pt x="1738324" y="0"/>
                  </a:moveTo>
                  <a:lnTo>
                    <a:pt x="1736202" y="0"/>
                  </a:lnTo>
                  <a:lnTo>
                    <a:pt x="1715378" y="12835"/>
                  </a:lnTo>
                  <a:lnTo>
                    <a:pt x="1718965" y="12835"/>
                  </a:lnTo>
                  <a:lnTo>
                    <a:pt x="1738324" y="0"/>
                  </a:lnTo>
                  <a:close/>
                </a:path>
                <a:path w="1766570" h="1739900">
                  <a:moveTo>
                    <a:pt x="1766481" y="0"/>
                  </a:moveTo>
                  <a:lnTo>
                    <a:pt x="1756858" y="0"/>
                  </a:lnTo>
                  <a:lnTo>
                    <a:pt x="1743813" y="4674"/>
                  </a:lnTo>
                  <a:lnTo>
                    <a:pt x="1734679" y="12835"/>
                  </a:lnTo>
                  <a:lnTo>
                    <a:pt x="1740239" y="12835"/>
                  </a:lnTo>
                  <a:lnTo>
                    <a:pt x="1766481" y="0"/>
                  </a:lnTo>
                  <a:close/>
                </a:path>
                <a:path w="1766570" h="1739900">
                  <a:moveTo>
                    <a:pt x="1749045" y="0"/>
                  </a:moveTo>
                  <a:lnTo>
                    <a:pt x="1742911" y="0"/>
                  </a:lnTo>
                  <a:lnTo>
                    <a:pt x="1730137" y="9574"/>
                  </a:lnTo>
                  <a:lnTo>
                    <a:pt x="1743813" y="4674"/>
                  </a:lnTo>
                  <a:lnTo>
                    <a:pt x="1749045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6545" y="1577644"/>
              <a:ext cx="178549" cy="171056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5968257" y="3979410"/>
              <a:ext cx="1663700" cy="1854200"/>
            </a:xfrm>
            <a:custGeom>
              <a:avLst/>
              <a:gdLst/>
              <a:ahLst/>
              <a:cxnLst/>
              <a:rect l="l" t="t" r="r" b="b"/>
              <a:pathLst>
                <a:path w="1663700" h="1854200">
                  <a:moveTo>
                    <a:pt x="1588355" y="1835234"/>
                  </a:moveTo>
                  <a:lnTo>
                    <a:pt x="1590403" y="1838119"/>
                  </a:lnTo>
                  <a:lnTo>
                    <a:pt x="1598066" y="1841545"/>
                  </a:lnTo>
                  <a:lnTo>
                    <a:pt x="1593291" y="1841545"/>
                  </a:lnTo>
                  <a:lnTo>
                    <a:pt x="1644256" y="1854200"/>
                  </a:lnTo>
                  <a:lnTo>
                    <a:pt x="1649687" y="1854200"/>
                  </a:lnTo>
                  <a:lnTo>
                    <a:pt x="1639108" y="1847025"/>
                  </a:lnTo>
                  <a:lnTo>
                    <a:pt x="1622193" y="1841694"/>
                  </a:lnTo>
                  <a:lnTo>
                    <a:pt x="1602153" y="1841694"/>
                  </a:lnTo>
                  <a:lnTo>
                    <a:pt x="1601927" y="1841545"/>
                  </a:lnTo>
                  <a:lnTo>
                    <a:pt x="1598120" y="1839805"/>
                  </a:lnTo>
                  <a:lnTo>
                    <a:pt x="1588355" y="1835234"/>
                  </a:lnTo>
                  <a:close/>
                </a:path>
                <a:path w="1663700" h="1854200">
                  <a:moveTo>
                    <a:pt x="1653410" y="1851532"/>
                  </a:moveTo>
                  <a:lnTo>
                    <a:pt x="1656630" y="1854200"/>
                  </a:lnTo>
                  <a:lnTo>
                    <a:pt x="1661873" y="1854200"/>
                  </a:lnTo>
                  <a:lnTo>
                    <a:pt x="1653410" y="1851532"/>
                  </a:lnTo>
                  <a:close/>
                </a:path>
                <a:path w="1663700" h="1854200">
                  <a:moveTo>
                    <a:pt x="1646355" y="1841545"/>
                  </a:moveTo>
                  <a:lnTo>
                    <a:pt x="1643813" y="1841545"/>
                  </a:lnTo>
                  <a:lnTo>
                    <a:pt x="1663198" y="1854200"/>
                  </a:lnTo>
                  <a:lnTo>
                    <a:pt x="1646355" y="1841545"/>
                  </a:lnTo>
                  <a:close/>
                </a:path>
                <a:path w="1663700" h="1854200">
                  <a:moveTo>
                    <a:pt x="1641354" y="1841545"/>
                  </a:moveTo>
                  <a:lnTo>
                    <a:pt x="1631028" y="1841545"/>
                  </a:lnTo>
                  <a:lnTo>
                    <a:pt x="1639108" y="1847025"/>
                  </a:lnTo>
                  <a:lnTo>
                    <a:pt x="1653410" y="1851532"/>
                  </a:lnTo>
                  <a:lnTo>
                    <a:pt x="1641354" y="1841545"/>
                  </a:lnTo>
                  <a:close/>
                </a:path>
                <a:path w="1663700" h="1854200">
                  <a:moveTo>
                    <a:pt x="1615229" y="1839499"/>
                  </a:moveTo>
                  <a:lnTo>
                    <a:pt x="1619543" y="1841545"/>
                  </a:lnTo>
                  <a:lnTo>
                    <a:pt x="1601926" y="1841545"/>
                  </a:lnTo>
                  <a:lnTo>
                    <a:pt x="1602153" y="1841694"/>
                  </a:lnTo>
                  <a:lnTo>
                    <a:pt x="1622193" y="1841694"/>
                  </a:lnTo>
                  <a:lnTo>
                    <a:pt x="1615229" y="1839499"/>
                  </a:lnTo>
                  <a:close/>
                </a:path>
                <a:path w="1663700" h="1854200">
                  <a:moveTo>
                    <a:pt x="1589370" y="1839805"/>
                  </a:moveTo>
                  <a:lnTo>
                    <a:pt x="1591212" y="1841545"/>
                  </a:lnTo>
                  <a:lnTo>
                    <a:pt x="1593207" y="1841545"/>
                  </a:lnTo>
                  <a:lnTo>
                    <a:pt x="1589370" y="1839805"/>
                  </a:lnTo>
                  <a:close/>
                </a:path>
                <a:path w="1663700" h="1854200">
                  <a:moveTo>
                    <a:pt x="1590403" y="1838119"/>
                  </a:moveTo>
                  <a:lnTo>
                    <a:pt x="1592836" y="1841545"/>
                  </a:lnTo>
                  <a:lnTo>
                    <a:pt x="1598066" y="1841545"/>
                  </a:lnTo>
                  <a:lnTo>
                    <a:pt x="1590403" y="1838119"/>
                  </a:lnTo>
                  <a:close/>
                </a:path>
                <a:path w="1663700" h="1854200">
                  <a:moveTo>
                    <a:pt x="1584918" y="1830393"/>
                  </a:moveTo>
                  <a:lnTo>
                    <a:pt x="1588355" y="1835234"/>
                  </a:lnTo>
                  <a:lnTo>
                    <a:pt x="1601836" y="1841545"/>
                  </a:lnTo>
                  <a:lnTo>
                    <a:pt x="1599273" y="1839805"/>
                  </a:lnTo>
                  <a:lnTo>
                    <a:pt x="1584918" y="1830393"/>
                  </a:lnTo>
                  <a:close/>
                </a:path>
                <a:path w="1663700" h="1854200">
                  <a:moveTo>
                    <a:pt x="1594081" y="1832834"/>
                  </a:moveTo>
                  <a:lnTo>
                    <a:pt x="1603927" y="1841545"/>
                  </a:lnTo>
                  <a:lnTo>
                    <a:pt x="1607267" y="1841545"/>
                  </a:lnTo>
                  <a:lnTo>
                    <a:pt x="1603772" y="1835888"/>
                  </a:lnTo>
                  <a:lnTo>
                    <a:pt x="1594081" y="1832834"/>
                  </a:lnTo>
                  <a:close/>
                </a:path>
                <a:path w="1663700" h="1854200">
                  <a:moveTo>
                    <a:pt x="1609641" y="1839499"/>
                  </a:moveTo>
                  <a:lnTo>
                    <a:pt x="1610097" y="1841545"/>
                  </a:lnTo>
                  <a:lnTo>
                    <a:pt x="1611721" y="1841545"/>
                  </a:lnTo>
                  <a:lnTo>
                    <a:pt x="1609641" y="1839499"/>
                  </a:lnTo>
                  <a:close/>
                </a:path>
                <a:path w="1663700" h="1854200">
                  <a:moveTo>
                    <a:pt x="1609466" y="1838752"/>
                  </a:moveTo>
                  <a:lnTo>
                    <a:pt x="1609641" y="1839499"/>
                  </a:lnTo>
                  <a:lnTo>
                    <a:pt x="1611721" y="1841545"/>
                  </a:lnTo>
                  <a:lnTo>
                    <a:pt x="1612292" y="1841545"/>
                  </a:lnTo>
                  <a:lnTo>
                    <a:pt x="1609466" y="1838752"/>
                  </a:lnTo>
                  <a:close/>
                </a:path>
                <a:path w="1663700" h="1854200">
                  <a:moveTo>
                    <a:pt x="1609206" y="1837601"/>
                  </a:moveTo>
                  <a:lnTo>
                    <a:pt x="1609466" y="1838752"/>
                  </a:lnTo>
                  <a:lnTo>
                    <a:pt x="1612292" y="1841545"/>
                  </a:lnTo>
                  <a:lnTo>
                    <a:pt x="1619543" y="1841545"/>
                  </a:lnTo>
                  <a:lnTo>
                    <a:pt x="1615229" y="1839499"/>
                  </a:lnTo>
                  <a:lnTo>
                    <a:pt x="1609206" y="1837601"/>
                  </a:lnTo>
                  <a:close/>
                </a:path>
                <a:path w="1663700" h="1854200">
                  <a:moveTo>
                    <a:pt x="1608280" y="1833507"/>
                  </a:moveTo>
                  <a:lnTo>
                    <a:pt x="1608963" y="1836527"/>
                  </a:lnTo>
                  <a:lnTo>
                    <a:pt x="1615229" y="1839499"/>
                  </a:lnTo>
                  <a:lnTo>
                    <a:pt x="1621721" y="1841545"/>
                  </a:lnTo>
                  <a:lnTo>
                    <a:pt x="1621415" y="1841545"/>
                  </a:lnTo>
                  <a:lnTo>
                    <a:pt x="1608280" y="1833507"/>
                  </a:lnTo>
                  <a:close/>
                </a:path>
                <a:path w="1663700" h="1854200">
                  <a:moveTo>
                    <a:pt x="1607394" y="1828910"/>
                  </a:moveTo>
                  <a:lnTo>
                    <a:pt x="1607241" y="1828910"/>
                  </a:lnTo>
                  <a:lnTo>
                    <a:pt x="1607767" y="1831234"/>
                  </a:lnTo>
                  <a:lnTo>
                    <a:pt x="1625614" y="1841545"/>
                  </a:lnTo>
                  <a:lnTo>
                    <a:pt x="1627682" y="1841545"/>
                  </a:lnTo>
                  <a:lnTo>
                    <a:pt x="1607394" y="1828910"/>
                  </a:lnTo>
                  <a:close/>
                </a:path>
                <a:path w="1663700" h="1854200">
                  <a:moveTo>
                    <a:pt x="1543485" y="1816100"/>
                  </a:moveTo>
                  <a:lnTo>
                    <a:pt x="1541615" y="1816100"/>
                  </a:lnTo>
                  <a:lnTo>
                    <a:pt x="1550851" y="1822342"/>
                  </a:lnTo>
                  <a:lnTo>
                    <a:pt x="1589370" y="1839805"/>
                  </a:lnTo>
                  <a:lnTo>
                    <a:pt x="1585050" y="1835725"/>
                  </a:lnTo>
                  <a:lnTo>
                    <a:pt x="1569810" y="1828910"/>
                  </a:lnTo>
                  <a:lnTo>
                    <a:pt x="1571479" y="1828910"/>
                  </a:lnTo>
                  <a:lnTo>
                    <a:pt x="1564321" y="1824601"/>
                  </a:lnTo>
                  <a:lnTo>
                    <a:pt x="1543485" y="1816100"/>
                  </a:lnTo>
                  <a:close/>
                </a:path>
                <a:path w="1663700" h="1854200">
                  <a:moveTo>
                    <a:pt x="1607007" y="1836908"/>
                  </a:moveTo>
                  <a:lnTo>
                    <a:pt x="1609641" y="1839499"/>
                  </a:lnTo>
                  <a:lnTo>
                    <a:pt x="1609466" y="1838752"/>
                  </a:lnTo>
                  <a:lnTo>
                    <a:pt x="1607877" y="1837182"/>
                  </a:lnTo>
                  <a:lnTo>
                    <a:pt x="1607007" y="1836908"/>
                  </a:lnTo>
                  <a:close/>
                </a:path>
                <a:path w="1663700" h="1854200">
                  <a:moveTo>
                    <a:pt x="1580771" y="1831683"/>
                  </a:moveTo>
                  <a:lnTo>
                    <a:pt x="1585050" y="1835725"/>
                  </a:lnTo>
                  <a:lnTo>
                    <a:pt x="1590403" y="1838119"/>
                  </a:lnTo>
                  <a:lnTo>
                    <a:pt x="1588355" y="1835234"/>
                  </a:lnTo>
                  <a:lnTo>
                    <a:pt x="1580771" y="1831683"/>
                  </a:lnTo>
                  <a:close/>
                </a:path>
                <a:path w="1663700" h="1854200">
                  <a:moveTo>
                    <a:pt x="1605599" y="1834932"/>
                  </a:moveTo>
                  <a:lnTo>
                    <a:pt x="1607877" y="1837182"/>
                  </a:lnTo>
                  <a:lnTo>
                    <a:pt x="1609206" y="1837601"/>
                  </a:lnTo>
                  <a:lnTo>
                    <a:pt x="1609111" y="1837182"/>
                  </a:lnTo>
                  <a:lnTo>
                    <a:pt x="1609049" y="1836908"/>
                  </a:lnTo>
                  <a:lnTo>
                    <a:pt x="1608963" y="1836527"/>
                  </a:lnTo>
                  <a:lnTo>
                    <a:pt x="1605599" y="1834932"/>
                  </a:lnTo>
                  <a:close/>
                </a:path>
                <a:path w="1663700" h="1854200">
                  <a:moveTo>
                    <a:pt x="1602179" y="1833309"/>
                  </a:moveTo>
                  <a:lnTo>
                    <a:pt x="1603671" y="1835725"/>
                  </a:lnTo>
                  <a:lnTo>
                    <a:pt x="1603772" y="1835888"/>
                  </a:lnTo>
                  <a:lnTo>
                    <a:pt x="1607007" y="1836908"/>
                  </a:lnTo>
                  <a:lnTo>
                    <a:pt x="1604438" y="1834381"/>
                  </a:lnTo>
                  <a:lnTo>
                    <a:pt x="1602179" y="1833309"/>
                  </a:lnTo>
                  <a:close/>
                </a:path>
                <a:path w="1663700" h="1854200">
                  <a:moveTo>
                    <a:pt x="1592903" y="1828910"/>
                  </a:moveTo>
                  <a:lnTo>
                    <a:pt x="1589645" y="1828910"/>
                  </a:lnTo>
                  <a:lnTo>
                    <a:pt x="1594081" y="1832834"/>
                  </a:lnTo>
                  <a:lnTo>
                    <a:pt x="1603772" y="1835888"/>
                  </a:lnTo>
                  <a:lnTo>
                    <a:pt x="1602301" y="1833507"/>
                  </a:lnTo>
                  <a:lnTo>
                    <a:pt x="1602179" y="1833309"/>
                  </a:lnTo>
                  <a:lnTo>
                    <a:pt x="1592903" y="1828910"/>
                  </a:lnTo>
                  <a:close/>
                </a:path>
                <a:path w="1663700" h="1854200">
                  <a:moveTo>
                    <a:pt x="1574847" y="1828910"/>
                  </a:moveTo>
                  <a:lnTo>
                    <a:pt x="1569810" y="1828910"/>
                  </a:lnTo>
                  <a:lnTo>
                    <a:pt x="1585050" y="1835725"/>
                  </a:lnTo>
                  <a:lnTo>
                    <a:pt x="1580771" y="1831683"/>
                  </a:lnTo>
                  <a:lnTo>
                    <a:pt x="1574847" y="1828910"/>
                  </a:lnTo>
                  <a:close/>
                </a:path>
                <a:path w="1663700" h="1854200">
                  <a:moveTo>
                    <a:pt x="1599505" y="1828910"/>
                  </a:moveTo>
                  <a:lnTo>
                    <a:pt x="1600022" y="1829818"/>
                  </a:lnTo>
                  <a:lnTo>
                    <a:pt x="1600384" y="1830393"/>
                  </a:lnTo>
                  <a:lnTo>
                    <a:pt x="1604438" y="1834381"/>
                  </a:lnTo>
                  <a:lnTo>
                    <a:pt x="1605599" y="1834932"/>
                  </a:lnTo>
                  <a:lnTo>
                    <a:pt x="1599505" y="1828910"/>
                  </a:lnTo>
                  <a:close/>
                </a:path>
                <a:path w="1663700" h="1854200">
                  <a:moveTo>
                    <a:pt x="1603744" y="1828910"/>
                  </a:moveTo>
                  <a:lnTo>
                    <a:pt x="1600769" y="1828910"/>
                  </a:lnTo>
                  <a:lnTo>
                    <a:pt x="1608280" y="1833507"/>
                  </a:lnTo>
                  <a:lnTo>
                    <a:pt x="1607868" y="1831683"/>
                  </a:lnTo>
                  <a:lnTo>
                    <a:pt x="1607767" y="1831234"/>
                  </a:lnTo>
                  <a:lnTo>
                    <a:pt x="1603744" y="1828910"/>
                  </a:lnTo>
                  <a:close/>
                </a:path>
                <a:path w="1663700" h="1854200">
                  <a:moveTo>
                    <a:pt x="1598877" y="1828910"/>
                  </a:moveTo>
                  <a:lnTo>
                    <a:pt x="1592903" y="1828910"/>
                  </a:lnTo>
                  <a:lnTo>
                    <a:pt x="1602179" y="1833309"/>
                  </a:lnTo>
                  <a:lnTo>
                    <a:pt x="1600378" y="1830393"/>
                  </a:lnTo>
                  <a:lnTo>
                    <a:pt x="1598877" y="1828910"/>
                  </a:lnTo>
                  <a:close/>
                </a:path>
                <a:path w="1663700" h="1854200">
                  <a:moveTo>
                    <a:pt x="1589645" y="1828910"/>
                  </a:moveTo>
                  <a:lnTo>
                    <a:pt x="1583866" y="1828910"/>
                  </a:lnTo>
                  <a:lnTo>
                    <a:pt x="1584510" y="1829818"/>
                  </a:lnTo>
                  <a:lnTo>
                    <a:pt x="1594081" y="1832834"/>
                  </a:lnTo>
                  <a:lnTo>
                    <a:pt x="1589645" y="1828910"/>
                  </a:lnTo>
                  <a:close/>
                </a:path>
                <a:path w="1663700" h="1854200">
                  <a:moveTo>
                    <a:pt x="1539303" y="1805483"/>
                  </a:moveTo>
                  <a:lnTo>
                    <a:pt x="1539541" y="1806364"/>
                  </a:lnTo>
                  <a:lnTo>
                    <a:pt x="1543340" y="1809527"/>
                  </a:lnTo>
                  <a:lnTo>
                    <a:pt x="1543454" y="1809714"/>
                  </a:lnTo>
                  <a:lnTo>
                    <a:pt x="1553283" y="1816100"/>
                  </a:lnTo>
                  <a:lnTo>
                    <a:pt x="1550198" y="1816100"/>
                  </a:lnTo>
                  <a:lnTo>
                    <a:pt x="1564321" y="1824601"/>
                  </a:lnTo>
                  <a:lnTo>
                    <a:pt x="1574847" y="1828910"/>
                  </a:lnTo>
                  <a:lnTo>
                    <a:pt x="1580771" y="1831683"/>
                  </a:lnTo>
                  <a:lnTo>
                    <a:pt x="1577834" y="1828910"/>
                  </a:lnTo>
                  <a:lnTo>
                    <a:pt x="1593496" y="1828910"/>
                  </a:lnTo>
                  <a:lnTo>
                    <a:pt x="1573340" y="1816100"/>
                  </a:lnTo>
                  <a:lnTo>
                    <a:pt x="1571417" y="1815468"/>
                  </a:lnTo>
                  <a:lnTo>
                    <a:pt x="1539303" y="1805483"/>
                  </a:lnTo>
                  <a:close/>
                </a:path>
                <a:path w="1663700" h="1854200">
                  <a:moveTo>
                    <a:pt x="1583629" y="1829540"/>
                  </a:moveTo>
                  <a:lnTo>
                    <a:pt x="1584918" y="1830393"/>
                  </a:lnTo>
                  <a:lnTo>
                    <a:pt x="1584510" y="1829818"/>
                  </a:lnTo>
                  <a:lnTo>
                    <a:pt x="1583629" y="1829540"/>
                  </a:lnTo>
                  <a:close/>
                </a:path>
                <a:path w="1663700" h="1854200">
                  <a:moveTo>
                    <a:pt x="1583866" y="1828910"/>
                  </a:moveTo>
                  <a:lnTo>
                    <a:pt x="1582669" y="1828910"/>
                  </a:lnTo>
                  <a:lnTo>
                    <a:pt x="1583629" y="1829540"/>
                  </a:lnTo>
                  <a:lnTo>
                    <a:pt x="1584510" y="1829818"/>
                  </a:lnTo>
                  <a:lnTo>
                    <a:pt x="1583866" y="1828910"/>
                  </a:lnTo>
                  <a:close/>
                </a:path>
                <a:path w="1663700" h="1854200">
                  <a:moveTo>
                    <a:pt x="1582669" y="1828910"/>
                  </a:moveTo>
                  <a:lnTo>
                    <a:pt x="1581629" y="1828910"/>
                  </a:lnTo>
                  <a:lnTo>
                    <a:pt x="1583629" y="1829540"/>
                  </a:lnTo>
                  <a:lnTo>
                    <a:pt x="1582669" y="1828910"/>
                  </a:lnTo>
                  <a:close/>
                </a:path>
                <a:path w="1663700" h="1854200">
                  <a:moveTo>
                    <a:pt x="1536609" y="1824277"/>
                  </a:moveTo>
                  <a:lnTo>
                    <a:pt x="1538954" y="1828910"/>
                  </a:lnTo>
                  <a:lnTo>
                    <a:pt x="1543826" y="1828910"/>
                  </a:lnTo>
                  <a:lnTo>
                    <a:pt x="1536609" y="1824277"/>
                  </a:lnTo>
                  <a:close/>
                </a:path>
                <a:path w="1663700" h="1854200">
                  <a:moveTo>
                    <a:pt x="1542164" y="1821923"/>
                  </a:moveTo>
                  <a:lnTo>
                    <a:pt x="1549767" y="1828910"/>
                  </a:lnTo>
                  <a:lnTo>
                    <a:pt x="1550535" y="1828910"/>
                  </a:lnTo>
                  <a:lnTo>
                    <a:pt x="1544828" y="1823347"/>
                  </a:lnTo>
                  <a:lnTo>
                    <a:pt x="1542164" y="1821923"/>
                  </a:lnTo>
                  <a:close/>
                </a:path>
                <a:path w="1663700" h="1854200">
                  <a:moveTo>
                    <a:pt x="1544828" y="1823347"/>
                  </a:moveTo>
                  <a:lnTo>
                    <a:pt x="1550535" y="1828910"/>
                  </a:lnTo>
                  <a:lnTo>
                    <a:pt x="1555239" y="1828910"/>
                  </a:lnTo>
                  <a:lnTo>
                    <a:pt x="1544828" y="1823347"/>
                  </a:lnTo>
                  <a:close/>
                </a:path>
                <a:path w="1663700" h="1854200">
                  <a:moveTo>
                    <a:pt x="1540124" y="1818761"/>
                  </a:moveTo>
                  <a:lnTo>
                    <a:pt x="1544828" y="1823347"/>
                  </a:lnTo>
                  <a:lnTo>
                    <a:pt x="1555239" y="1828910"/>
                  </a:lnTo>
                  <a:lnTo>
                    <a:pt x="1560568" y="1828910"/>
                  </a:lnTo>
                  <a:lnTo>
                    <a:pt x="1555375" y="1825400"/>
                  </a:lnTo>
                  <a:lnTo>
                    <a:pt x="1540124" y="1818761"/>
                  </a:lnTo>
                  <a:close/>
                </a:path>
                <a:path w="1663700" h="1854200">
                  <a:moveTo>
                    <a:pt x="1556330" y="1825816"/>
                  </a:moveTo>
                  <a:lnTo>
                    <a:pt x="1561548" y="1828910"/>
                  </a:lnTo>
                  <a:lnTo>
                    <a:pt x="1563437" y="1828910"/>
                  </a:lnTo>
                  <a:lnTo>
                    <a:pt x="1556330" y="1825816"/>
                  </a:lnTo>
                  <a:close/>
                </a:path>
                <a:path w="1663700" h="1854200">
                  <a:moveTo>
                    <a:pt x="1554281" y="1824601"/>
                  </a:moveTo>
                  <a:lnTo>
                    <a:pt x="1555375" y="1825400"/>
                  </a:lnTo>
                  <a:lnTo>
                    <a:pt x="1556330" y="1825816"/>
                  </a:lnTo>
                  <a:lnTo>
                    <a:pt x="1554281" y="1824601"/>
                  </a:lnTo>
                  <a:close/>
                </a:path>
                <a:path w="1663700" h="1854200">
                  <a:moveTo>
                    <a:pt x="1537665" y="1816365"/>
                  </a:moveTo>
                  <a:lnTo>
                    <a:pt x="1540124" y="1818761"/>
                  </a:lnTo>
                  <a:lnTo>
                    <a:pt x="1555375" y="1825400"/>
                  </a:lnTo>
                  <a:lnTo>
                    <a:pt x="1553713" y="1824277"/>
                  </a:lnTo>
                  <a:lnTo>
                    <a:pt x="1549242" y="1821613"/>
                  </a:lnTo>
                  <a:lnTo>
                    <a:pt x="1537665" y="1816365"/>
                  </a:lnTo>
                  <a:close/>
                </a:path>
                <a:path w="1663700" h="1854200">
                  <a:moveTo>
                    <a:pt x="1514907" y="1809527"/>
                  </a:moveTo>
                  <a:lnTo>
                    <a:pt x="1519351" y="1813568"/>
                  </a:lnTo>
                  <a:lnTo>
                    <a:pt x="1523871" y="1816100"/>
                  </a:lnTo>
                  <a:lnTo>
                    <a:pt x="1536609" y="1824277"/>
                  </a:lnTo>
                  <a:lnTo>
                    <a:pt x="1532917" y="1816982"/>
                  </a:lnTo>
                  <a:lnTo>
                    <a:pt x="1531266" y="1816100"/>
                  </a:lnTo>
                  <a:lnTo>
                    <a:pt x="1526233" y="1816100"/>
                  </a:lnTo>
                  <a:lnTo>
                    <a:pt x="1523518" y="1812775"/>
                  </a:lnTo>
                  <a:lnTo>
                    <a:pt x="1521406" y="1811506"/>
                  </a:lnTo>
                  <a:lnTo>
                    <a:pt x="1521584" y="1811506"/>
                  </a:lnTo>
                  <a:lnTo>
                    <a:pt x="1514907" y="1809527"/>
                  </a:lnTo>
                  <a:close/>
                </a:path>
                <a:path w="1663700" h="1854200">
                  <a:moveTo>
                    <a:pt x="1549242" y="1821613"/>
                  </a:moveTo>
                  <a:lnTo>
                    <a:pt x="1553735" y="1824277"/>
                  </a:lnTo>
                  <a:lnTo>
                    <a:pt x="1550851" y="1822342"/>
                  </a:lnTo>
                  <a:lnTo>
                    <a:pt x="1549242" y="1821613"/>
                  </a:lnTo>
                  <a:close/>
                </a:path>
                <a:path w="1663700" h="1854200">
                  <a:moveTo>
                    <a:pt x="1541615" y="1816100"/>
                  </a:moveTo>
                  <a:lnTo>
                    <a:pt x="1539944" y="1816100"/>
                  </a:lnTo>
                  <a:lnTo>
                    <a:pt x="1549242" y="1821613"/>
                  </a:lnTo>
                  <a:lnTo>
                    <a:pt x="1550851" y="1822342"/>
                  </a:lnTo>
                  <a:lnTo>
                    <a:pt x="1541615" y="1816100"/>
                  </a:lnTo>
                  <a:close/>
                </a:path>
                <a:path w="1663700" h="1854200">
                  <a:moveTo>
                    <a:pt x="1522768" y="1811857"/>
                  </a:moveTo>
                  <a:lnTo>
                    <a:pt x="1523526" y="1812775"/>
                  </a:lnTo>
                  <a:lnTo>
                    <a:pt x="1529079" y="1816100"/>
                  </a:lnTo>
                  <a:lnTo>
                    <a:pt x="1532470" y="1816100"/>
                  </a:lnTo>
                  <a:lnTo>
                    <a:pt x="1532917" y="1816982"/>
                  </a:lnTo>
                  <a:lnTo>
                    <a:pt x="1542164" y="1821923"/>
                  </a:lnTo>
                  <a:lnTo>
                    <a:pt x="1537463" y="1817603"/>
                  </a:lnTo>
                  <a:lnTo>
                    <a:pt x="1534009" y="1816100"/>
                  </a:lnTo>
                  <a:lnTo>
                    <a:pt x="1529341" y="1813805"/>
                  </a:lnTo>
                  <a:lnTo>
                    <a:pt x="1522768" y="1811857"/>
                  </a:lnTo>
                  <a:close/>
                </a:path>
                <a:path w="1663700" h="1854200">
                  <a:moveTo>
                    <a:pt x="1539944" y="1816100"/>
                  </a:moveTo>
                  <a:lnTo>
                    <a:pt x="1537393" y="1816100"/>
                  </a:lnTo>
                  <a:lnTo>
                    <a:pt x="1537665" y="1816365"/>
                  </a:lnTo>
                  <a:lnTo>
                    <a:pt x="1549242" y="1821613"/>
                  </a:lnTo>
                  <a:lnTo>
                    <a:pt x="1539944" y="1816100"/>
                  </a:lnTo>
                  <a:close/>
                </a:path>
                <a:path w="1663700" h="1854200">
                  <a:moveTo>
                    <a:pt x="1529341" y="1813805"/>
                  </a:moveTo>
                  <a:lnTo>
                    <a:pt x="1534009" y="1816100"/>
                  </a:lnTo>
                  <a:lnTo>
                    <a:pt x="1535827" y="1816100"/>
                  </a:lnTo>
                  <a:lnTo>
                    <a:pt x="1537463" y="1817603"/>
                  </a:lnTo>
                  <a:lnTo>
                    <a:pt x="1540124" y="1818761"/>
                  </a:lnTo>
                  <a:lnTo>
                    <a:pt x="1537665" y="1816365"/>
                  </a:lnTo>
                  <a:lnTo>
                    <a:pt x="1537081" y="1816100"/>
                  </a:lnTo>
                  <a:lnTo>
                    <a:pt x="1529341" y="1813805"/>
                  </a:lnTo>
                  <a:close/>
                </a:path>
                <a:path w="1663700" h="1854200">
                  <a:moveTo>
                    <a:pt x="1532470" y="1816100"/>
                  </a:moveTo>
                  <a:lnTo>
                    <a:pt x="1531266" y="1816100"/>
                  </a:lnTo>
                  <a:lnTo>
                    <a:pt x="1532917" y="1816982"/>
                  </a:lnTo>
                  <a:lnTo>
                    <a:pt x="1532470" y="1816100"/>
                  </a:lnTo>
                  <a:close/>
                </a:path>
                <a:path w="1663700" h="1854200">
                  <a:moveTo>
                    <a:pt x="1537393" y="1816100"/>
                  </a:moveTo>
                  <a:lnTo>
                    <a:pt x="1537081" y="1816100"/>
                  </a:lnTo>
                  <a:lnTo>
                    <a:pt x="1537665" y="1816365"/>
                  </a:lnTo>
                  <a:lnTo>
                    <a:pt x="1537393" y="1816100"/>
                  </a:lnTo>
                  <a:close/>
                </a:path>
                <a:path w="1663700" h="1854200">
                  <a:moveTo>
                    <a:pt x="1482585" y="1803568"/>
                  </a:moveTo>
                  <a:lnTo>
                    <a:pt x="1482124" y="1803568"/>
                  </a:lnTo>
                  <a:lnTo>
                    <a:pt x="1496187" y="1816100"/>
                  </a:lnTo>
                  <a:lnTo>
                    <a:pt x="1501746" y="1816100"/>
                  </a:lnTo>
                  <a:lnTo>
                    <a:pt x="1493361" y="1809194"/>
                  </a:lnTo>
                  <a:lnTo>
                    <a:pt x="1482585" y="1803568"/>
                  </a:lnTo>
                  <a:close/>
                </a:path>
                <a:path w="1663700" h="1854200">
                  <a:moveTo>
                    <a:pt x="1496663" y="1810918"/>
                  </a:moveTo>
                  <a:lnTo>
                    <a:pt x="1503429" y="1816100"/>
                  </a:lnTo>
                  <a:lnTo>
                    <a:pt x="1506588" y="1816100"/>
                  </a:lnTo>
                  <a:lnTo>
                    <a:pt x="1496663" y="1810918"/>
                  </a:lnTo>
                  <a:close/>
                </a:path>
                <a:path w="1663700" h="1854200">
                  <a:moveTo>
                    <a:pt x="1519351" y="1813568"/>
                  </a:moveTo>
                  <a:lnTo>
                    <a:pt x="1522135" y="1816100"/>
                  </a:lnTo>
                  <a:lnTo>
                    <a:pt x="1523871" y="1816100"/>
                  </a:lnTo>
                  <a:lnTo>
                    <a:pt x="1519351" y="1813568"/>
                  </a:lnTo>
                  <a:close/>
                </a:path>
                <a:path w="1663700" h="1854200">
                  <a:moveTo>
                    <a:pt x="1523526" y="1812775"/>
                  </a:moveTo>
                  <a:lnTo>
                    <a:pt x="1526233" y="1816100"/>
                  </a:lnTo>
                  <a:lnTo>
                    <a:pt x="1529079" y="1816100"/>
                  </a:lnTo>
                  <a:lnTo>
                    <a:pt x="1523526" y="1812775"/>
                  </a:lnTo>
                  <a:close/>
                </a:path>
                <a:path w="1663700" h="1854200">
                  <a:moveTo>
                    <a:pt x="1541387" y="1814742"/>
                  </a:moveTo>
                  <a:lnTo>
                    <a:pt x="1542180" y="1816100"/>
                  </a:lnTo>
                  <a:lnTo>
                    <a:pt x="1541856" y="1814907"/>
                  </a:lnTo>
                  <a:lnTo>
                    <a:pt x="1541387" y="1814742"/>
                  </a:lnTo>
                  <a:close/>
                </a:path>
                <a:path w="1663700" h="1854200">
                  <a:moveTo>
                    <a:pt x="1535763" y="1812775"/>
                  </a:moveTo>
                  <a:lnTo>
                    <a:pt x="1537565" y="1813568"/>
                  </a:lnTo>
                  <a:lnTo>
                    <a:pt x="1543485" y="1816100"/>
                  </a:lnTo>
                  <a:lnTo>
                    <a:pt x="1545267" y="1816100"/>
                  </a:lnTo>
                  <a:lnTo>
                    <a:pt x="1543462" y="1815468"/>
                  </a:lnTo>
                  <a:lnTo>
                    <a:pt x="1541811" y="1815468"/>
                  </a:lnTo>
                  <a:lnTo>
                    <a:pt x="1541483" y="1814907"/>
                  </a:lnTo>
                  <a:lnTo>
                    <a:pt x="1541387" y="1814742"/>
                  </a:lnTo>
                  <a:lnTo>
                    <a:pt x="1535763" y="1812775"/>
                  </a:lnTo>
                  <a:close/>
                </a:path>
                <a:path w="1663700" h="1854200">
                  <a:moveTo>
                    <a:pt x="1541279" y="1812775"/>
                  </a:moveTo>
                  <a:lnTo>
                    <a:pt x="1541812" y="1814742"/>
                  </a:lnTo>
                  <a:lnTo>
                    <a:pt x="1541856" y="1814907"/>
                  </a:lnTo>
                  <a:lnTo>
                    <a:pt x="1545267" y="1816100"/>
                  </a:lnTo>
                  <a:lnTo>
                    <a:pt x="1545945" y="1816100"/>
                  </a:lnTo>
                  <a:lnTo>
                    <a:pt x="1541279" y="1812775"/>
                  </a:lnTo>
                  <a:close/>
                </a:path>
                <a:path w="1663700" h="1854200">
                  <a:moveTo>
                    <a:pt x="1539807" y="1807346"/>
                  </a:moveTo>
                  <a:lnTo>
                    <a:pt x="1541279" y="1812775"/>
                  </a:lnTo>
                  <a:lnTo>
                    <a:pt x="1545945" y="1816100"/>
                  </a:lnTo>
                  <a:lnTo>
                    <a:pt x="1551236" y="1816100"/>
                  </a:lnTo>
                  <a:lnTo>
                    <a:pt x="1543566" y="1809714"/>
                  </a:lnTo>
                  <a:lnTo>
                    <a:pt x="1543165" y="1809527"/>
                  </a:lnTo>
                  <a:lnTo>
                    <a:pt x="1539807" y="1807346"/>
                  </a:lnTo>
                  <a:close/>
                </a:path>
                <a:path w="1663700" h="1854200">
                  <a:moveTo>
                    <a:pt x="1543965" y="1810046"/>
                  </a:moveTo>
                  <a:lnTo>
                    <a:pt x="1551236" y="1816100"/>
                  </a:lnTo>
                  <a:lnTo>
                    <a:pt x="1553283" y="1816100"/>
                  </a:lnTo>
                  <a:lnTo>
                    <a:pt x="1543965" y="1810046"/>
                  </a:lnTo>
                  <a:close/>
                </a:path>
                <a:path w="1663700" h="1854200">
                  <a:moveTo>
                    <a:pt x="1541856" y="1814907"/>
                  </a:moveTo>
                  <a:lnTo>
                    <a:pt x="1542009" y="1815468"/>
                  </a:lnTo>
                  <a:lnTo>
                    <a:pt x="1543462" y="1815468"/>
                  </a:lnTo>
                  <a:lnTo>
                    <a:pt x="1541856" y="1814907"/>
                  </a:lnTo>
                  <a:close/>
                </a:path>
                <a:path w="1663700" h="1854200">
                  <a:moveTo>
                    <a:pt x="1539497" y="1811506"/>
                  </a:moveTo>
                  <a:lnTo>
                    <a:pt x="1541387" y="1814742"/>
                  </a:lnTo>
                  <a:lnTo>
                    <a:pt x="1541856" y="1814907"/>
                  </a:lnTo>
                  <a:lnTo>
                    <a:pt x="1541279" y="1812775"/>
                  </a:lnTo>
                  <a:lnTo>
                    <a:pt x="1539497" y="1811506"/>
                  </a:lnTo>
                  <a:close/>
                </a:path>
                <a:path w="1663700" h="1854200">
                  <a:moveTo>
                    <a:pt x="1528356" y="1803568"/>
                  </a:moveTo>
                  <a:lnTo>
                    <a:pt x="1515997" y="1803568"/>
                  </a:lnTo>
                  <a:lnTo>
                    <a:pt x="1516974" y="1804764"/>
                  </a:lnTo>
                  <a:lnTo>
                    <a:pt x="1533562" y="1811857"/>
                  </a:lnTo>
                  <a:lnTo>
                    <a:pt x="1535763" y="1812775"/>
                  </a:lnTo>
                  <a:lnTo>
                    <a:pt x="1541387" y="1814742"/>
                  </a:lnTo>
                  <a:lnTo>
                    <a:pt x="1539497" y="1811506"/>
                  </a:lnTo>
                  <a:lnTo>
                    <a:pt x="1528356" y="1803568"/>
                  </a:lnTo>
                  <a:close/>
                </a:path>
                <a:path w="1663700" h="1854200">
                  <a:moveTo>
                    <a:pt x="1521018" y="1809714"/>
                  </a:moveTo>
                  <a:lnTo>
                    <a:pt x="1522768" y="1811857"/>
                  </a:lnTo>
                  <a:lnTo>
                    <a:pt x="1529341" y="1813805"/>
                  </a:lnTo>
                  <a:lnTo>
                    <a:pt x="1521018" y="1809714"/>
                  </a:lnTo>
                  <a:close/>
                </a:path>
                <a:path w="1663700" h="1854200">
                  <a:moveTo>
                    <a:pt x="1509020" y="1807782"/>
                  </a:moveTo>
                  <a:lnTo>
                    <a:pt x="1519351" y="1813568"/>
                  </a:lnTo>
                  <a:lnTo>
                    <a:pt x="1514907" y="1809527"/>
                  </a:lnTo>
                  <a:lnTo>
                    <a:pt x="1509020" y="1807782"/>
                  </a:lnTo>
                  <a:close/>
                </a:path>
                <a:path w="1663700" h="1854200">
                  <a:moveTo>
                    <a:pt x="1508512" y="1803568"/>
                  </a:moveTo>
                  <a:lnTo>
                    <a:pt x="1508354" y="1803568"/>
                  </a:lnTo>
                  <a:lnTo>
                    <a:pt x="1508756" y="1803933"/>
                  </a:lnTo>
                  <a:lnTo>
                    <a:pt x="1523526" y="1812775"/>
                  </a:lnTo>
                  <a:lnTo>
                    <a:pt x="1522768" y="1811857"/>
                  </a:lnTo>
                  <a:lnTo>
                    <a:pt x="1521584" y="1811506"/>
                  </a:lnTo>
                  <a:lnTo>
                    <a:pt x="1522481" y="1811506"/>
                  </a:lnTo>
                  <a:lnTo>
                    <a:pt x="1521018" y="1809714"/>
                  </a:lnTo>
                  <a:lnTo>
                    <a:pt x="1508512" y="1803568"/>
                  </a:lnTo>
                  <a:close/>
                </a:path>
                <a:path w="1663700" h="1854200">
                  <a:moveTo>
                    <a:pt x="1516974" y="1804764"/>
                  </a:moveTo>
                  <a:lnTo>
                    <a:pt x="1518621" y="1806780"/>
                  </a:lnTo>
                  <a:lnTo>
                    <a:pt x="1535763" y="1812775"/>
                  </a:lnTo>
                  <a:lnTo>
                    <a:pt x="1533562" y="1811857"/>
                  </a:lnTo>
                  <a:lnTo>
                    <a:pt x="1516974" y="1804764"/>
                  </a:lnTo>
                  <a:close/>
                </a:path>
                <a:path w="1663700" h="1854200">
                  <a:moveTo>
                    <a:pt x="1535393" y="1804478"/>
                  </a:moveTo>
                  <a:lnTo>
                    <a:pt x="1539497" y="1811506"/>
                  </a:lnTo>
                  <a:lnTo>
                    <a:pt x="1541279" y="1812775"/>
                  </a:lnTo>
                  <a:lnTo>
                    <a:pt x="1539926" y="1807782"/>
                  </a:lnTo>
                  <a:lnTo>
                    <a:pt x="1539807" y="1807346"/>
                  </a:lnTo>
                  <a:lnTo>
                    <a:pt x="1535393" y="1804478"/>
                  </a:lnTo>
                  <a:close/>
                </a:path>
                <a:path w="1663700" h="1854200">
                  <a:moveTo>
                    <a:pt x="1522481" y="1811506"/>
                  </a:moveTo>
                  <a:lnTo>
                    <a:pt x="1521584" y="1811506"/>
                  </a:lnTo>
                  <a:lnTo>
                    <a:pt x="1522768" y="1811857"/>
                  </a:lnTo>
                  <a:lnTo>
                    <a:pt x="1522481" y="1811506"/>
                  </a:lnTo>
                  <a:close/>
                </a:path>
                <a:path w="1663700" h="1854200">
                  <a:moveTo>
                    <a:pt x="1508992" y="1804074"/>
                  </a:moveTo>
                  <a:lnTo>
                    <a:pt x="1509072" y="1804221"/>
                  </a:lnTo>
                  <a:lnTo>
                    <a:pt x="1514907" y="1809527"/>
                  </a:lnTo>
                  <a:lnTo>
                    <a:pt x="1521584" y="1811506"/>
                  </a:lnTo>
                  <a:lnTo>
                    <a:pt x="1521406" y="1811506"/>
                  </a:lnTo>
                  <a:lnTo>
                    <a:pt x="1508992" y="1804074"/>
                  </a:lnTo>
                  <a:close/>
                </a:path>
                <a:path w="1663700" h="1854200">
                  <a:moveTo>
                    <a:pt x="1533143" y="1803568"/>
                  </a:moveTo>
                  <a:lnTo>
                    <a:pt x="1528356" y="1803568"/>
                  </a:lnTo>
                  <a:lnTo>
                    <a:pt x="1539497" y="1811506"/>
                  </a:lnTo>
                  <a:lnTo>
                    <a:pt x="1535393" y="1804478"/>
                  </a:lnTo>
                  <a:lnTo>
                    <a:pt x="1534772" y="1804074"/>
                  </a:lnTo>
                  <a:lnTo>
                    <a:pt x="1533143" y="1803568"/>
                  </a:lnTo>
                  <a:close/>
                </a:path>
                <a:path w="1663700" h="1854200">
                  <a:moveTo>
                    <a:pt x="1487066" y="1803568"/>
                  </a:moveTo>
                  <a:lnTo>
                    <a:pt x="1486530" y="1803568"/>
                  </a:lnTo>
                  <a:lnTo>
                    <a:pt x="1493361" y="1809194"/>
                  </a:lnTo>
                  <a:lnTo>
                    <a:pt x="1496663" y="1810918"/>
                  </a:lnTo>
                  <a:lnTo>
                    <a:pt x="1487066" y="1803568"/>
                  </a:lnTo>
                  <a:close/>
                </a:path>
                <a:path w="1663700" h="1854200">
                  <a:moveTo>
                    <a:pt x="1509437" y="1803568"/>
                  </a:moveTo>
                  <a:lnTo>
                    <a:pt x="1508512" y="1803568"/>
                  </a:lnTo>
                  <a:lnTo>
                    <a:pt x="1521018" y="1809714"/>
                  </a:lnTo>
                  <a:lnTo>
                    <a:pt x="1518621" y="1806780"/>
                  </a:lnTo>
                  <a:lnTo>
                    <a:pt x="1509437" y="1803568"/>
                  </a:lnTo>
                  <a:close/>
                </a:path>
                <a:path w="1663700" h="1854200">
                  <a:moveTo>
                    <a:pt x="1480159" y="1801902"/>
                  </a:moveTo>
                  <a:lnTo>
                    <a:pt x="1480682" y="1802516"/>
                  </a:lnTo>
                  <a:lnTo>
                    <a:pt x="1482585" y="1803568"/>
                  </a:lnTo>
                  <a:lnTo>
                    <a:pt x="1493361" y="1809194"/>
                  </a:lnTo>
                  <a:lnTo>
                    <a:pt x="1486530" y="1803568"/>
                  </a:lnTo>
                  <a:lnTo>
                    <a:pt x="1484252" y="1803568"/>
                  </a:lnTo>
                  <a:lnTo>
                    <a:pt x="1480159" y="1801902"/>
                  </a:lnTo>
                  <a:close/>
                </a:path>
                <a:path w="1663700" h="1854200">
                  <a:moveTo>
                    <a:pt x="1501498" y="1803568"/>
                  </a:moveTo>
                  <a:lnTo>
                    <a:pt x="1494806" y="1803568"/>
                  </a:lnTo>
                  <a:lnTo>
                    <a:pt x="1509020" y="1807782"/>
                  </a:lnTo>
                  <a:lnTo>
                    <a:pt x="1501498" y="1803568"/>
                  </a:lnTo>
                  <a:close/>
                </a:path>
                <a:path w="1663700" h="1854200">
                  <a:moveTo>
                    <a:pt x="1535243" y="1804221"/>
                  </a:moveTo>
                  <a:lnTo>
                    <a:pt x="1535393" y="1804478"/>
                  </a:lnTo>
                  <a:lnTo>
                    <a:pt x="1539807" y="1807346"/>
                  </a:lnTo>
                  <a:lnTo>
                    <a:pt x="1539654" y="1806780"/>
                  </a:lnTo>
                  <a:lnTo>
                    <a:pt x="1539541" y="1806364"/>
                  </a:lnTo>
                  <a:lnTo>
                    <a:pt x="1537994" y="1805076"/>
                  </a:lnTo>
                  <a:lnTo>
                    <a:pt x="1535243" y="1804221"/>
                  </a:lnTo>
                  <a:close/>
                </a:path>
                <a:path w="1663700" h="1854200">
                  <a:moveTo>
                    <a:pt x="1514177" y="1803568"/>
                  </a:moveTo>
                  <a:lnTo>
                    <a:pt x="1509437" y="1803568"/>
                  </a:lnTo>
                  <a:lnTo>
                    <a:pt x="1518621" y="1806780"/>
                  </a:lnTo>
                  <a:lnTo>
                    <a:pt x="1516974" y="1804764"/>
                  </a:lnTo>
                  <a:lnTo>
                    <a:pt x="1514177" y="1803568"/>
                  </a:lnTo>
                  <a:close/>
                </a:path>
                <a:path w="1663700" h="1854200">
                  <a:moveTo>
                    <a:pt x="1537994" y="1805076"/>
                  </a:moveTo>
                  <a:lnTo>
                    <a:pt x="1539541" y="1806364"/>
                  </a:lnTo>
                  <a:lnTo>
                    <a:pt x="1539303" y="1805483"/>
                  </a:lnTo>
                  <a:lnTo>
                    <a:pt x="1537994" y="1805076"/>
                  </a:lnTo>
                  <a:close/>
                </a:path>
                <a:path w="1663700" h="1854200">
                  <a:moveTo>
                    <a:pt x="1538784" y="1803568"/>
                  </a:moveTo>
                  <a:lnTo>
                    <a:pt x="1536182" y="1803568"/>
                  </a:lnTo>
                  <a:lnTo>
                    <a:pt x="1537994" y="1805076"/>
                  </a:lnTo>
                  <a:lnTo>
                    <a:pt x="1539303" y="1805483"/>
                  </a:lnTo>
                  <a:lnTo>
                    <a:pt x="1539192" y="1805076"/>
                  </a:lnTo>
                  <a:lnTo>
                    <a:pt x="1539108" y="1804764"/>
                  </a:lnTo>
                  <a:lnTo>
                    <a:pt x="1539030" y="1804478"/>
                  </a:lnTo>
                  <a:lnTo>
                    <a:pt x="1538921" y="1804074"/>
                  </a:lnTo>
                  <a:lnTo>
                    <a:pt x="1538883" y="1803933"/>
                  </a:lnTo>
                  <a:lnTo>
                    <a:pt x="1538784" y="1803568"/>
                  </a:lnTo>
                  <a:close/>
                </a:path>
                <a:path w="1663700" h="1854200">
                  <a:moveTo>
                    <a:pt x="1515997" y="1803568"/>
                  </a:moveTo>
                  <a:lnTo>
                    <a:pt x="1514177" y="1803568"/>
                  </a:lnTo>
                  <a:lnTo>
                    <a:pt x="1516974" y="1804764"/>
                  </a:lnTo>
                  <a:lnTo>
                    <a:pt x="1515997" y="1803568"/>
                  </a:lnTo>
                  <a:close/>
                </a:path>
                <a:path w="1663700" h="1854200">
                  <a:moveTo>
                    <a:pt x="1534862" y="1803568"/>
                  </a:moveTo>
                  <a:lnTo>
                    <a:pt x="1533992" y="1803568"/>
                  </a:lnTo>
                  <a:lnTo>
                    <a:pt x="1534772" y="1804074"/>
                  </a:lnTo>
                  <a:lnTo>
                    <a:pt x="1535243" y="1804221"/>
                  </a:lnTo>
                  <a:lnTo>
                    <a:pt x="1534862" y="1803568"/>
                  </a:lnTo>
                  <a:close/>
                </a:path>
                <a:path w="1663700" h="1854200">
                  <a:moveTo>
                    <a:pt x="1508354" y="1803568"/>
                  </a:moveTo>
                  <a:lnTo>
                    <a:pt x="1508146" y="1803568"/>
                  </a:lnTo>
                  <a:lnTo>
                    <a:pt x="1508756" y="1803933"/>
                  </a:lnTo>
                  <a:lnTo>
                    <a:pt x="1508354" y="1803568"/>
                  </a:lnTo>
                  <a:close/>
                </a:path>
                <a:path w="1663700" h="1854200">
                  <a:moveTo>
                    <a:pt x="1445029" y="1790791"/>
                  </a:moveTo>
                  <a:lnTo>
                    <a:pt x="1435988" y="1790791"/>
                  </a:lnTo>
                  <a:lnTo>
                    <a:pt x="1457768" y="1803568"/>
                  </a:lnTo>
                  <a:lnTo>
                    <a:pt x="1461120" y="1803568"/>
                  </a:lnTo>
                  <a:lnTo>
                    <a:pt x="1445029" y="1790791"/>
                  </a:lnTo>
                  <a:close/>
                </a:path>
                <a:path w="1663700" h="1854200">
                  <a:moveTo>
                    <a:pt x="1436643" y="1784957"/>
                  </a:moveTo>
                  <a:lnTo>
                    <a:pt x="1437899" y="1788200"/>
                  </a:lnTo>
                  <a:lnTo>
                    <a:pt x="1438003" y="1788469"/>
                  </a:lnTo>
                  <a:lnTo>
                    <a:pt x="1438078" y="1788664"/>
                  </a:lnTo>
                  <a:lnTo>
                    <a:pt x="1443584" y="1790791"/>
                  </a:lnTo>
                  <a:lnTo>
                    <a:pt x="1447079" y="1790791"/>
                  </a:lnTo>
                  <a:lnTo>
                    <a:pt x="1470659" y="1803568"/>
                  </a:lnTo>
                  <a:lnTo>
                    <a:pt x="1449969" y="1790791"/>
                  </a:lnTo>
                  <a:lnTo>
                    <a:pt x="1449199" y="1790429"/>
                  </a:lnTo>
                  <a:lnTo>
                    <a:pt x="1436643" y="1784957"/>
                  </a:lnTo>
                  <a:close/>
                </a:path>
                <a:path w="1663700" h="1854200">
                  <a:moveTo>
                    <a:pt x="1435080" y="1780918"/>
                  </a:moveTo>
                  <a:lnTo>
                    <a:pt x="1436643" y="1784957"/>
                  </a:lnTo>
                  <a:lnTo>
                    <a:pt x="1449199" y="1790429"/>
                  </a:lnTo>
                  <a:lnTo>
                    <a:pt x="1449969" y="1790791"/>
                  </a:lnTo>
                  <a:lnTo>
                    <a:pt x="1470659" y="1803568"/>
                  </a:lnTo>
                  <a:lnTo>
                    <a:pt x="1471766" y="1803568"/>
                  </a:lnTo>
                  <a:lnTo>
                    <a:pt x="1457095" y="1792516"/>
                  </a:lnTo>
                  <a:lnTo>
                    <a:pt x="1452856" y="1790791"/>
                  </a:lnTo>
                  <a:lnTo>
                    <a:pt x="1452146" y="1790429"/>
                  </a:lnTo>
                  <a:lnTo>
                    <a:pt x="1435080" y="1780918"/>
                  </a:lnTo>
                  <a:close/>
                </a:path>
                <a:path w="1663700" h="1854200">
                  <a:moveTo>
                    <a:pt x="1457095" y="1792516"/>
                  </a:moveTo>
                  <a:lnTo>
                    <a:pt x="1471766" y="1803568"/>
                  </a:lnTo>
                  <a:lnTo>
                    <a:pt x="1481579" y="1803568"/>
                  </a:lnTo>
                  <a:lnTo>
                    <a:pt x="1480682" y="1802516"/>
                  </a:lnTo>
                  <a:lnTo>
                    <a:pt x="1478052" y="1801045"/>
                  </a:lnTo>
                  <a:lnTo>
                    <a:pt x="1457095" y="1792516"/>
                  </a:lnTo>
                  <a:close/>
                </a:path>
                <a:path w="1663700" h="1854200">
                  <a:moveTo>
                    <a:pt x="1491410" y="1794155"/>
                  </a:moveTo>
                  <a:lnTo>
                    <a:pt x="1495750" y="1803568"/>
                  </a:lnTo>
                  <a:lnTo>
                    <a:pt x="1509209" y="1803568"/>
                  </a:lnTo>
                  <a:lnTo>
                    <a:pt x="1499288" y="1796984"/>
                  </a:lnTo>
                  <a:lnTo>
                    <a:pt x="1491410" y="1794155"/>
                  </a:lnTo>
                  <a:close/>
                </a:path>
                <a:path w="1663700" h="1854200">
                  <a:moveTo>
                    <a:pt x="1488088" y="1789777"/>
                  </a:moveTo>
                  <a:lnTo>
                    <a:pt x="1488800" y="1790791"/>
                  </a:lnTo>
                  <a:lnTo>
                    <a:pt x="1489955" y="1790791"/>
                  </a:lnTo>
                  <a:lnTo>
                    <a:pt x="1499288" y="1796984"/>
                  </a:lnTo>
                  <a:lnTo>
                    <a:pt x="1517617" y="1803568"/>
                  </a:lnTo>
                  <a:lnTo>
                    <a:pt x="1526056" y="1803568"/>
                  </a:lnTo>
                  <a:lnTo>
                    <a:pt x="1517378" y="1798745"/>
                  </a:lnTo>
                  <a:lnTo>
                    <a:pt x="1488088" y="1789777"/>
                  </a:lnTo>
                  <a:close/>
                </a:path>
                <a:path w="1663700" h="1854200">
                  <a:moveTo>
                    <a:pt x="1510012" y="1790791"/>
                  </a:moveTo>
                  <a:lnTo>
                    <a:pt x="1503067" y="1790791"/>
                  </a:lnTo>
                  <a:lnTo>
                    <a:pt x="1517378" y="1798745"/>
                  </a:lnTo>
                  <a:lnTo>
                    <a:pt x="1533146" y="1803568"/>
                  </a:lnTo>
                  <a:lnTo>
                    <a:pt x="1532931" y="1803568"/>
                  </a:lnTo>
                  <a:lnTo>
                    <a:pt x="1510012" y="1790791"/>
                  </a:lnTo>
                  <a:close/>
                </a:path>
                <a:path w="1663700" h="1854200">
                  <a:moveTo>
                    <a:pt x="1470683" y="1790791"/>
                  </a:moveTo>
                  <a:lnTo>
                    <a:pt x="1459716" y="1790791"/>
                  </a:lnTo>
                  <a:lnTo>
                    <a:pt x="1478052" y="1801045"/>
                  </a:lnTo>
                  <a:lnTo>
                    <a:pt x="1480159" y="1801902"/>
                  </a:lnTo>
                  <a:lnTo>
                    <a:pt x="1470683" y="1790791"/>
                  </a:lnTo>
                  <a:close/>
                </a:path>
                <a:path w="1663700" h="1854200">
                  <a:moveTo>
                    <a:pt x="1459716" y="1790791"/>
                  </a:moveTo>
                  <a:lnTo>
                    <a:pt x="1454805" y="1790791"/>
                  </a:lnTo>
                  <a:lnTo>
                    <a:pt x="1457095" y="1792516"/>
                  </a:lnTo>
                  <a:lnTo>
                    <a:pt x="1478052" y="1801045"/>
                  </a:lnTo>
                  <a:lnTo>
                    <a:pt x="1459716" y="1790791"/>
                  </a:lnTo>
                  <a:close/>
                </a:path>
                <a:path w="1663700" h="1854200">
                  <a:moveTo>
                    <a:pt x="1489860" y="1790791"/>
                  </a:moveTo>
                  <a:lnTo>
                    <a:pt x="1484621" y="1790791"/>
                  </a:lnTo>
                  <a:lnTo>
                    <a:pt x="1485295" y="1791958"/>
                  </a:lnTo>
                  <a:lnTo>
                    <a:pt x="1491410" y="1794155"/>
                  </a:lnTo>
                  <a:lnTo>
                    <a:pt x="1489860" y="1790791"/>
                  </a:lnTo>
                  <a:close/>
                </a:path>
                <a:path w="1663700" h="1854200">
                  <a:moveTo>
                    <a:pt x="1454805" y="1790791"/>
                  </a:moveTo>
                  <a:lnTo>
                    <a:pt x="1452856" y="1790791"/>
                  </a:lnTo>
                  <a:lnTo>
                    <a:pt x="1457095" y="1792516"/>
                  </a:lnTo>
                  <a:lnTo>
                    <a:pt x="1454805" y="1790791"/>
                  </a:lnTo>
                  <a:close/>
                </a:path>
                <a:path w="1663700" h="1854200">
                  <a:moveTo>
                    <a:pt x="1411507" y="1765517"/>
                  </a:moveTo>
                  <a:lnTo>
                    <a:pt x="1408754" y="1765517"/>
                  </a:lnTo>
                  <a:lnTo>
                    <a:pt x="1409896" y="1766193"/>
                  </a:lnTo>
                  <a:lnTo>
                    <a:pt x="1482045" y="1790791"/>
                  </a:lnTo>
                  <a:lnTo>
                    <a:pt x="1485295" y="1791958"/>
                  </a:lnTo>
                  <a:lnTo>
                    <a:pt x="1484220" y="1790429"/>
                  </a:lnTo>
                  <a:lnTo>
                    <a:pt x="1482570" y="1788200"/>
                  </a:lnTo>
                  <a:lnTo>
                    <a:pt x="1482997" y="1788200"/>
                  </a:lnTo>
                  <a:lnTo>
                    <a:pt x="1450515" y="1778138"/>
                  </a:lnTo>
                  <a:lnTo>
                    <a:pt x="1448956" y="1778138"/>
                  </a:lnTo>
                  <a:lnTo>
                    <a:pt x="1448520" y="1777498"/>
                  </a:lnTo>
                  <a:lnTo>
                    <a:pt x="1411507" y="1765517"/>
                  </a:lnTo>
                  <a:close/>
                </a:path>
                <a:path w="1663700" h="1854200">
                  <a:moveTo>
                    <a:pt x="1482997" y="1788200"/>
                  </a:moveTo>
                  <a:lnTo>
                    <a:pt x="1482800" y="1788200"/>
                  </a:lnTo>
                  <a:lnTo>
                    <a:pt x="1484488" y="1790791"/>
                  </a:lnTo>
                  <a:lnTo>
                    <a:pt x="1485352" y="1791958"/>
                  </a:lnTo>
                  <a:lnTo>
                    <a:pt x="1482997" y="1788200"/>
                  </a:lnTo>
                  <a:close/>
                </a:path>
                <a:path w="1663700" h="1854200">
                  <a:moveTo>
                    <a:pt x="1410830" y="1778138"/>
                  </a:moveTo>
                  <a:lnTo>
                    <a:pt x="1405807" y="1778138"/>
                  </a:lnTo>
                  <a:lnTo>
                    <a:pt x="1426505" y="1790791"/>
                  </a:lnTo>
                  <a:lnTo>
                    <a:pt x="1436389" y="1790791"/>
                  </a:lnTo>
                  <a:lnTo>
                    <a:pt x="1414102" y="1779402"/>
                  </a:lnTo>
                  <a:lnTo>
                    <a:pt x="1410830" y="1778138"/>
                  </a:lnTo>
                  <a:close/>
                </a:path>
                <a:path w="1663700" h="1854200">
                  <a:moveTo>
                    <a:pt x="1414102" y="1779402"/>
                  </a:moveTo>
                  <a:lnTo>
                    <a:pt x="1436389" y="1790791"/>
                  </a:lnTo>
                  <a:lnTo>
                    <a:pt x="1435917" y="1790429"/>
                  </a:lnTo>
                  <a:lnTo>
                    <a:pt x="1431380" y="1786149"/>
                  </a:lnTo>
                  <a:lnTo>
                    <a:pt x="1431569" y="1786149"/>
                  </a:lnTo>
                  <a:lnTo>
                    <a:pt x="1414102" y="1779402"/>
                  </a:lnTo>
                  <a:close/>
                </a:path>
                <a:path w="1663700" h="1854200">
                  <a:moveTo>
                    <a:pt x="1431569" y="1786149"/>
                  </a:moveTo>
                  <a:lnTo>
                    <a:pt x="1431380" y="1786149"/>
                  </a:lnTo>
                  <a:lnTo>
                    <a:pt x="1436300" y="1790791"/>
                  </a:lnTo>
                  <a:lnTo>
                    <a:pt x="1437186" y="1790791"/>
                  </a:lnTo>
                  <a:lnTo>
                    <a:pt x="1437095" y="1790429"/>
                  </a:lnTo>
                  <a:lnTo>
                    <a:pt x="1436419" y="1789777"/>
                  </a:lnTo>
                  <a:lnTo>
                    <a:pt x="1435892" y="1789414"/>
                  </a:lnTo>
                  <a:lnTo>
                    <a:pt x="1431569" y="1786149"/>
                  </a:lnTo>
                  <a:close/>
                </a:path>
                <a:path w="1663700" h="1854200">
                  <a:moveTo>
                    <a:pt x="1437095" y="1790429"/>
                  </a:moveTo>
                  <a:lnTo>
                    <a:pt x="1437186" y="1790791"/>
                  </a:lnTo>
                  <a:lnTo>
                    <a:pt x="1437470" y="1790791"/>
                  </a:lnTo>
                  <a:lnTo>
                    <a:pt x="1437095" y="1790429"/>
                  </a:lnTo>
                  <a:close/>
                </a:path>
                <a:path w="1663700" h="1854200">
                  <a:moveTo>
                    <a:pt x="1437064" y="1790300"/>
                  </a:moveTo>
                  <a:lnTo>
                    <a:pt x="1437095" y="1790429"/>
                  </a:lnTo>
                  <a:lnTo>
                    <a:pt x="1437470" y="1790791"/>
                  </a:lnTo>
                  <a:lnTo>
                    <a:pt x="1437714" y="1790791"/>
                  </a:lnTo>
                  <a:lnTo>
                    <a:pt x="1437064" y="1790300"/>
                  </a:lnTo>
                  <a:close/>
                </a:path>
                <a:path w="1663700" h="1854200">
                  <a:moveTo>
                    <a:pt x="1436359" y="1787518"/>
                  </a:moveTo>
                  <a:lnTo>
                    <a:pt x="1436531" y="1788200"/>
                  </a:lnTo>
                  <a:lnTo>
                    <a:pt x="1436599" y="1788469"/>
                  </a:lnTo>
                  <a:lnTo>
                    <a:pt x="1436710" y="1788907"/>
                  </a:lnTo>
                  <a:lnTo>
                    <a:pt x="1437714" y="1790791"/>
                  </a:lnTo>
                  <a:lnTo>
                    <a:pt x="1438901" y="1790791"/>
                  </a:lnTo>
                  <a:lnTo>
                    <a:pt x="1438369" y="1789414"/>
                  </a:lnTo>
                  <a:lnTo>
                    <a:pt x="1437737" y="1788664"/>
                  </a:lnTo>
                  <a:lnTo>
                    <a:pt x="1437442" y="1788469"/>
                  </a:lnTo>
                  <a:lnTo>
                    <a:pt x="1437573" y="1788469"/>
                  </a:lnTo>
                  <a:lnTo>
                    <a:pt x="1436878" y="1788200"/>
                  </a:lnTo>
                  <a:lnTo>
                    <a:pt x="1437136" y="1788200"/>
                  </a:lnTo>
                  <a:lnTo>
                    <a:pt x="1436359" y="1787518"/>
                  </a:lnTo>
                  <a:close/>
                </a:path>
                <a:path w="1663700" h="1854200">
                  <a:moveTo>
                    <a:pt x="1438369" y="1789414"/>
                  </a:moveTo>
                  <a:lnTo>
                    <a:pt x="1438901" y="1790791"/>
                  </a:lnTo>
                  <a:lnTo>
                    <a:pt x="1439526" y="1790791"/>
                  </a:lnTo>
                  <a:lnTo>
                    <a:pt x="1438369" y="1789414"/>
                  </a:lnTo>
                  <a:close/>
                </a:path>
                <a:path w="1663700" h="1854200">
                  <a:moveTo>
                    <a:pt x="1438291" y="1789213"/>
                  </a:moveTo>
                  <a:lnTo>
                    <a:pt x="1438369" y="1789414"/>
                  </a:lnTo>
                  <a:lnTo>
                    <a:pt x="1439526" y="1790791"/>
                  </a:lnTo>
                  <a:lnTo>
                    <a:pt x="1440090" y="1790791"/>
                  </a:lnTo>
                  <a:lnTo>
                    <a:pt x="1438291" y="1789213"/>
                  </a:lnTo>
                  <a:close/>
                </a:path>
                <a:path w="1663700" h="1854200">
                  <a:moveTo>
                    <a:pt x="1438078" y="1788664"/>
                  </a:moveTo>
                  <a:lnTo>
                    <a:pt x="1438172" y="1788907"/>
                  </a:lnTo>
                  <a:lnTo>
                    <a:pt x="1438291" y="1789213"/>
                  </a:lnTo>
                  <a:lnTo>
                    <a:pt x="1440090" y="1790791"/>
                  </a:lnTo>
                  <a:lnTo>
                    <a:pt x="1443584" y="1790791"/>
                  </a:lnTo>
                  <a:lnTo>
                    <a:pt x="1438078" y="1788664"/>
                  </a:lnTo>
                  <a:close/>
                </a:path>
                <a:path w="1663700" h="1854200">
                  <a:moveTo>
                    <a:pt x="1485483" y="1778138"/>
                  </a:moveTo>
                  <a:lnTo>
                    <a:pt x="1479908" y="1778138"/>
                  </a:lnTo>
                  <a:lnTo>
                    <a:pt x="1481862" y="1780918"/>
                  </a:lnTo>
                  <a:lnTo>
                    <a:pt x="1481984" y="1781093"/>
                  </a:lnTo>
                  <a:lnTo>
                    <a:pt x="1499264" y="1790791"/>
                  </a:lnTo>
                  <a:lnTo>
                    <a:pt x="1498808" y="1790429"/>
                  </a:lnTo>
                  <a:lnTo>
                    <a:pt x="1485483" y="1778138"/>
                  </a:lnTo>
                  <a:close/>
                </a:path>
                <a:path w="1663700" h="1854200">
                  <a:moveTo>
                    <a:pt x="1433383" y="1786850"/>
                  </a:moveTo>
                  <a:lnTo>
                    <a:pt x="1436043" y="1789414"/>
                  </a:lnTo>
                  <a:lnTo>
                    <a:pt x="1436372" y="1789777"/>
                  </a:lnTo>
                  <a:lnTo>
                    <a:pt x="1437064" y="1790300"/>
                  </a:lnTo>
                  <a:lnTo>
                    <a:pt x="1436710" y="1788907"/>
                  </a:lnTo>
                  <a:lnTo>
                    <a:pt x="1436599" y="1788469"/>
                  </a:lnTo>
                  <a:lnTo>
                    <a:pt x="1436531" y="1788200"/>
                  </a:lnTo>
                  <a:lnTo>
                    <a:pt x="1436878" y="1788200"/>
                  </a:lnTo>
                  <a:lnTo>
                    <a:pt x="1433383" y="1786850"/>
                  </a:lnTo>
                  <a:close/>
                </a:path>
                <a:path w="1663700" h="1854200">
                  <a:moveTo>
                    <a:pt x="1431569" y="1786149"/>
                  </a:moveTo>
                  <a:lnTo>
                    <a:pt x="1436372" y="1789777"/>
                  </a:lnTo>
                  <a:lnTo>
                    <a:pt x="1436043" y="1789414"/>
                  </a:lnTo>
                  <a:lnTo>
                    <a:pt x="1433383" y="1786850"/>
                  </a:lnTo>
                  <a:lnTo>
                    <a:pt x="1431569" y="1786149"/>
                  </a:lnTo>
                  <a:close/>
                </a:path>
                <a:path w="1663700" h="1854200">
                  <a:moveTo>
                    <a:pt x="1477442" y="1778544"/>
                  </a:moveTo>
                  <a:lnTo>
                    <a:pt x="1482997" y="1788200"/>
                  </a:lnTo>
                  <a:lnTo>
                    <a:pt x="1488088" y="1789777"/>
                  </a:lnTo>
                  <a:lnTo>
                    <a:pt x="1481984" y="1781093"/>
                  </a:lnTo>
                  <a:lnTo>
                    <a:pt x="1477442" y="1778544"/>
                  </a:lnTo>
                  <a:close/>
                </a:path>
                <a:path w="1663700" h="1854200">
                  <a:moveTo>
                    <a:pt x="1437573" y="1788469"/>
                  </a:moveTo>
                  <a:lnTo>
                    <a:pt x="1437664" y="1788664"/>
                  </a:lnTo>
                  <a:lnTo>
                    <a:pt x="1438291" y="1789213"/>
                  </a:lnTo>
                  <a:lnTo>
                    <a:pt x="1438172" y="1788907"/>
                  </a:lnTo>
                  <a:lnTo>
                    <a:pt x="1438078" y="1788664"/>
                  </a:lnTo>
                  <a:lnTo>
                    <a:pt x="1437573" y="1788469"/>
                  </a:lnTo>
                  <a:close/>
                </a:path>
                <a:path w="1663700" h="1854200">
                  <a:moveTo>
                    <a:pt x="1436212" y="1786850"/>
                  </a:moveTo>
                  <a:lnTo>
                    <a:pt x="1436359" y="1787518"/>
                  </a:lnTo>
                  <a:lnTo>
                    <a:pt x="1437664" y="1788664"/>
                  </a:lnTo>
                  <a:lnTo>
                    <a:pt x="1437573" y="1788469"/>
                  </a:lnTo>
                  <a:lnTo>
                    <a:pt x="1436212" y="1786850"/>
                  </a:lnTo>
                  <a:close/>
                </a:path>
                <a:path w="1663700" h="1854200">
                  <a:moveTo>
                    <a:pt x="1435595" y="1784500"/>
                  </a:moveTo>
                  <a:lnTo>
                    <a:pt x="1436012" y="1786149"/>
                  </a:lnTo>
                  <a:lnTo>
                    <a:pt x="1436212" y="1786850"/>
                  </a:lnTo>
                  <a:lnTo>
                    <a:pt x="1437573" y="1788469"/>
                  </a:lnTo>
                  <a:lnTo>
                    <a:pt x="1438078" y="1788664"/>
                  </a:lnTo>
                  <a:lnTo>
                    <a:pt x="1436643" y="1784957"/>
                  </a:lnTo>
                  <a:lnTo>
                    <a:pt x="1435595" y="1784500"/>
                  </a:lnTo>
                  <a:close/>
                </a:path>
                <a:path w="1663700" h="1854200">
                  <a:moveTo>
                    <a:pt x="1437136" y="1788200"/>
                  </a:moveTo>
                  <a:lnTo>
                    <a:pt x="1436878" y="1788200"/>
                  </a:lnTo>
                  <a:lnTo>
                    <a:pt x="1437573" y="1788469"/>
                  </a:lnTo>
                  <a:lnTo>
                    <a:pt x="1437442" y="1788469"/>
                  </a:lnTo>
                  <a:lnTo>
                    <a:pt x="1437136" y="1788200"/>
                  </a:lnTo>
                  <a:close/>
                </a:path>
                <a:path w="1663700" h="1854200">
                  <a:moveTo>
                    <a:pt x="1425663" y="1778138"/>
                  </a:moveTo>
                  <a:lnTo>
                    <a:pt x="1424345" y="1778138"/>
                  </a:lnTo>
                  <a:lnTo>
                    <a:pt x="1433383" y="1786850"/>
                  </a:lnTo>
                  <a:lnTo>
                    <a:pt x="1436878" y="1788200"/>
                  </a:lnTo>
                  <a:lnTo>
                    <a:pt x="1436531" y="1788200"/>
                  </a:lnTo>
                  <a:lnTo>
                    <a:pt x="1436359" y="1787518"/>
                  </a:lnTo>
                  <a:lnTo>
                    <a:pt x="1430272" y="1782180"/>
                  </a:lnTo>
                  <a:lnTo>
                    <a:pt x="1427376" y="1780918"/>
                  </a:lnTo>
                  <a:lnTo>
                    <a:pt x="1428833" y="1780918"/>
                  </a:lnTo>
                  <a:lnTo>
                    <a:pt x="1425663" y="1778138"/>
                  </a:lnTo>
                  <a:close/>
                </a:path>
                <a:path w="1663700" h="1854200">
                  <a:moveTo>
                    <a:pt x="1476246" y="1778138"/>
                  </a:moveTo>
                  <a:lnTo>
                    <a:pt x="1475119" y="1778138"/>
                  </a:lnTo>
                  <a:lnTo>
                    <a:pt x="1482570" y="1788200"/>
                  </a:lnTo>
                  <a:lnTo>
                    <a:pt x="1482800" y="1788200"/>
                  </a:lnTo>
                  <a:lnTo>
                    <a:pt x="1476246" y="1778138"/>
                  </a:lnTo>
                  <a:close/>
                </a:path>
                <a:path w="1663700" h="1854200">
                  <a:moveTo>
                    <a:pt x="1430272" y="1782180"/>
                  </a:moveTo>
                  <a:lnTo>
                    <a:pt x="1436359" y="1787518"/>
                  </a:lnTo>
                  <a:lnTo>
                    <a:pt x="1436189" y="1786850"/>
                  </a:lnTo>
                  <a:lnTo>
                    <a:pt x="1435623" y="1786149"/>
                  </a:lnTo>
                  <a:lnTo>
                    <a:pt x="1433449" y="1783565"/>
                  </a:lnTo>
                  <a:lnTo>
                    <a:pt x="1430272" y="1782180"/>
                  </a:lnTo>
                  <a:close/>
                </a:path>
                <a:path w="1663700" h="1854200">
                  <a:moveTo>
                    <a:pt x="1424510" y="1779669"/>
                  </a:moveTo>
                  <a:lnTo>
                    <a:pt x="1430116" y="1784957"/>
                  </a:lnTo>
                  <a:lnTo>
                    <a:pt x="1430739" y="1785522"/>
                  </a:lnTo>
                  <a:lnTo>
                    <a:pt x="1431569" y="1786149"/>
                  </a:lnTo>
                  <a:lnTo>
                    <a:pt x="1433383" y="1786850"/>
                  </a:lnTo>
                  <a:lnTo>
                    <a:pt x="1427230" y="1780918"/>
                  </a:lnTo>
                  <a:lnTo>
                    <a:pt x="1427376" y="1780918"/>
                  </a:lnTo>
                  <a:lnTo>
                    <a:pt x="1424510" y="1779669"/>
                  </a:lnTo>
                  <a:close/>
                </a:path>
                <a:path w="1663700" h="1854200">
                  <a:moveTo>
                    <a:pt x="1433449" y="1783565"/>
                  </a:moveTo>
                  <a:lnTo>
                    <a:pt x="1436212" y="1786850"/>
                  </a:lnTo>
                  <a:lnTo>
                    <a:pt x="1436012" y="1786149"/>
                  </a:lnTo>
                  <a:lnTo>
                    <a:pt x="1435711" y="1784957"/>
                  </a:lnTo>
                  <a:lnTo>
                    <a:pt x="1435595" y="1784500"/>
                  </a:lnTo>
                  <a:lnTo>
                    <a:pt x="1433449" y="1783565"/>
                  </a:lnTo>
                  <a:close/>
                </a:path>
                <a:path w="1663700" h="1854200">
                  <a:moveTo>
                    <a:pt x="1420905" y="1778138"/>
                  </a:moveTo>
                  <a:lnTo>
                    <a:pt x="1411629" y="1778138"/>
                  </a:lnTo>
                  <a:lnTo>
                    <a:pt x="1414102" y="1779402"/>
                  </a:lnTo>
                  <a:lnTo>
                    <a:pt x="1431569" y="1786149"/>
                  </a:lnTo>
                  <a:lnTo>
                    <a:pt x="1431380" y="1786149"/>
                  </a:lnTo>
                  <a:lnTo>
                    <a:pt x="1430715" y="1785522"/>
                  </a:lnTo>
                  <a:lnTo>
                    <a:pt x="1429987" y="1784957"/>
                  </a:lnTo>
                  <a:lnTo>
                    <a:pt x="1420905" y="1778138"/>
                  </a:lnTo>
                  <a:close/>
                </a:path>
                <a:path w="1663700" h="1854200">
                  <a:moveTo>
                    <a:pt x="1421112" y="1778138"/>
                  </a:moveTo>
                  <a:lnTo>
                    <a:pt x="1420905" y="1778138"/>
                  </a:lnTo>
                  <a:lnTo>
                    <a:pt x="1430740" y="1785522"/>
                  </a:lnTo>
                  <a:lnTo>
                    <a:pt x="1430116" y="1784957"/>
                  </a:lnTo>
                  <a:lnTo>
                    <a:pt x="1424510" y="1779669"/>
                  </a:lnTo>
                  <a:lnTo>
                    <a:pt x="1421112" y="1778138"/>
                  </a:lnTo>
                  <a:close/>
                </a:path>
                <a:path w="1663700" h="1854200">
                  <a:moveTo>
                    <a:pt x="1434161" y="1778544"/>
                  </a:moveTo>
                  <a:lnTo>
                    <a:pt x="1434305" y="1779402"/>
                  </a:lnTo>
                  <a:lnTo>
                    <a:pt x="1435595" y="1784500"/>
                  </a:lnTo>
                  <a:lnTo>
                    <a:pt x="1436643" y="1784957"/>
                  </a:lnTo>
                  <a:lnTo>
                    <a:pt x="1434161" y="1778544"/>
                  </a:lnTo>
                  <a:close/>
                </a:path>
                <a:path w="1663700" h="1854200">
                  <a:moveTo>
                    <a:pt x="1407896" y="1765517"/>
                  </a:moveTo>
                  <a:lnTo>
                    <a:pt x="1404158" y="1765517"/>
                  </a:lnTo>
                  <a:lnTo>
                    <a:pt x="1425127" y="1778138"/>
                  </a:lnTo>
                  <a:lnTo>
                    <a:pt x="1428885" y="1778138"/>
                  </a:lnTo>
                  <a:lnTo>
                    <a:pt x="1433449" y="1783565"/>
                  </a:lnTo>
                  <a:lnTo>
                    <a:pt x="1435595" y="1784500"/>
                  </a:lnTo>
                  <a:lnTo>
                    <a:pt x="1434733" y="1781093"/>
                  </a:lnTo>
                  <a:lnTo>
                    <a:pt x="1434689" y="1780918"/>
                  </a:lnTo>
                  <a:lnTo>
                    <a:pt x="1435080" y="1780918"/>
                  </a:lnTo>
                  <a:lnTo>
                    <a:pt x="1430091" y="1778138"/>
                  </a:lnTo>
                  <a:lnTo>
                    <a:pt x="1409896" y="1766193"/>
                  </a:lnTo>
                  <a:lnTo>
                    <a:pt x="1407896" y="1765517"/>
                  </a:lnTo>
                  <a:close/>
                </a:path>
                <a:path w="1663700" h="1854200">
                  <a:moveTo>
                    <a:pt x="1428885" y="1778138"/>
                  </a:moveTo>
                  <a:lnTo>
                    <a:pt x="1425663" y="1778138"/>
                  </a:lnTo>
                  <a:lnTo>
                    <a:pt x="1430272" y="1782180"/>
                  </a:lnTo>
                  <a:lnTo>
                    <a:pt x="1433449" y="1783565"/>
                  </a:lnTo>
                  <a:lnTo>
                    <a:pt x="1428885" y="1778138"/>
                  </a:lnTo>
                  <a:close/>
                </a:path>
                <a:path w="1663700" h="1854200">
                  <a:moveTo>
                    <a:pt x="1428833" y="1780918"/>
                  </a:moveTo>
                  <a:lnTo>
                    <a:pt x="1427376" y="1780918"/>
                  </a:lnTo>
                  <a:lnTo>
                    <a:pt x="1430272" y="1782180"/>
                  </a:lnTo>
                  <a:lnTo>
                    <a:pt x="1428833" y="1780918"/>
                  </a:lnTo>
                  <a:close/>
                </a:path>
                <a:path w="1663700" h="1854200">
                  <a:moveTo>
                    <a:pt x="1422887" y="1778138"/>
                  </a:moveTo>
                  <a:lnTo>
                    <a:pt x="1421112" y="1778138"/>
                  </a:lnTo>
                  <a:lnTo>
                    <a:pt x="1424510" y="1779669"/>
                  </a:lnTo>
                  <a:lnTo>
                    <a:pt x="1422887" y="1778138"/>
                  </a:lnTo>
                  <a:close/>
                </a:path>
                <a:path w="1663700" h="1854200">
                  <a:moveTo>
                    <a:pt x="1477209" y="1778138"/>
                  </a:moveTo>
                  <a:lnTo>
                    <a:pt x="1476720" y="1778138"/>
                  </a:lnTo>
                  <a:lnTo>
                    <a:pt x="1477442" y="1778544"/>
                  </a:lnTo>
                  <a:lnTo>
                    <a:pt x="1477209" y="1778138"/>
                  </a:lnTo>
                  <a:close/>
                </a:path>
                <a:path w="1663700" h="1854200">
                  <a:moveTo>
                    <a:pt x="1400893" y="1773589"/>
                  </a:moveTo>
                  <a:lnTo>
                    <a:pt x="1407305" y="1778138"/>
                  </a:lnTo>
                  <a:lnTo>
                    <a:pt x="1405314" y="1775452"/>
                  </a:lnTo>
                  <a:lnTo>
                    <a:pt x="1400893" y="1773589"/>
                  </a:lnTo>
                  <a:close/>
                </a:path>
                <a:path w="1663700" h="1854200">
                  <a:moveTo>
                    <a:pt x="1410168" y="1777498"/>
                  </a:moveTo>
                  <a:lnTo>
                    <a:pt x="1410569" y="1778138"/>
                  </a:lnTo>
                  <a:lnTo>
                    <a:pt x="1411686" y="1778138"/>
                  </a:lnTo>
                  <a:lnTo>
                    <a:pt x="1410168" y="1777498"/>
                  </a:lnTo>
                  <a:close/>
                </a:path>
                <a:path w="1663700" h="1854200">
                  <a:moveTo>
                    <a:pt x="1446674" y="1774791"/>
                  </a:moveTo>
                  <a:lnTo>
                    <a:pt x="1448520" y="1777498"/>
                  </a:lnTo>
                  <a:lnTo>
                    <a:pt x="1450496" y="1778138"/>
                  </a:lnTo>
                  <a:lnTo>
                    <a:pt x="1453028" y="1778138"/>
                  </a:lnTo>
                  <a:lnTo>
                    <a:pt x="1451446" y="1776722"/>
                  </a:lnTo>
                  <a:lnTo>
                    <a:pt x="1446674" y="1774791"/>
                  </a:lnTo>
                  <a:close/>
                </a:path>
                <a:path w="1663700" h="1854200">
                  <a:moveTo>
                    <a:pt x="1451446" y="1776722"/>
                  </a:moveTo>
                  <a:lnTo>
                    <a:pt x="1453028" y="1778138"/>
                  </a:lnTo>
                  <a:lnTo>
                    <a:pt x="1454945" y="1778138"/>
                  </a:lnTo>
                  <a:lnTo>
                    <a:pt x="1451446" y="1776722"/>
                  </a:lnTo>
                  <a:close/>
                </a:path>
                <a:path w="1663700" h="1854200">
                  <a:moveTo>
                    <a:pt x="1449118" y="1774638"/>
                  </a:moveTo>
                  <a:lnTo>
                    <a:pt x="1451446" y="1776722"/>
                  </a:lnTo>
                  <a:lnTo>
                    <a:pt x="1454945" y="1778138"/>
                  </a:lnTo>
                  <a:lnTo>
                    <a:pt x="1455075" y="1778138"/>
                  </a:lnTo>
                  <a:lnTo>
                    <a:pt x="1454352" y="1777064"/>
                  </a:lnTo>
                  <a:lnTo>
                    <a:pt x="1449118" y="1774638"/>
                  </a:lnTo>
                  <a:close/>
                </a:path>
                <a:path w="1663700" h="1854200">
                  <a:moveTo>
                    <a:pt x="1454360" y="1777064"/>
                  </a:moveTo>
                  <a:lnTo>
                    <a:pt x="1455075" y="1778138"/>
                  </a:lnTo>
                  <a:lnTo>
                    <a:pt x="1456682" y="1778138"/>
                  </a:lnTo>
                  <a:lnTo>
                    <a:pt x="1454360" y="1777064"/>
                  </a:lnTo>
                  <a:close/>
                </a:path>
                <a:path w="1663700" h="1854200">
                  <a:moveTo>
                    <a:pt x="1453123" y="1775238"/>
                  </a:moveTo>
                  <a:lnTo>
                    <a:pt x="1454360" y="1777064"/>
                  </a:lnTo>
                  <a:lnTo>
                    <a:pt x="1456682" y="1778138"/>
                  </a:lnTo>
                  <a:lnTo>
                    <a:pt x="1457131" y="1778138"/>
                  </a:lnTo>
                  <a:lnTo>
                    <a:pt x="1453123" y="1775238"/>
                  </a:lnTo>
                  <a:close/>
                </a:path>
                <a:path w="1663700" h="1854200">
                  <a:moveTo>
                    <a:pt x="1401680" y="1765517"/>
                  </a:moveTo>
                  <a:lnTo>
                    <a:pt x="1397946" y="1765517"/>
                  </a:lnTo>
                  <a:lnTo>
                    <a:pt x="1405314" y="1775452"/>
                  </a:lnTo>
                  <a:lnTo>
                    <a:pt x="1410168" y="1777498"/>
                  </a:lnTo>
                  <a:lnTo>
                    <a:pt x="1409812" y="1777064"/>
                  </a:lnTo>
                  <a:lnTo>
                    <a:pt x="1401680" y="1765517"/>
                  </a:lnTo>
                  <a:close/>
                </a:path>
                <a:path w="1663700" h="1854200">
                  <a:moveTo>
                    <a:pt x="1440997" y="1766463"/>
                  </a:moveTo>
                  <a:lnTo>
                    <a:pt x="1442583" y="1768790"/>
                  </a:lnTo>
                  <a:lnTo>
                    <a:pt x="1449118" y="1774638"/>
                  </a:lnTo>
                  <a:lnTo>
                    <a:pt x="1454360" y="1777064"/>
                  </a:lnTo>
                  <a:lnTo>
                    <a:pt x="1453123" y="1775238"/>
                  </a:lnTo>
                  <a:lnTo>
                    <a:pt x="1440997" y="1766463"/>
                  </a:lnTo>
                  <a:close/>
                </a:path>
                <a:path w="1663700" h="1854200">
                  <a:moveTo>
                    <a:pt x="1445459" y="1772945"/>
                  </a:moveTo>
                  <a:lnTo>
                    <a:pt x="1445854" y="1773589"/>
                  </a:lnTo>
                  <a:lnTo>
                    <a:pt x="1446570" y="1774638"/>
                  </a:lnTo>
                  <a:lnTo>
                    <a:pt x="1446674" y="1774791"/>
                  </a:lnTo>
                  <a:lnTo>
                    <a:pt x="1451446" y="1776722"/>
                  </a:lnTo>
                  <a:lnTo>
                    <a:pt x="1449118" y="1774638"/>
                  </a:lnTo>
                  <a:lnTo>
                    <a:pt x="1445459" y="1772945"/>
                  </a:lnTo>
                  <a:close/>
                </a:path>
                <a:path w="1663700" h="1854200">
                  <a:moveTo>
                    <a:pt x="1397946" y="1765517"/>
                  </a:moveTo>
                  <a:lnTo>
                    <a:pt x="1389514" y="1765517"/>
                  </a:lnTo>
                  <a:lnTo>
                    <a:pt x="1400893" y="1773589"/>
                  </a:lnTo>
                  <a:lnTo>
                    <a:pt x="1405314" y="1775452"/>
                  </a:lnTo>
                  <a:lnTo>
                    <a:pt x="1397946" y="1765517"/>
                  </a:lnTo>
                  <a:close/>
                </a:path>
                <a:path w="1663700" h="1854200">
                  <a:moveTo>
                    <a:pt x="1446580" y="1765517"/>
                  </a:moveTo>
                  <a:lnTo>
                    <a:pt x="1440352" y="1765517"/>
                  </a:lnTo>
                  <a:lnTo>
                    <a:pt x="1440997" y="1766463"/>
                  </a:lnTo>
                  <a:lnTo>
                    <a:pt x="1453123" y="1775238"/>
                  </a:lnTo>
                  <a:lnTo>
                    <a:pt x="1446580" y="1765517"/>
                  </a:lnTo>
                  <a:close/>
                </a:path>
                <a:path w="1663700" h="1854200">
                  <a:moveTo>
                    <a:pt x="1415572" y="1760296"/>
                  </a:moveTo>
                  <a:lnTo>
                    <a:pt x="1421220" y="1764554"/>
                  </a:lnTo>
                  <a:lnTo>
                    <a:pt x="1423756" y="1765517"/>
                  </a:lnTo>
                  <a:lnTo>
                    <a:pt x="1446674" y="1774791"/>
                  </a:lnTo>
                  <a:lnTo>
                    <a:pt x="1445416" y="1772945"/>
                  </a:lnTo>
                  <a:lnTo>
                    <a:pt x="1429405" y="1765517"/>
                  </a:lnTo>
                  <a:lnTo>
                    <a:pt x="1426911" y="1764554"/>
                  </a:lnTo>
                  <a:lnTo>
                    <a:pt x="1415572" y="1760296"/>
                  </a:lnTo>
                  <a:close/>
                </a:path>
                <a:path w="1663700" h="1854200">
                  <a:moveTo>
                    <a:pt x="1442583" y="1768790"/>
                  </a:moveTo>
                  <a:lnTo>
                    <a:pt x="1445459" y="1772945"/>
                  </a:lnTo>
                  <a:lnTo>
                    <a:pt x="1449118" y="1774638"/>
                  </a:lnTo>
                  <a:lnTo>
                    <a:pt x="1442583" y="1768790"/>
                  </a:lnTo>
                  <a:close/>
                </a:path>
                <a:path w="1663700" h="1854200">
                  <a:moveTo>
                    <a:pt x="1389514" y="1765517"/>
                  </a:moveTo>
                  <a:lnTo>
                    <a:pt x="1381742" y="1765517"/>
                  </a:lnTo>
                  <a:lnTo>
                    <a:pt x="1400893" y="1773589"/>
                  </a:lnTo>
                  <a:lnTo>
                    <a:pt x="1389514" y="1765517"/>
                  </a:lnTo>
                  <a:close/>
                </a:path>
                <a:path w="1663700" h="1854200">
                  <a:moveTo>
                    <a:pt x="1439689" y="1765517"/>
                  </a:moveTo>
                  <a:lnTo>
                    <a:pt x="1438926" y="1765517"/>
                  </a:lnTo>
                  <a:lnTo>
                    <a:pt x="1442583" y="1768790"/>
                  </a:lnTo>
                  <a:lnTo>
                    <a:pt x="1440997" y="1766463"/>
                  </a:lnTo>
                  <a:lnTo>
                    <a:pt x="1439689" y="1765517"/>
                  </a:lnTo>
                  <a:close/>
                </a:path>
                <a:path w="1663700" h="1854200">
                  <a:moveTo>
                    <a:pt x="1389170" y="1752600"/>
                  </a:moveTo>
                  <a:lnTo>
                    <a:pt x="1370133" y="1752600"/>
                  </a:lnTo>
                  <a:lnTo>
                    <a:pt x="1409896" y="1766193"/>
                  </a:lnTo>
                  <a:lnTo>
                    <a:pt x="1408754" y="1765517"/>
                  </a:lnTo>
                  <a:lnTo>
                    <a:pt x="1410914" y="1765517"/>
                  </a:lnTo>
                  <a:lnTo>
                    <a:pt x="1409040" y="1760296"/>
                  </a:lnTo>
                  <a:lnTo>
                    <a:pt x="1408922" y="1759967"/>
                  </a:lnTo>
                  <a:lnTo>
                    <a:pt x="1389170" y="1752600"/>
                  </a:lnTo>
                  <a:close/>
                </a:path>
                <a:path w="1663700" h="1854200">
                  <a:moveTo>
                    <a:pt x="1349519" y="1752600"/>
                  </a:moveTo>
                  <a:lnTo>
                    <a:pt x="1345384" y="1752600"/>
                  </a:lnTo>
                  <a:lnTo>
                    <a:pt x="1353768" y="1765517"/>
                  </a:lnTo>
                  <a:lnTo>
                    <a:pt x="1359568" y="1765517"/>
                  </a:lnTo>
                  <a:lnTo>
                    <a:pt x="1353843" y="1757460"/>
                  </a:lnTo>
                  <a:lnTo>
                    <a:pt x="1353113" y="1756759"/>
                  </a:lnTo>
                  <a:lnTo>
                    <a:pt x="1349519" y="1752600"/>
                  </a:lnTo>
                  <a:close/>
                </a:path>
                <a:path w="1663700" h="1854200">
                  <a:moveTo>
                    <a:pt x="1355022" y="1758968"/>
                  </a:moveTo>
                  <a:lnTo>
                    <a:pt x="1355264" y="1759459"/>
                  </a:lnTo>
                  <a:lnTo>
                    <a:pt x="1359568" y="1765517"/>
                  </a:lnTo>
                  <a:lnTo>
                    <a:pt x="1360681" y="1765517"/>
                  </a:lnTo>
                  <a:lnTo>
                    <a:pt x="1355022" y="1758968"/>
                  </a:lnTo>
                  <a:close/>
                </a:path>
                <a:path w="1663700" h="1854200">
                  <a:moveTo>
                    <a:pt x="1351400" y="1752600"/>
                  </a:moveTo>
                  <a:lnTo>
                    <a:pt x="1350389" y="1752600"/>
                  </a:lnTo>
                  <a:lnTo>
                    <a:pt x="1353345" y="1756759"/>
                  </a:lnTo>
                  <a:lnTo>
                    <a:pt x="1353719" y="1757460"/>
                  </a:lnTo>
                  <a:lnTo>
                    <a:pt x="1360681" y="1765517"/>
                  </a:lnTo>
                  <a:lnTo>
                    <a:pt x="1367230" y="1765517"/>
                  </a:lnTo>
                  <a:lnTo>
                    <a:pt x="1353552" y="1753543"/>
                  </a:lnTo>
                  <a:lnTo>
                    <a:pt x="1351400" y="1752600"/>
                  </a:lnTo>
                  <a:close/>
                </a:path>
                <a:path w="1663700" h="1854200">
                  <a:moveTo>
                    <a:pt x="1370462" y="1760716"/>
                  </a:moveTo>
                  <a:lnTo>
                    <a:pt x="1373699" y="1765517"/>
                  </a:lnTo>
                  <a:lnTo>
                    <a:pt x="1381736" y="1765517"/>
                  </a:lnTo>
                  <a:lnTo>
                    <a:pt x="1370462" y="1760716"/>
                  </a:lnTo>
                  <a:close/>
                </a:path>
                <a:path w="1663700" h="1854200">
                  <a:moveTo>
                    <a:pt x="1379307" y="1758968"/>
                  </a:moveTo>
                  <a:lnTo>
                    <a:pt x="1388742" y="1765517"/>
                  </a:lnTo>
                  <a:lnTo>
                    <a:pt x="1404638" y="1765517"/>
                  </a:lnTo>
                  <a:lnTo>
                    <a:pt x="1379307" y="1758968"/>
                  </a:lnTo>
                  <a:close/>
                </a:path>
                <a:path w="1663700" h="1854200">
                  <a:moveTo>
                    <a:pt x="1421220" y="1764554"/>
                  </a:moveTo>
                  <a:lnTo>
                    <a:pt x="1422497" y="1765517"/>
                  </a:lnTo>
                  <a:lnTo>
                    <a:pt x="1423801" y="1765517"/>
                  </a:lnTo>
                  <a:lnTo>
                    <a:pt x="1421220" y="1764554"/>
                  </a:lnTo>
                  <a:close/>
                </a:path>
                <a:path w="1663700" h="1854200">
                  <a:moveTo>
                    <a:pt x="1414463" y="1759459"/>
                  </a:moveTo>
                  <a:lnTo>
                    <a:pt x="1415572" y="1760296"/>
                  </a:lnTo>
                  <a:lnTo>
                    <a:pt x="1429474" y="1765517"/>
                  </a:lnTo>
                  <a:lnTo>
                    <a:pt x="1414463" y="1759459"/>
                  </a:lnTo>
                  <a:close/>
                </a:path>
                <a:path w="1663700" h="1854200">
                  <a:moveTo>
                    <a:pt x="1408040" y="1757460"/>
                  </a:moveTo>
                  <a:lnTo>
                    <a:pt x="1408922" y="1759967"/>
                  </a:lnTo>
                  <a:lnTo>
                    <a:pt x="1421220" y="1764554"/>
                  </a:lnTo>
                  <a:lnTo>
                    <a:pt x="1415572" y="1760296"/>
                  </a:lnTo>
                  <a:lnTo>
                    <a:pt x="1408040" y="1757460"/>
                  </a:lnTo>
                  <a:close/>
                </a:path>
                <a:path w="1663700" h="1854200">
                  <a:moveTo>
                    <a:pt x="1354677" y="1752600"/>
                  </a:moveTo>
                  <a:lnTo>
                    <a:pt x="1352473" y="1752600"/>
                  </a:lnTo>
                  <a:lnTo>
                    <a:pt x="1353617" y="1753543"/>
                  </a:lnTo>
                  <a:lnTo>
                    <a:pt x="1370462" y="1760716"/>
                  </a:lnTo>
                  <a:lnTo>
                    <a:pt x="1367167" y="1755829"/>
                  </a:lnTo>
                  <a:lnTo>
                    <a:pt x="1354677" y="1752600"/>
                  </a:lnTo>
                  <a:close/>
                </a:path>
                <a:path w="1663700" h="1854200">
                  <a:moveTo>
                    <a:pt x="1406616" y="1753543"/>
                  </a:moveTo>
                  <a:lnTo>
                    <a:pt x="1407770" y="1756759"/>
                  </a:lnTo>
                  <a:lnTo>
                    <a:pt x="1414463" y="1759459"/>
                  </a:lnTo>
                  <a:lnTo>
                    <a:pt x="1406616" y="1753543"/>
                  </a:lnTo>
                  <a:close/>
                </a:path>
                <a:path w="1663700" h="1854200">
                  <a:moveTo>
                    <a:pt x="1370133" y="1752600"/>
                  </a:moveTo>
                  <a:lnTo>
                    <a:pt x="1364989" y="1752600"/>
                  </a:lnTo>
                  <a:lnTo>
                    <a:pt x="1367167" y="1755829"/>
                  </a:lnTo>
                  <a:lnTo>
                    <a:pt x="1379307" y="1758968"/>
                  </a:lnTo>
                  <a:lnTo>
                    <a:pt x="1370133" y="1752600"/>
                  </a:lnTo>
                  <a:close/>
                </a:path>
                <a:path w="1663700" h="1854200">
                  <a:moveTo>
                    <a:pt x="1362464" y="1734388"/>
                  </a:moveTo>
                  <a:lnTo>
                    <a:pt x="1368749" y="1739900"/>
                  </a:lnTo>
                  <a:lnTo>
                    <a:pt x="1367088" y="1739900"/>
                  </a:lnTo>
                  <a:lnTo>
                    <a:pt x="1395080" y="1752600"/>
                  </a:lnTo>
                  <a:lnTo>
                    <a:pt x="1408040" y="1757460"/>
                  </a:lnTo>
                  <a:lnTo>
                    <a:pt x="1407770" y="1756759"/>
                  </a:lnTo>
                  <a:lnTo>
                    <a:pt x="1397463" y="1752600"/>
                  </a:lnTo>
                  <a:lnTo>
                    <a:pt x="1409871" y="1752600"/>
                  </a:lnTo>
                  <a:lnTo>
                    <a:pt x="1371485" y="1739900"/>
                  </a:lnTo>
                  <a:lnTo>
                    <a:pt x="1368749" y="1739900"/>
                  </a:lnTo>
                  <a:lnTo>
                    <a:pt x="1363232" y="1737938"/>
                  </a:lnTo>
                  <a:lnTo>
                    <a:pt x="1368275" y="1737938"/>
                  </a:lnTo>
                  <a:lnTo>
                    <a:pt x="1362464" y="1734388"/>
                  </a:lnTo>
                  <a:close/>
                </a:path>
                <a:path w="1663700" h="1854200">
                  <a:moveTo>
                    <a:pt x="1405364" y="1752600"/>
                  </a:moveTo>
                  <a:lnTo>
                    <a:pt x="1397463" y="1752600"/>
                  </a:lnTo>
                  <a:lnTo>
                    <a:pt x="1407770" y="1756759"/>
                  </a:lnTo>
                  <a:lnTo>
                    <a:pt x="1406616" y="1753543"/>
                  </a:lnTo>
                  <a:lnTo>
                    <a:pt x="1405364" y="1752600"/>
                  </a:lnTo>
                  <a:close/>
                </a:path>
                <a:path w="1663700" h="1854200">
                  <a:moveTo>
                    <a:pt x="1364989" y="1752600"/>
                  </a:moveTo>
                  <a:lnTo>
                    <a:pt x="1354677" y="1752600"/>
                  </a:lnTo>
                  <a:lnTo>
                    <a:pt x="1367167" y="1755829"/>
                  </a:lnTo>
                  <a:lnTo>
                    <a:pt x="1364989" y="1752600"/>
                  </a:lnTo>
                  <a:close/>
                </a:path>
                <a:path w="1663700" h="1854200">
                  <a:moveTo>
                    <a:pt x="1406277" y="1752600"/>
                  </a:moveTo>
                  <a:lnTo>
                    <a:pt x="1405364" y="1752600"/>
                  </a:lnTo>
                  <a:lnTo>
                    <a:pt x="1406616" y="1753543"/>
                  </a:lnTo>
                  <a:lnTo>
                    <a:pt x="1406277" y="1752600"/>
                  </a:lnTo>
                  <a:close/>
                </a:path>
                <a:path w="1663700" h="1854200">
                  <a:moveTo>
                    <a:pt x="1306206" y="1739900"/>
                  </a:moveTo>
                  <a:lnTo>
                    <a:pt x="1301413" y="1739900"/>
                  </a:lnTo>
                  <a:lnTo>
                    <a:pt x="1326935" y="1752600"/>
                  </a:lnTo>
                  <a:lnTo>
                    <a:pt x="1350256" y="1752600"/>
                  </a:lnTo>
                  <a:lnTo>
                    <a:pt x="1347178" y="1751413"/>
                  </a:lnTo>
                  <a:lnTo>
                    <a:pt x="1306206" y="1739900"/>
                  </a:lnTo>
                  <a:close/>
                </a:path>
                <a:path w="1663700" h="1854200">
                  <a:moveTo>
                    <a:pt x="1333902" y="1727510"/>
                  </a:moveTo>
                  <a:lnTo>
                    <a:pt x="1294754" y="1727510"/>
                  </a:lnTo>
                  <a:lnTo>
                    <a:pt x="1294987" y="1728422"/>
                  </a:lnTo>
                  <a:lnTo>
                    <a:pt x="1295121" y="1728422"/>
                  </a:lnTo>
                  <a:lnTo>
                    <a:pt x="1324616" y="1739900"/>
                  </a:lnTo>
                  <a:lnTo>
                    <a:pt x="1317314" y="1739900"/>
                  </a:lnTo>
                  <a:lnTo>
                    <a:pt x="1347178" y="1751413"/>
                  </a:lnTo>
                  <a:lnTo>
                    <a:pt x="1351400" y="1752600"/>
                  </a:lnTo>
                  <a:lnTo>
                    <a:pt x="1381580" y="1752600"/>
                  </a:lnTo>
                  <a:lnTo>
                    <a:pt x="1360892" y="1737106"/>
                  </a:lnTo>
                  <a:lnTo>
                    <a:pt x="1333902" y="1727510"/>
                  </a:lnTo>
                  <a:close/>
                </a:path>
                <a:path w="1663700" h="1854200">
                  <a:moveTo>
                    <a:pt x="1295218" y="1729322"/>
                  </a:moveTo>
                  <a:lnTo>
                    <a:pt x="1295978" y="1732297"/>
                  </a:lnTo>
                  <a:lnTo>
                    <a:pt x="1298097" y="1735260"/>
                  </a:lnTo>
                  <a:lnTo>
                    <a:pt x="1306206" y="1739900"/>
                  </a:lnTo>
                  <a:lnTo>
                    <a:pt x="1347178" y="1751413"/>
                  </a:lnTo>
                  <a:lnTo>
                    <a:pt x="1317314" y="1739900"/>
                  </a:lnTo>
                  <a:lnTo>
                    <a:pt x="1295218" y="1729322"/>
                  </a:lnTo>
                  <a:close/>
                </a:path>
                <a:path w="1663700" h="1854200">
                  <a:moveTo>
                    <a:pt x="1284548" y="1727510"/>
                  </a:moveTo>
                  <a:lnTo>
                    <a:pt x="1278769" y="1727510"/>
                  </a:lnTo>
                  <a:lnTo>
                    <a:pt x="1297921" y="1739900"/>
                  </a:lnTo>
                  <a:lnTo>
                    <a:pt x="1296512" y="1734388"/>
                  </a:lnTo>
                  <a:lnTo>
                    <a:pt x="1293955" y="1732892"/>
                  </a:lnTo>
                  <a:lnTo>
                    <a:pt x="1284548" y="1727510"/>
                  </a:lnTo>
                  <a:close/>
                </a:path>
                <a:path w="1663700" h="1854200">
                  <a:moveTo>
                    <a:pt x="1297471" y="1734903"/>
                  </a:moveTo>
                  <a:lnTo>
                    <a:pt x="1300804" y="1739900"/>
                  </a:lnTo>
                  <a:lnTo>
                    <a:pt x="1301413" y="1739900"/>
                  </a:lnTo>
                  <a:lnTo>
                    <a:pt x="1298097" y="1735260"/>
                  </a:lnTo>
                  <a:lnTo>
                    <a:pt x="1297471" y="1734903"/>
                  </a:lnTo>
                  <a:close/>
                </a:path>
                <a:path w="1663700" h="1854200">
                  <a:moveTo>
                    <a:pt x="1338242" y="1716895"/>
                  </a:moveTo>
                  <a:lnTo>
                    <a:pt x="1339743" y="1717559"/>
                  </a:lnTo>
                  <a:lnTo>
                    <a:pt x="1362200" y="1726814"/>
                  </a:lnTo>
                  <a:lnTo>
                    <a:pt x="1363842" y="1727510"/>
                  </a:lnTo>
                  <a:lnTo>
                    <a:pt x="1392028" y="1739900"/>
                  </a:lnTo>
                  <a:lnTo>
                    <a:pt x="1365131" y="1727510"/>
                  </a:lnTo>
                  <a:lnTo>
                    <a:pt x="1363477" y="1726814"/>
                  </a:lnTo>
                  <a:lnTo>
                    <a:pt x="1338242" y="1716895"/>
                  </a:lnTo>
                  <a:close/>
                </a:path>
                <a:path w="1663700" h="1854200">
                  <a:moveTo>
                    <a:pt x="1359401" y="1735989"/>
                  </a:moveTo>
                  <a:lnTo>
                    <a:pt x="1360892" y="1737106"/>
                  </a:lnTo>
                  <a:lnTo>
                    <a:pt x="1363232" y="1737938"/>
                  </a:lnTo>
                  <a:lnTo>
                    <a:pt x="1359401" y="1735989"/>
                  </a:lnTo>
                  <a:close/>
                </a:path>
                <a:path w="1663700" h="1854200">
                  <a:moveTo>
                    <a:pt x="1320379" y="1715307"/>
                  </a:moveTo>
                  <a:lnTo>
                    <a:pt x="1322044" y="1716895"/>
                  </a:lnTo>
                  <a:lnTo>
                    <a:pt x="1359401" y="1735989"/>
                  </a:lnTo>
                  <a:lnTo>
                    <a:pt x="1348079" y="1727510"/>
                  </a:lnTo>
                  <a:lnTo>
                    <a:pt x="1348377" y="1727510"/>
                  </a:lnTo>
                  <a:lnTo>
                    <a:pt x="1320379" y="1715307"/>
                  </a:lnTo>
                  <a:close/>
                </a:path>
                <a:path w="1663700" h="1854200">
                  <a:moveTo>
                    <a:pt x="1296130" y="1732892"/>
                  </a:moveTo>
                  <a:lnTo>
                    <a:pt x="1296572" y="1734388"/>
                  </a:lnTo>
                  <a:lnTo>
                    <a:pt x="1297471" y="1734903"/>
                  </a:lnTo>
                  <a:lnTo>
                    <a:pt x="1296130" y="1732892"/>
                  </a:lnTo>
                  <a:close/>
                </a:path>
                <a:path w="1663700" h="1854200">
                  <a:moveTo>
                    <a:pt x="1270828" y="1719661"/>
                  </a:moveTo>
                  <a:lnTo>
                    <a:pt x="1296572" y="1734388"/>
                  </a:lnTo>
                  <a:lnTo>
                    <a:pt x="1296130" y="1732892"/>
                  </a:lnTo>
                  <a:lnTo>
                    <a:pt x="1293149" y="1728422"/>
                  </a:lnTo>
                  <a:lnTo>
                    <a:pt x="1293336" y="1728422"/>
                  </a:lnTo>
                  <a:lnTo>
                    <a:pt x="1287293" y="1725529"/>
                  </a:lnTo>
                  <a:lnTo>
                    <a:pt x="1270828" y="1719661"/>
                  </a:lnTo>
                  <a:close/>
                </a:path>
                <a:path w="1663700" h="1854200">
                  <a:moveTo>
                    <a:pt x="1354620" y="1727510"/>
                  </a:moveTo>
                  <a:lnTo>
                    <a:pt x="1351205" y="1727510"/>
                  </a:lnTo>
                  <a:lnTo>
                    <a:pt x="1362464" y="1734388"/>
                  </a:lnTo>
                  <a:lnTo>
                    <a:pt x="1354620" y="1727510"/>
                  </a:lnTo>
                  <a:close/>
                </a:path>
                <a:path w="1663700" h="1854200">
                  <a:moveTo>
                    <a:pt x="1293851" y="1729322"/>
                  </a:moveTo>
                  <a:lnTo>
                    <a:pt x="1295733" y="1732297"/>
                  </a:lnTo>
                  <a:lnTo>
                    <a:pt x="1296130" y="1732892"/>
                  </a:lnTo>
                  <a:lnTo>
                    <a:pt x="1295978" y="1732297"/>
                  </a:lnTo>
                  <a:lnTo>
                    <a:pt x="1293851" y="1729322"/>
                  </a:lnTo>
                  <a:close/>
                </a:path>
                <a:path w="1663700" h="1854200">
                  <a:moveTo>
                    <a:pt x="1292778" y="1727510"/>
                  </a:moveTo>
                  <a:lnTo>
                    <a:pt x="1292556" y="1727510"/>
                  </a:lnTo>
                  <a:lnTo>
                    <a:pt x="1295978" y="1732297"/>
                  </a:lnTo>
                  <a:lnTo>
                    <a:pt x="1295218" y="1729322"/>
                  </a:lnTo>
                  <a:lnTo>
                    <a:pt x="1293336" y="1728422"/>
                  </a:lnTo>
                  <a:lnTo>
                    <a:pt x="1295121" y="1728422"/>
                  </a:lnTo>
                  <a:lnTo>
                    <a:pt x="1292778" y="1727510"/>
                  </a:lnTo>
                  <a:close/>
                </a:path>
                <a:path w="1663700" h="1854200">
                  <a:moveTo>
                    <a:pt x="1148409" y="1625599"/>
                  </a:moveTo>
                  <a:lnTo>
                    <a:pt x="1106201" y="1625599"/>
                  </a:lnTo>
                  <a:lnTo>
                    <a:pt x="1115052" y="1634909"/>
                  </a:lnTo>
                  <a:lnTo>
                    <a:pt x="1121481" y="1638300"/>
                  </a:lnTo>
                  <a:lnTo>
                    <a:pt x="1130306" y="1638300"/>
                  </a:lnTo>
                  <a:lnTo>
                    <a:pt x="1175304" y="1663700"/>
                  </a:lnTo>
                  <a:lnTo>
                    <a:pt x="1207400" y="1682714"/>
                  </a:lnTo>
                  <a:lnTo>
                    <a:pt x="1208510" y="1683415"/>
                  </a:lnTo>
                  <a:lnTo>
                    <a:pt x="1219997" y="1689101"/>
                  </a:lnTo>
                  <a:lnTo>
                    <a:pt x="1264256" y="1714502"/>
                  </a:lnTo>
                  <a:lnTo>
                    <a:pt x="1264850" y="1714502"/>
                  </a:lnTo>
                  <a:lnTo>
                    <a:pt x="1265471" y="1715083"/>
                  </a:lnTo>
                  <a:lnTo>
                    <a:pt x="1287293" y="1725529"/>
                  </a:lnTo>
                  <a:lnTo>
                    <a:pt x="1290899" y="1726814"/>
                  </a:lnTo>
                  <a:lnTo>
                    <a:pt x="1292778" y="1727510"/>
                  </a:lnTo>
                  <a:lnTo>
                    <a:pt x="1295121" y="1728422"/>
                  </a:lnTo>
                  <a:lnTo>
                    <a:pt x="1293336" y="1728422"/>
                  </a:lnTo>
                  <a:lnTo>
                    <a:pt x="1295218" y="1729322"/>
                  </a:lnTo>
                  <a:lnTo>
                    <a:pt x="1294754" y="1727510"/>
                  </a:lnTo>
                  <a:lnTo>
                    <a:pt x="1333184" y="1727510"/>
                  </a:lnTo>
                  <a:lnTo>
                    <a:pt x="1319988" y="1720274"/>
                  </a:lnTo>
                  <a:lnTo>
                    <a:pt x="1318228" y="1719661"/>
                  </a:lnTo>
                  <a:lnTo>
                    <a:pt x="1302661" y="1714502"/>
                  </a:lnTo>
                  <a:lnTo>
                    <a:pt x="1284563" y="1701826"/>
                  </a:lnTo>
                  <a:lnTo>
                    <a:pt x="1281553" y="1701826"/>
                  </a:lnTo>
                  <a:lnTo>
                    <a:pt x="1274790" y="1695493"/>
                  </a:lnTo>
                  <a:lnTo>
                    <a:pt x="1254469" y="1689101"/>
                  </a:lnTo>
                  <a:lnTo>
                    <a:pt x="1233259" y="1676400"/>
                  </a:lnTo>
                  <a:lnTo>
                    <a:pt x="1226258" y="1676400"/>
                  </a:lnTo>
                  <a:lnTo>
                    <a:pt x="1213288" y="1664437"/>
                  </a:lnTo>
                  <a:lnTo>
                    <a:pt x="1212056" y="1663700"/>
                  </a:lnTo>
                  <a:lnTo>
                    <a:pt x="1203386" y="1663700"/>
                  </a:lnTo>
                  <a:lnTo>
                    <a:pt x="1184459" y="1651000"/>
                  </a:lnTo>
                  <a:lnTo>
                    <a:pt x="1183516" y="1651000"/>
                  </a:lnTo>
                  <a:lnTo>
                    <a:pt x="1180774" y="1644964"/>
                  </a:lnTo>
                  <a:lnTo>
                    <a:pt x="1167492" y="1638300"/>
                  </a:lnTo>
                  <a:lnTo>
                    <a:pt x="1148409" y="1625599"/>
                  </a:lnTo>
                  <a:close/>
                </a:path>
                <a:path w="1663700" h="1854200">
                  <a:moveTo>
                    <a:pt x="1278895" y="1727510"/>
                  </a:moveTo>
                  <a:lnTo>
                    <a:pt x="1278756" y="1727510"/>
                  </a:lnTo>
                  <a:lnTo>
                    <a:pt x="1280166" y="1728422"/>
                  </a:lnTo>
                  <a:lnTo>
                    <a:pt x="1278895" y="1727510"/>
                  </a:lnTo>
                  <a:close/>
                </a:path>
                <a:path w="1663700" h="1854200">
                  <a:moveTo>
                    <a:pt x="1292541" y="1727510"/>
                  </a:moveTo>
                  <a:lnTo>
                    <a:pt x="1291432" y="1727510"/>
                  </a:lnTo>
                  <a:lnTo>
                    <a:pt x="1293336" y="1728422"/>
                  </a:lnTo>
                  <a:lnTo>
                    <a:pt x="1293149" y="1728422"/>
                  </a:lnTo>
                  <a:lnTo>
                    <a:pt x="1292541" y="1727510"/>
                  </a:lnTo>
                  <a:close/>
                </a:path>
                <a:path w="1663700" h="1854200">
                  <a:moveTo>
                    <a:pt x="1273604" y="1723744"/>
                  </a:moveTo>
                  <a:lnTo>
                    <a:pt x="1276023" y="1725529"/>
                  </a:lnTo>
                  <a:lnTo>
                    <a:pt x="1277703" y="1726814"/>
                  </a:lnTo>
                  <a:lnTo>
                    <a:pt x="1278769" y="1727510"/>
                  </a:lnTo>
                  <a:lnTo>
                    <a:pt x="1277892" y="1726814"/>
                  </a:lnTo>
                  <a:lnTo>
                    <a:pt x="1275448" y="1724416"/>
                  </a:lnTo>
                  <a:lnTo>
                    <a:pt x="1273604" y="1723744"/>
                  </a:lnTo>
                  <a:close/>
                </a:path>
                <a:path w="1663700" h="1854200">
                  <a:moveTo>
                    <a:pt x="1271020" y="1720274"/>
                  </a:moveTo>
                  <a:lnTo>
                    <a:pt x="1275448" y="1724416"/>
                  </a:lnTo>
                  <a:lnTo>
                    <a:pt x="1283939" y="1727510"/>
                  </a:lnTo>
                  <a:lnTo>
                    <a:pt x="1283628" y="1727510"/>
                  </a:lnTo>
                  <a:lnTo>
                    <a:pt x="1271020" y="1720274"/>
                  </a:lnTo>
                  <a:close/>
                </a:path>
                <a:path w="1663700" h="1854200">
                  <a:moveTo>
                    <a:pt x="1320076" y="1720274"/>
                  </a:moveTo>
                  <a:lnTo>
                    <a:pt x="1323051" y="1721954"/>
                  </a:lnTo>
                  <a:lnTo>
                    <a:pt x="1333184" y="1727510"/>
                  </a:lnTo>
                  <a:lnTo>
                    <a:pt x="1332449" y="1726814"/>
                  </a:lnTo>
                  <a:lnTo>
                    <a:pt x="1325146" y="1721954"/>
                  </a:lnTo>
                  <a:lnTo>
                    <a:pt x="1320076" y="1720274"/>
                  </a:lnTo>
                  <a:close/>
                </a:path>
                <a:path w="1663700" h="1854200">
                  <a:moveTo>
                    <a:pt x="1332449" y="1726814"/>
                  </a:moveTo>
                  <a:lnTo>
                    <a:pt x="1333179" y="1727510"/>
                  </a:lnTo>
                  <a:lnTo>
                    <a:pt x="1333495" y="1727510"/>
                  </a:lnTo>
                  <a:lnTo>
                    <a:pt x="1332449" y="1726814"/>
                  </a:lnTo>
                  <a:close/>
                </a:path>
                <a:path w="1663700" h="1854200">
                  <a:moveTo>
                    <a:pt x="1332656" y="1726814"/>
                  </a:moveTo>
                  <a:lnTo>
                    <a:pt x="1332449" y="1726814"/>
                  </a:lnTo>
                  <a:lnTo>
                    <a:pt x="1333495" y="1727510"/>
                  </a:lnTo>
                  <a:lnTo>
                    <a:pt x="1333012" y="1727510"/>
                  </a:lnTo>
                  <a:lnTo>
                    <a:pt x="1332656" y="1726814"/>
                  </a:lnTo>
                  <a:close/>
                </a:path>
                <a:path w="1663700" h="1854200">
                  <a:moveTo>
                    <a:pt x="1322044" y="1716895"/>
                  </a:moveTo>
                  <a:lnTo>
                    <a:pt x="1328526" y="1723074"/>
                  </a:lnTo>
                  <a:lnTo>
                    <a:pt x="1341911" y="1727510"/>
                  </a:lnTo>
                  <a:lnTo>
                    <a:pt x="1342726" y="1727510"/>
                  </a:lnTo>
                  <a:lnTo>
                    <a:pt x="1322044" y="1716895"/>
                  </a:lnTo>
                  <a:close/>
                </a:path>
                <a:path w="1663700" h="1854200">
                  <a:moveTo>
                    <a:pt x="1308542" y="1708201"/>
                  </a:moveTo>
                  <a:lnTo>
                    <a:pt x="1310103" y="1708713"/>
                  </a:lnTo>
                  <a:lnTo>
                    <a:pt x="1328333" y="1714502"/>
                  </a:lnTo>
                  <a:lnTo>
                    <a:pt x="1319534" y="1714502"/>
                  </a:lnTo>
                  <a:lnTo>
                    <a:pt x="1320379" y="1715307"/>
                  </a:lnTo>
                  <a:lnTo>
                    <a:pt x="1348377" y="1727510"/>
                  </a:lnTo>
                  <a:lnTo>
                    <a:pt x="1351205" y="1727510"/>
                  </a:lnTo>
                  <a:lnTo>
                    <a:pt x="1329912" y="1714502"/>
                  </a:lnTo>
                  <a:lnTo>
                    <a:pt x="1308542" y="1708201"/>
                  </a:lnTo>
                  <a:close/>
                </a:path>
                <a:path w="1663700" h="1854200">
                  <a:moveTo>
                    <a:pt x="1325146" y="1721954"/>
                  </a:moveTo>
                  <a:lnTo>
                    <a:pt x="1332449" y="1726814"/>
                  </a:lnTo>
                  <a:lnTo>
                    <a:pt x="1328526" y="1723074"/>
                  </a:lnTo>
                  <a:lnTo>
                    <a:pt x="1325146" y="1721954"/>
                  </a:lnTo>
                  <a:close/>
                </a:path>
                <a:path w="1663700" h="1854200">
                  <a:moveTo>
                    <a:pt x="1265471" y="1715083"/>
                  </a:moveTo>
                  <a:lnTo>
                    <a:pt x="1269636" y="1718979"/>
                  </a:lnTo>
                  <a:lnTo>
                    <a:pt x="1270828" y="1719661"/>
                  </a:lnTo>
                  <a:lnTo>
                    <a:pt x="1287293" y="1725529"/>
                  </a:lnTo>
                  <a:lnTo>
                    <a:pt x="1265471" y="1715083"/>
                  </a:lnTo>
                  <a:close/>
                </a:path>
                <a:path w="1663700" h="1854200">
                  <a:moveTo>
                    <a:pt x="1264929" y="1717559"/>
                  </a:moveTo>
                  <a:lnTo>
                    <a:pt x="1273604" y="1723744"/>
                  </a:lnTo>
                  <a:lnTo>
                    <a:pt x="1275448" y="1724416"/>
                  </a:lnTo>
                  <a:lnTo>
                    <a:pt x="1271020" y="1720274"/>
                  </a:lnTo>
                  <a:lnTo>
                    <a:pt x="1268764" y="1718979"/>
                  </a:lnTo>
                  <a:lnTo>
                    <a:pt x="1268914" y="1718979"/>
                  </a:lnTo>
                  <a:lnTo>
                    <a:pt x="1264929" y="1717559"/>
                  </a:lnTo>
                  <a:close/>
                </a:path>
                <a:path w="1663700" h="1854200">
                  <a:moveTo>
                    <a:pt x="1236427" y="1706923"/>
                  </a:moveTo>
                  <a:lnTo>
                    <a:pt x="1248244" y="1714502"/>
                  </a:lnTo>
                  <a:lnTo>
                    <a:pt x="1273604" y="1723744"/>
                  </a:lnTo>
                  <a:lnTo>
                    <a:pt x="1264929" y="1717559"/>
                  </a:lnTo>
                  <a:lnTo>
                    <a:pt x="1256352" y="1714502"/>
                  </a:lnTo>
                  <a:lnTo>
                    <a:pt x="1236427" y="1706923"/>
                  </a:lnTo>
                  <a:close/>
                </a:path>
                <a:path w="1663700" h="1854200">
                  <a:moveTo>
                    <a:pt x="1305249" y="1708713"/>
                  </a:moveTo>
                  <a:lnTo>
                    <a:pt x="1325146" y="1721954"/>
                  </a:lnTo>
                  <a:lnTo>
                    <a:pt x="1328526" y="1723074"/>
                  </a:lnTo>
                  <a:lnTo>
                    <a:pt x="1322044" y="1716895"/>
                  </a:lnTo>
                  <a:lnTo>
                    <a:pt x="1317382" y="1714502"/>
                  </a:lnTo>
                  <a:lnTo>
                    <a:pt x="1318531" y="1714502"/>
                  </a:lnTo>
                  <a:lnTo>
                    <a:pt x="1305249" y="1708713"/>
                  </a:lnTo>
                  <a:close/>
                </a:path>
                <a:path w="1663700" h="1854200">
                  <a:moveTo>
                    <a:pt x="1291735" y="1703246"/>
                  </a:moveTo>
                  <a:lnTo>
                    <a:pt x="1325146" y="1721954"/>
                  </a:lnTo>
                  <a:lnTo>
                    <a:pt x="1305249" y="1708713"/>
                  </a:lnTo>
                  <a:lnTo>
                    <a:pt x="1294913" y="1704209"/>
                  </a:lnTo>
                  <a:lnTo>
                    <a:pt x="1293644" y="1703809"/>
                  </a:lnTo>
                  <a:lnTo>
                    <a:pt x="1291735" y="1703246"/>
                  </a:lnTo>
                  <a:close/>
                </a:path>
                <a:path w="1663700" h="1854200">
                  <a:moveTo>
                    <a:pt x="1268914" y="1718979"/>
                  </a:moveTo>
                  <a:lnTo>
                    <a:pt x="1268764" y="1718979"/>
                  </a:lnTo>
                  <a:lnTo>
                    <a:pt x="1271020" y="1720274"/>
                  </a:lnTo>
                  <a:lnTo>
                    <a:pt x="1270080" y="1719395"/>
                  </a:lnTo>
                  <a:lnTo>
                    <a:pt x="1268914" y="1718979"/>
                  </a:lnTo>
                  <a:close/>
                </a:path>
                <a:path w="1663700" h="1854200">
                  <a:moveTo>
                    <a:pt x="1276569" y="1696049"/>
                  </a:moveTo>
                  <a:lnTo>
                    <a:pt x="1276799" y="1696386"/>
                  </a:lnTo>
                  <a:lnTo>
                    <a:pt x="1302661" y="1714502"/>
                  </a:lnTo>
                  <a:lnTo>
                    <a:pt x="1320076" y="1720274"/>
                  </a:lnTo>
                  <a:lnTo>
                    <a:pt x="1318845" y="1719661"/>
                  </a:lnTo>
                  <a:lnTo>
                    <a:pt x="1309189" y="1714502"/>
                  </a:lnTo>
                  <a:lnTo>
                    <a:pt x="1307800" y="1714502"/>
                  </a:lnTo>
                  <a:lnTo>
                    <a:pt x="1289175" y="1703246"/>
                  </a:lnTo>
                  <a:lnTo>
                    <a:pt x="1279223" y="1697346"/>
                  </a:lnTo>
                  <a:lnTo>
                    <a:pt x="1277560" y="1696386"/>
                  </a:lnTo>
                  <a:lnTo>
                    <a:pt x="1276569" y="1696049"/>
                  </a:lnTo>
                  <a:close/>
                </a:path>
                <a:path w="1663700" h="1854200">
                  <a:moveTo>
                    <a:pt x="1269636" y="1718979"/>
                  </a:moveTo>
                  <a:lnTo>
                    <a:pt x="1270080" y="1719395"/>
                  </a:lnTo>
                  <a:lnTo>
                    <a:pt x="1270828" y="1719661"/>
                  </a:lnTo>
                  <a:lnTo>
                    <a:pt x="1269636" y="1718979"/>
                  </a:lnTo>
                  <a:close/>
                </a:path>
                <a:path w="1663700" h="1854200">
                  <a:moveTo>
                    <a:pt x="1260964" y="1714502"/>
                  </a:moveTo>
                  <a:lnTo>
                    <a:pt x="1260641" y="1714502"/>
                  </a:lnTo>
                  <a:lnTo>
                    <a:pt x="1264929" y="1717559"/>
                  </a:lnTo>
                  <a:lnTo>
                    <a:pt x="1268914" y="1718979"/>
                  </a:lnTo>
                  <a:lnTo>
                    <a:pt x="1268764" y="1718979"/>
                  </a:lnTo>
                  <a:lnTo>
                    <a:pt x="1260964" y="1714502"/>
                  </a:lnTo>
                  <a:close/>
                </a:path>
                <a:path w="1663700" h="1854200">
                  <a:moveTo>
                    <a:pt x="1208952" y="1683634"/>
                  </a:moveTo>
                  <a:lnTo>
                    <a:pt x="1218181" y="1689101"/>
                  </a:lnTo>
                  <a:lnTo>
                    <a:pt x="1261810" y="1714502"/>
                  </a:lnTo>
                  <a:lnTo>
                    <a:pt x="1269636" y="1718979"/>
                  </a:lnTo>
                  <a:lnTo>
                    <a:pt x="1265471" y="1715083"/>
                  </a:lnTo>
                  <a:lnTo>
                    <a:pt x="1264257" y="1714502"/>
                  </a:lnTo>
                  <a:lnTo>
                    <a:pt x="1219997" y="1689101"/>
                  </a:lnTo>
                  <a:lnTo>
                    <a:pt x="1208952" y="1683634"/>
                  </a:lnTo>
                  <a:close/>
                </a:path>
                <a:path w="1663700" h="1854200">
                  <a:moveTo>
                    <a:pt x="1318531" y="1714502"/>
                  </a:moveTo>
                  <a:lnTo>
                    <a:pt x="1317382" y="1714502"/>
                  </a:lnTo>
                  <a:lnTo>
                    <a:pt x="1322044" y="1716895"/>
                  </a:lnTo>
                  <a:lnTo>
                    <a:pt x="1320379" y="1715307"/>
                  </a:lnTo>
                  <a:lnTo>
                    <a:pt x="1318531" y="1714502"/>
                  </a:lnTo>
                  <a:close/>
                </a:path>
                <a:path w="1663700" h="1854200">
                  <a:moveTo>
                    <a:pt x="1301374" y="1706088"/>
                  </a:moveTo>
                  <a:lnTo>
                    <a:pt x="1301978" y="1706537"/>
                  </a:lnTo>
                  <a:lnTo>
                    <a:pt x="1305249" y="1708713"/>
                  </a:lnTo>
                  <a:lnTo>
                    <a:pt x="1320379" y="1715307"/>
                  </a:lnTo>
                  <a:lnTo>
                    <a:pt x="1319534" y="1714502"/>
                  </a:lnTo>
                  <a:lnTo>
                    <a:pt x="1328333" y="1714502"/>
                  </a:lnTo>
                  <a:lnTo>
                    <a:pt x="1307816" y="1707987"/>
                  </a:lnTo>
                  <a:lnTo>
                    <a:pt x="1301374" y="1706088"/>
                  </a:lnTo>
                  <a:close/>
                </a:path>
                <a:path w="1663700" h="1854200">
                  <a:moveTo>
                    <a:pt x="1331388" y="1714115"/>
                  </a:moveTo>
                  <a:lnTo>
                    <a:pt x="1333867" y="1715307"/>
                  </a:lnTo>
                  <a:lnTo>
                    <a:pt x="1333548" y="1715083"/>
                  </a:lnTo>
                  <a:lnTo>
                    <a:pt x="1333163" y="1714882"/>
                  </a:lnTo>
                  <a:lnTo>
                    <a:pt x="1332326" y="1714502"/>
                  </a:lnTo>
                  <a:lnTo>
                    <a:pt x="1331388" y="1714115"/>
                  </a:lnTo>
                  <a:close/>
                </a:path>
                <a:path w="1663700" h="1854200">
                  <a:moveTo>
                    <a:pt x="1194337" y="1676400"/>
                  </a:moveTo>
                  <a:lnTo>
                    <a:pt x="1194931" y="1679144"/>
                  </a:lnTo>
                  <a:lnTo>
                    <a:pt x="1194981" y="1679376"/>
                  </a:lnTo>
                  <a:lnTo>
                    <a:pt x="1222781" y="1697346"/>
                  </a:lnTo>
                  <a:lnTo>
                    <a:pt x="1238876" y="1701826"/>
                  </a:lnTo>
                  <a:lnTo>
                    <a:pt x="1260964" y="1714502"/>
                  </a:lnTo>
                  <a:lnTo>
                    <a:pt x="1261810" y="1714502"/>
                  </a:lnTo>
                  <a:lnTo>
                    <a:pt x="1218181" y="1689101"/>
                  </a:lnTo>
                  <a:lnTo>
                    <a:pt x="1208583" y="1683415"/>
                  </a:lnTo>
                  <a:lnTo>
                    <a:pt x="1207095" y="1682714"/>
                  </a:lnTo>
                  <a:lnTo>
                    <a:pt x="1194337" y="1676400"/>
                  </a:lnTo>
                  <a:close/>
                </a:path>
                <a:path w="1663700" h="1854200">
                  <a:moveTo>
                    <a:pt x="1293458" y="1705765"/>
                  </a:moveTo>
                  <a:lnTo>
                    <a:pt x="1293877" y="1706088"/>
                  </a:lnTo>
                  <a:lnTo>
                    <a:pt x="1307800" y="1714502"/>
                  </a:lnTo>
                  <a:lnTo>
                    <a:pt x="1309188" y="1714502"/>
                  </a:lnTo>
                  <a:lnTo>
                    <a:pt x="1296771" y="1706537"/>
                  </a:lnTo>
                  <a:lnTo>
                    <a:pt x="1294780" y="1706537"/>
                  </a:lnTo>
                  <a:lnTo>
                    <a:pt x="1293458" y="1705765"/>
                  </a:lnTo>
                  <a:close/>
                </a:path>
                <a:path w="1663700" h="1854200">
                  <a:moveTo>
                    <a:pt x="1331557" y="1714115"/>
                  </a:moveTo>
                  <a:lnTo>
                    <a:pt x="1331388" y="1714115"/>
                  </a:lnTo>
                  <a:lnTo>
                    <a:pt x="1332249" y="1714502"/>
                  </a:lnTo>
                  <a:lnTo>
                    <a:pt x="1331557" y="1714115"/>
                  </a:lnTo>
                  <a:close/>
                </a:path>
                <a:path w="1663700" h="1854200">
                  <a:moveTo>
                    <a:pt x="1307388" y="1701826"/>
                  </a:moveTo>
                  <a:lnTo>
                    <a:pt x="1305813" y="1701826"/>
                  </a:lnTo>
                  <a:lnTo>
                    <a:pt x="1331557" y="1714115"/>
                  </a:lnTo>
                  <a:lnTo>
                    <a:pt x="1307388" y="1701826"/>
                  </a:lnTo>
                  <a:close/>
                </a:path>
                <a:path w="1663700" h="1854200">
                  <a:moveTo>
                    <a:pt x="1294999" y="1704209"/>
                  </a:moveTo>
                  <a:lnTo>
                    <a:pt x="1295395" y="1704418"/>
                  </a:lnTo>
                  <a:lnTo>
                    <a:pt x="1305249" y="1708713"/>
                  </a:lnTo>
                  <a:lnTo>
                    <a:pt x="1301304" y="1706088"/>
                  </a:lnTo>
                  <a:lnTo>
                    <a:pt x="1300279" y="1705765"/>
                  </a:lnTo>
                  <a:lnTo>
                    <a:pt x="1294999" y="1704209"/>
                  </a:lnTo>
                  <a:close/>
                </a:path>
                <a:path w="1663700" h="1854200">
                  <a:moveTo>
                    <a:pt x="1300819" y="1705765"/>
                  </a:moveTo>
                  <a:lnTo>
                    <a:pt x="1301374" y="1706088"/>
                  </a:lnTo>
                  <a:lnTo>
                    <a:pt x="1307816" y="1707987"/>
                  </a:lnTo>
                  <a:lnTo>
                    <a:pt x="1300819" y="1705765"/>
                  </a:lnTo>
                  <a:close/>
                </a:path>
                <a:path w="1663700" h="1854200">
                  <a:moveTo>
                    <a:pt x="1202314" y="1691667"/>
                  </a:moveTo>
                  <a:lnTo>
                    <a:pt x="1223029" y="1701826"/>
                  </a:lnTo>
                  <a:lnTo>
                    <a:pt x="1236427" y="1706923"/>
                  </a:lnTo>
                  <a:lnTo>
                    <a:pt x="1220548" y="1696735"/>
                  </a:lnTo>
                  <a:lnTo>
                    <a:pt x="1202314" y="1691667"/>
                  </a:lnTo>
                  <a:close/>
                </a:path>
                <a:path w="1663700" h="1854200">
                  <a:moveTo>
                    <a:pt x="1286915" y="1701826"/>
                  </a:moveTo>
                  <a:lnTo>
                    <a:pt x="1287911" y="1702463"/>
                  </a:lnTo>
                  <a:lnTo>
                    <a:pt x="1294780" y="1706537"/>
                  </a:lnTo>
                  <a:lnTo>
                    <a:pt x="1296771" y="1706537"/>
                  </a:lnTo>
                  <a:lnTo>
                    <a:pt x="1291642" y="1703246"/>
                  </a:lnTo>
                  <a:lnTo>
                    <a:pt x="1286915" y="1701826"/>
                  </a:lnTo>
                  <a:close/>
                </a:path>
                <a:path w="1663700" h="1854200">
                  <a:moveTo>
                    <a:pt x="1294899" y="1701826"/>
                  </a:moveTo>
                  <a:lnTo>
                    <a:pt x="1289446" y="1701826"/>
                  </a:lnTo>
                  <a:lnTo>
                    <a:pt x="1293997" y="1703809"/>
                  </a:lnTo>
                  <a:lnTo>
                    <a:pt x="1294999" y="1704209"/>
                  </a:lnTo>
                  <a:lnTo>
                    <a:pt x="1301374" y="1706088"/>
                  </a:lnTo>
                  <a:lnTo>
                    <a:pt x="1300819" y="1705765"/>
                  </a:lnTo>
                  <a:lnTo>
                    <a:pt x="1292887" y="1703246"/>
                  </a:lnTo>
                  <a:lnTo>
                    <a:pt x="1297034" y="1703246"/>
                  </a:lnTo>
                  <a:lnTo>
                    <a:pt x="1294899" y="1701826"/>
                  </a:lnTo>
                  <a:close/>
                </a:path>
                <a:path w="1663700" h="1854200">
                  <a:moveTo>
                    <a:pt x="1297034" y="1703246"/>
                  </a:moveTo>
                  <a:lnTo>
                    <a:pt x="1292887" y="1703246"/>
                  </a:lnTo>
                  <a:lnTo>
                    <a:pt x="1300819" y="1705765"/>
                  </a:lnTo>
                  <a:lnTo>
                    <a:pt x="1297034" y="1703246"/>
                  </a:lnTo>
                  <a:close/>
                </a:path>
                <a:path w="1663700" h="1854200">
                  <a:moveTo>
                    <a:pt x="1289446" y="1701826"/>
                  </a:moveTo>
                  <a:lnTo>
                    <a:pt x="1290421" y="1702463"/>
                  </a:lnTo>
                  <a:lnTo>
                    <a:pt x="1292887" y="1703246"/>
                  </a:lnTo>
                  <a:lnTo>
                    <a:pt x="1291735" y="1703246"/>
                  </a:lnTo>
                  <a:lnTo>
                    <a:pt x="1294999" y="1704209"/>
                  </a:lnTo>
                  <a:lnTo>
                    <a:pt x="1293997" y="1703809"/>
                  </a:lnTo>
                  <a:lnTo>
                    <a:pt x="1292706" y="1703246"/>
                  </a:lnTo>
                  <a:lnTo>
                    <a:pt x="1292887" y="1703246"/>
                  </a:lnTo>
                  <a:lnTo>
                    <a:pt x="1290421" y="1702463"/>
                  </a:lnTo>
                  <a:lnTo>
                    <a:pt x="1290909" y="1702463"/>
                  </a:lnTo>
                  <a:lnTo>
                    <a:pt x="1289446" y="1701826"/>
                  </a:lnTo>
                  <a:close/>
                </a:path>
                <a:path w="1663700" h="1854200">
                  <a:moveTo>
                    <a:pt x="1277640" y="1696386"/>
                  </a:moveTo>
                  <a:lnTo>
                    <a:pt x="1278263" y="1696735"/>
                  </a:lnTo>
                  <a:lnTo>
                    <a:pt x="1286915" y="1701826"/>
                  </a:lnTo>
                  <a:lnTo>
                    <a:pt x="1291735" y="1703246"/>
                  </a:lnTo>
                  <a:lnTo>
                    <a:pt x="1290421" y="1702463"/>
                  </a:lnTo>
                  <a:lnTo>
                    <a:pt x="1288413" y="1701826"/>
                  </a:lnTo>
                  <a:lnTo>
                    <a:pt x="1279511" y="1696974"/>
                  </a:lnTo>
                  <a:lnTo>
                    <a:pt x="1277640" y="1696386"/>
                  </a:lnTo>
                  <a:close/>
                </a:path>
                <a:path w="1663700" h="1854200">
                  <a:moveTo>
                    <a:pt x="1279511" y="1696974"/>
                  </a:moveTo>
                  <a:lnTo>
                    <a:pt x="1288413" y="1701826"/>
                  </a:lnTo>
                  <a:lnTo>
                    <a:pt x="1290421" y="1702463"/>
                  </a:lnTo>
                  <a:lnTo>
                    <a:pt x="1289427" y="1701826"/>
                  </a:lnTo>
                  <a:lnTo>
                    <a:pt x="1294943" y="1701826"/>
                  </a:lnTo>
                  <a:lnTo>
                    <a:pt x="1279511" y="1696974"/>
                  </a:lnTo>
                  <a:close/>
                </a:path>
                <a:path w="1663700" h="1854200">
                  <a:moveTo>
                    <a:pt x="1220578" y="1696735"/>
                  </a:moveTo>
                  <a:lnTo>
                    <a:pt x="1229718" y="1701826"/>
                  </a:lnTo>
                  <a:lnTo>
                    <a:pt x="1222781" y="1697346"/>
                  </a:lnTo>
                  <a:lnTo>
                    <a:pt x="1220578" y="1696735"/>
                  </a:lnTo>
                  <a:close/>
                </a:path>
                <a:path w="1663700" h="1854200">
                  <a:moveTo>
                    <a:pt x="1277639" y="1696974"/>
                  </a:moveTo>
                  <a:lnTo>
                    <a:pt x="1277910" y="1697346"/>
                  </a:lnTo>
                  <a:lnTo>
                    <a:pt x="1282540" y="1701826"/>
                  </a:lnTo>
                  <a:lnTo>
                    <a:pt x="1284563" y="1701826"/>
                  </a:lnTo>
                  <a:lnTo>
                    <a:pt x="1277639" y="1696974"/>
                  </a:lnTo>
                  <a:close/>
                </a:path>
                <a:path w="1663700" h="1854200">
                  <a:moveTo>
                    <a:pt x="1274940" y="1694473"/>
                  </a:moveTo>
                  <a:lnTo>
                    <a:pt x="1275891" y="1695326"/>
                  </a:lnTo>
                  <a:lnTo>
                    <a:pt x="1277640" y="1696386"/>
                  </a:lnTo>
                  <a:lnTo>
                    <a:pt x="1279511" y="1696974"/>
                  </a:lnTo>
                  <a:lnTo>
                    <a:pt x="1274940" y="1694473"/>
                  </a:lnTo>
                  <a:close/>
                </a:path>
                <a:path w="1663700" h="1854200">
                  <a:moveTo>
                    <a:pt x="1195702" y="1682714"/>
                  </a:moveTo>
                  <a:lnTo>
                    <a:pt x="1197087" y="1689101"/>
                  </a:lnTo>
                  <a:lnTo>
                    <a:pt x="1202314" y="1691667"/>
                  </a:lnTo>
                  <a:lnTo>
                    <a:pt x="1220578" y="1696735"/>
                  </a:lnTo>
                  <a:lnTo>
                    <a:pt x="1220005" y="1696386"/>
                  </a:lnTo>
                  <a:lnTo>
                    <a:pt x="1219347" y="1696049"/>
                  </a:lnTo>
                  <a:lnTo>
                    <a:pt x="1206873" y="1689101"/>
                  </a:lnTo>
                  <a:lnTo>
                    <a:pt x="1203581" y="1689101"/>
                  </a:lnTo>
                  <a:lnTo>
                    <a:pt x="1195702" y="1682714"/>
                  </a:lnTo>
                  <a:close/>
                </a:path>
                <a:path w="1663700" h="1854200">
                  <a:moveTo>
                    <a:pt x="1195540" y="1681356"/>
                  </a:moveTo>
                  <a:lnTo>
                    <a:pt x="1195509" y="1681659"/>
                  </a:lnTo>
                  <a:lnTo>
                    <a:pt x="1205777" y="1688311"/>
                  </a:lnTo>
                  <a:lnTo>
                    <a:pt x="1206873" y="1689101"/>
                  </a:lnTo>
                  <a:lnTo>
                    <a:pt x="1219951" y="1696386"/>
                  </a:lnTo>
                  <a:lnTo>
                    <a:pt x="1219480" y="1696049"/>
                  </a:lnTo>
                  <a:lnTo>
                    <a:pt x="1208651" y="1689101"/>
                  </a:lnTo>
                  <a:lnTo>
                    <a:pt x="1195540" y="1681356"/>
                  </a:lnTo>
                  <a:close/>
                </a:path>
                <a:path w="1663700" h="1854200">
                  <a:moveTo>
                    <a:pt x="1276115" y="1695906"/>
                  </a:moveTo>
                  <a:lnTo>
                    <a:pt x="1276799" y="1696386"/>
                  </a:lnTo>
                  <a:lnTo>
                    <a:pt x="1276569" y="1696049"/>
                  </a:lnTo>
                  <a:lnTo>
                    <a:pt x="1276115" y="1695906"/>
                  </a:lnTo>
                  <a:close/>
                </a:path>
                <a:path w="1663700" h="1854200">
                  <a:moveTo>
                    <a:pt x="1275995" y="1695493"/>
                  </a:moveTo>
                  <a:lnTo>
                    <a:pt x="1276569" y="1696049"/>
                  </a:lnTo>
                  <a:lnTo>
                    <a:pt x="1277640" y="1696386"/>
                  </a:lnTo>
                  <a:lnTo>
                    <a:pt x="1276972" y="1696049"/>
                  </a:lnTo>
                  <a:lnTo>
                    <a:pt x="1275995" y="1695493"/>
                  </a:lnTo>
                  <a:close/>
                </a:path>
                <a:path w="1663700" h="1854200">
                  <a:moveTo>
                    <a:pt x="1273079" y="1693780"/>
                  </a:moveTo>
                  <a:lnTo>
                    <a:pt x="1273700" y="1694473"/>
                  </a:lnTo>
                  <a:lnTo>
                    <a:pt x="1274801" y="1695493"/>
                  </a:lnTo>
                  <a:lnTo>
                    <a:pt x="1276115" y="1695906"/>
                  </a:lnTo>
                  <a:lnTo>
                    <a:pt x="1273079" y="1693780"/>
                  </a:lnTo>
                  <a:close/>
                </a:path>
                <a:path w="1663700" h="1854200">
                  <a:moveTo>
                    <a:pt x="1269387" y="1689101"/>
                  </a:moveTo>
                  <a:lnTo>
                    <a:pt x="1267963" y="1689101"/>
                  </a:lnTo>
                  <a:lnTo>
                    <a:pt x="1271958" y="1692842"/>
                  </a:lnTo>
                  <a:lnTo>
                    <a:pt x="1274940" y="1694473"/>
                  </a:lnTo>
                  <a:lnTo>
                    <a:pt x="1269387" y="1689101"/>
                  </a:lnTo>
                  <a:close/>
                </a:path>
                <a:path w="1663700" h="1854200">
                  <a:moveTo>
                    <a:pt x="1263981" y="1688311"/>
                  </a:moveTo>
                  <a:lnTo>
                    <a:pt x="1265121" y="1689101"/>
                  </a:lnTo>
                  <a:lnTo>
                    <a:pt x="1272553" y="1693447"/>
                  </a:lnTo>
                  <a:lnTo>
                    <a:pt x="1271740" y="1692842"/>
                  </a:lnTo>
                  <a:lnTo>
                    <a:pt x="1270725" y="1692299"/>
                  </a:lnTo>
                  <a:lnTo>
                    <a:pt x="1263981" y="1688311"/>
                  </a:lnTo>
                  <a:close/>
                </a:path>
                <a:path w="1663700" h="1854200">
                  <a:moveTo>
                    <a:pt x="1270966" y="1692299"/>
                  </a:moveTo>
                  <a:lnTo>
                    <a:pt x="1271706" y="1692842"/>
                  </a:lnTo>
                  <a:lnTo>
                    <a:pt x="1272726" y="1693447"/>
                  </a:lnTo>
                  <a:lnTo>
                    <a:pt x="1271958" y="1692842"/>
                  </a:lnTo>
                  <a:lnTo>
                    <a:pt x="1270966" y="1692299"/>
                  </a:lnTo>
                  <a:close/>
                </a:path>
                <a:path w="1663700" h="1854200">
                  <a:moveTo>
                    <a:pt x="1263297" y="1687837"/>
                  </a:moveTo>
                  <a:lnTo>
                    <a:pt x="1263981" y="1688311"/>
                  </a:lnTo>
                  <a:lnTo>
                    <a:pt x="1268757" y="1691090"/>
                  </a:lnTo>
                  <a:lnTo>
                    <a:pt x="1270966" y="1692299"/>
                  </a:lnTo>
                  <a:lnTo>
                    <a:pt x="1266402" y="1689101"/>
                  </a:lnTo>
                  <a:lnTo>
                    <a:pt x="1263297" y="1687837"/>
                  </a:lnTo>
                  <a:close/>
                </a:path>
                <a:path w="1663700" h="1854200">
                  <a:moveTo>
                    <a:pt x="1137890" y="1651000"/>
                  </a:moveTo>
                  <a:lnTo>
                    <a:pt x="1131132" y="1651000"/>
                  </a:lnTo>
                  <a:lnTo>
                    <a:pt x="1146588" y="1663700"/>
                  </a:lnTo>
                  <a:lnTo>
                    <a:pt x="1193068" y="1689101"/>
                  </a:lnTo>
                  <a:lnTo>
                    <a:pt x="1202314" y="1691667"/>
                  </a:lnTo>
                  <a:lnTo>
                    <a:pt x="1197087" y="1689101"/>
                  </a:lnTo>
                  <a:lnTo>
                    <a:pt x="1195702" y="1682714"/>
                  </a:lnTo>
                  <a:lnTo>
                    <a:pt x="1189963" y="1678061"/>
                  </a:lnTo>
                  <a:lnTo>
                    <a:pt x="1187150" y="1676400"/>
                  </a:lnTo>
                  <a:lnTo>
                    <a:pt x="1174607" y="1676400"/>
                  </a:lnTo>
                  <a:lnTo>
                    <a:pt x="1162920" y="1663700"/>
                  </a:lnTo>
                  <a:lnTo>
                    <a:pt x="1157522" y="1663700"/>
                  </a:lnTo>
                  <a:lnTo>
                    <a:pt x="1137890" y="1651000"/>
                  </a:lnTo>
                  <a:close/>
                </a:path>
                <a:path w="1663700" h="1854200">
                  <a:moveTo>
                    <a:pt x="1195474" y="1681659"/>
                  </a:moveTo>
                  <a:lnTo>
                    <a:pt x="1195702" y="1682714"/>
                  </a:lnTo>
                  <a:lnTo>
                    <a:pt x="1203581" y="1689101"/>
                  </a:lnTo>
                  <a:lnTo>
                    <a:pt x="1206699" y="1689101"/>
                  </a:lnTo>
                  <a:lnTo>
                    <a:pt x="1195474" y="1681659"/>
                  </a:lnTo>
                  <a:close/>
                </a:path>
                <a:path w="1663700" h="1854200">
                  <a:moveTo>
                    <a:pt x="1198558" y="1683634"/>
                  </a:moveTo>
                  <a:lnTo>
                    <a:pt x="1203549" y="1687012"/>
                  </a:lnTo>
                  <a:lnTo>
                    <a:pt x="1206699" y="1689101"/>
                  </a:lnTo>
                  <a:lnTo>
                    <a:pt x="1206998" y="1689101"/>
                  </a:lnTo>
                  <a:lnTo>
                    <a:pt x="1198558" y="1683634"/>
                  </a:lnTo>
                  <a:close/>
                </a:path>
                <a:path w="1663700" h="1854200">
                  <a:moveTo>
                    <a:pt x="1262317" y="1687438"/>
                  </a:moveTo>
                  <a:lnTo>
                    <a:pt x="1265235" y="1689101"/>
                  </a:lnTo>
                  <a:lnTo>
                    <a:pt x="1263981" y="1688311"/>
                  </a:lnTo>
                  <a:lnTo>
                    <a:pt x="1262861" y="1687659"/>
                  </a:lnTo>
                  <a:lnTo>
                    <a:pt x="1262317" y="1687438"/>
                  </a:lnTo>
                  <a:close/>
                </a:path>
                <a:path w="1663700" h="1854200">
                  <a:moveTo>
                    <a:pt x="1259278" y="1683415"/>
                  </a:moveTo>
                  <a:lnTo>
                    <a:pt x="1269389" y="1689101"/>
                  </a:lnTo>
                  <a:lnTo>
                    <a:pt x="1273987" y="1689101"/>
                  </a:lnTo>
                  <a:lnTo>
                    <a:pt x="1259278" y="1683415"/>
                  </a:lnTo>
                  <a:close/>
                </a:path>
                <a:path w="1663700" h="1854200">
                  <a:moveTo>
                    <a:pt x="1248230" y="1679144"/>
                  </a:moveTo>
                  <a:lnTo>
                    <a:pt x="1262861" y="1687659"/>
                  </a:lnTo>
                  <a:lnTo>
                    <a:pt x="1263297" y="1687837"/>
                  </a:lnTo>
                  <a:lnTo>
                    <a:pt x="1253951" y="1681356"/>
                  </a:lnTo>
                  <a:lnTo>
                    <a:pt x="1248230" y="1679144"/>
                  </a:lnTo>
                  <a:close/>
                </a:path>
                <a:path w="1663700" h="1854200">
                  <a:moveTo>
                    <a:pt x="1222103" y="1663964"/>
                  </a:moveTo>
                  <a:lnTo>
                    <a:pt x="1227663" y="1672262"/>
                  </a:lnTo>
                  <a:lnTo>
                    <a:pt x="1235203" y="1676400"/>
                  </a:lnTo>
                  <a:lnTo>
                    <a:pt x="1262317" y="1687438"/>
                  </a:lnTo>
                  <a:lnTo>
                    <a:pt x="1248183" y="1679144"/>
                  </a:lnTo>
                  <a:lnTo>
                    <a:pt x="1246621" y="1678522"/>
                  </a:lnTo>
                  <a:lnTo>
                    <a:pt x="1241130" y="1676400"/>
                  </a:lnTo>
                  <a:lnTo>
                    <a:pt x="1222103" y="1663964"/>
                  </a:lnTo>
                  <a:close/>
                </a:path>
                <a:path w="1663700" h="1854200">
                  <a:moveTo>
                    <a:pt x="1246803" y="1676400"/>
                  </a:moveTo>
                  <a:lnTo>
                    <a:pt x="1253951" y="1681356"/>
                  </a:lnTo>
                  <a:lnTo>
                    <a:pt x="1259278" y="1683415"/>
                  </a:lnTo>
                  <a:lnTo>
                    <a:pt x="1246803" y="1676400"/>
                  </a:lnTo>
                  <a:close/>
                </a:path>
                <a:path w="1663700" h="1854200">
                  <a:moveTo>
                    <a:pt x="1179744" y="1670374"/>
                  </a:moveTo>
                  <a:lnTo>
                    <a:pt x="1187913" y="1676400"/>
                  </a:lnTo>
                  <a:lnTo>
                    <a:pt x="1189581" y="1677751"/>
                  </a:lnTo>
                  <a:lnTo>
                    <a:pt x="1190743" y="1678522"/>
                  </a:lnTo>
                  <a:lnTo>
                    <a:pt x="1195540" y="1681356"/>
                  </a:lnTo>
                  <a:lnTo>
                    <a:pt x="1195409" y="1681356"/>
                  </a:lnTo>
                  <a:lnTo>
                    <a:pt x="1195081" y="1679840"/>
                  </a:lnTo>
                  <a:lnTo>
                    <a:pt x="1194981" y="1679376"/>
                  </a:lnTo>
                  <a:lnTo>
                    <a:pt x="1190376" y="1676400"/>
                  </a:lnTo>
                  <a:lnTo>
                    <a:pt x="1179744" y="1670374"/>
                  </a:lnTo>
                  <a:close/>
                </a:path>
                <a:path w="1663700" h="1854200">
                  <a:moveTo>
                    <a:pt x="1140145" y="1651000"/>
                  </a:moveTo>
                  <a:lnTo>
                    <a:pt x="1139214" y="1651000"/>
                  </a:lnTo>
                  <a:lnTo>
                    <a:pt x="1157522" y="1663700"/>
                  </a:lnTo>
                  <a:lnTo>
                    <a:pt x="1162920" y="1663700"/>
                  </a:lnTo>
                  <a:lnTo>
                    <a:pt x="1174607" y="1676400"/>
                  </a:lnTo>
                  <a:lnTo>
                    <a:pt x="1187150" y="1676400"/>
                  </a:lnTo>
                  <a:lnTo>
                    <a:pt x="1165652" y="1663700"/>
                  </a:lnTo>
                  <a:lnTo>
                    <a:pt x="1155742" y="1658089"/>
                  </a:lnTo>
                  <a:lnTo>
                    <a:pt x="1140145" y="1651000"/>
                  </a:lnTo>
                  <a:close/>
                </a:path>
                <a:path w="1663700" h="1854200">
                  <a:moveTo>
                    <a:pt x="1167967" y="1663700"/>
                  </a:moveTo>
                  <a:lnTo>
                    <a:pt x="1165652" y="1663700"/>
                  </a:lnTo>
                  <a:lnTo>
                    <a:pt x="1187150" y="1676400"/>
                  </a:lnTo>
                  <a:lnTo>
                    <a:pt x="1187477" y="1676400"/>
                  </a:lnTo>
                  <a:lnTo>
                    <a:pt x="1168489" y="1663964"/>
                  </a:lnTo>
                  <a:lnTo>
                    <a:pt x="1167967" y="1663700"/>
                  </a:lnTo>
                  <a:close/>
                </a:path>
                <a:path w="1663700" h="1854200">
                  <a:moveTo>
                    <a:pt x="1213288" y="1664437"/>
                  </a:moveTo>
                  <a:lnTo>
                    <a:pt x="1226258" y="1676400"/>
                  </a:lnTo>
                  <a:lnTo>
                    <a:pt x="1230434" y="1676400"/>
                  </a:lnTo>
                  <a:lnTo>
                    <a:pt x="1228541" y="1673573"/>
                  </a:lnTo>
                  <a:lnTo>
                    <a:pt x="1213288" y="1664437"/>
                  </a:lnTo>
                  <a:close/>
                </a:path>
                <a:path w="1663700" h="1854200">
                  <a:moveTo>
                    <a:pt x="1228541" y="1673573"/>
                  </a:moveTo>
                  <a:lnTo>
                    <a:pt x="1230434" y="1676400"/>
                  </a:lnTo>
                  <a:lnTo>
                    <a:pt x="1233259" y="1676400"/>
                  </a:lnTo>
                  <a:lnTo>
                    <a:pt x="1228541" y="1673573"/>
                  </a:lnTo>
                  <a:close/>
                </a:path>
                <a:path w="1663700" h="1854200">
                  <a:moveTo>
                    <a:pt x="1213401" y="1664437"/>
                  </a:moveTo>
                  <a:lnTo>
                    <a:pt x="1228541" y="1673573"/>
                  </a:lnTo>
                  <a:lnTo>
                    <a:pt x="1227663" y="1672262"/>
                  </a:lnTo>
                  <a:lnTo>
                    <a:pt x="1213401" y="1664437"/>
                  </a:lnTo>
                  <a:close/>
                </a:path>
                <a:path w="1663700" h="1854200">
                  <a:moveTo>
                    <a:pt x="1221698" y="1663700"/>
                  </a:moveTo>
                  <a:lnTo>
                    <a:pt x="1212488" y="1663700"/>
                  </a:lnTo>
                  <a:lnTo>
                    <a:pt x="1213122" y="1664284"/>
                  </a:lnTo>
                  <a:lnTo>
                    <a:pt x="1227663" y="1672262"/>
                  </a:lnTo>
                  <a:lnTo>
                    <a:pt x="1222103" y="1663964"/>
                  </a:lnTo>
                  <a:lnTo>
                    <a:pt x="1221698" y="1663700"/>
                  </a:lnTo>
                  <a:close/>
                </a:path>
                <a:path w="1663700" h="1854200">
                  <a:moveTo>
                    <a:pt x="1170696" y="1663700"/>
                  </a:moveTo>
                  <a:lnTo>
                    <a:pt x="1168085" y="1663700"/>
                  </a:lnTo>
                  <a:lnTo>
                    <a:pt x="1168434" y="1663964"/>
                  </a:lnTo>
                  <a:lnTo>
                    <a:pt x="1179744" y="1670374"/>
                  </a:lnTo>
                  <a:lnTo>
                    <a:pt x="1170696" y="1663700"/>
                  </a:lnTo>
                  <a:close/>
                </a:path>
                <a:path w="1663700" h="1854200">
                  <a:moveTo>
                    <a:pt x="1212488" y="1663700"/>
                  </a:moveTo>
                  <a:lnTo>
                    <a:pt x="1212056" y="1663700"/>
                  </a:lnTo>
                  <a:lnTo>
                    <a:pt x="1213122" y="1664284"/>
                  </a:lnTo>
                  <a:lnTo>
                    <a:pt x="1212488" y="1663700"/>
                  </a:lnTo>
                  <a:close/>
                </a:path>
                <a:path w="1663700" h="1854200">
                  <a:moveTo>
                    <a:pt x="1221926" y="1663700"/>
                  </a:moveTo>
                  <a:lnTo>
                    <a:pt x="1221698" y="1663700"/>
                  </a:lnTo>
                  <a:lnTo>
                    <a:pt x="1222103" y="1663964"/>
                  </a:lnTo>
                  <a:lnTo>
                    <a:pt x="1221926" y="1663700"/>
                  </a:lnTo>
                  <a:close/>
                </a:path>
                <a:path w="1663700" h="1854200">
                  <a:moveTo>
                    <a:pt x="1121481" y="1638300"/>
                  </a:moveTo>
                  <a:lnTo>
                    <a:pt x="1120787" y="1638300"/>
                  </a:lnTo>
                  <a:lnTo>
                    <a:pt x="1155742" y="1658089"/>
                  </a:lnTo>
                  <a:lnTo>
                    <a:pt x="1167489" y="1663428"/>
                  </a:lnTo>
                  <a:lnTo>
                    <a:pt x="1145558" y="1651000"/>
                  </a:lnTo>
                  <a:lnTo>
                    <a:pt x="1121481" y="1638300"/>
                  </a:lnTo>
                  <a:close/>
                </a:path>
                <a:path w="1663700" h="1854200">
                  <a:moveTo>
                    <a:pt x="1125552" y="1646415"/>
                  </a:moveTo>
                  <a:lnTo>
                    <a:pt x="1129639" y="1651000"/>
                  </a:lnTo>
                  <a:lnTo>
                    <a:pt x="1131132" y="1651000"/>
                  </a:lnTo>
                  <a:lnTo>
                    <a:pt x="1125552" y="1646415"/>
                  </a:lnTo>
                  <a:close/>
                </a:path>
                <a:path w="1663700" h="1854200">
                  <a:moveTo>
                    <a:pt x="1120581" y="1638300"/>
                  </a:moveTo>
                  <a:lnTo>
                    <a:pt x="1118339" y="1638300"/>
                  </a:lnTo>
                  <a:lnTo>
                    <a:pt x="1137890" y="1651000"/>
                  </a:lnTo>
                  <a:lnTo>
                    <a:pt x="1139214" y="1651000"/>
                  </a:lnTo>
                  <a:lnTo>
                    <a:pt x="1121981" y="1639045"/>
                  </a:lnTo>
                  <a:lnTo>
                    <a:pt x="1121246" y="1638668"/>
                  </a:lnTo>
                  <a:lnTo>
                    <a:pt x="1120581" y="1638300"/>
                  </a:lnTo>
                  <a:close/>
                </a:path>
                <a:path w="1663700" h="1854200">
                  <a:moveTo>
                    <a:pt x="1180774" y="1644964"/>
                  </a:moveTo>
                  <a:lnTo>
                    <a:pt x="1183516" y="1651000"/>
                  </a:lnTo>
                  <a:lnTo>
                    <a:pt x="1189445" y="1651000"/>
                  </a:lnTo>
                  <a:lnTo>
                    <a:pt x="1183583" y="1646415"/>
                  </a:lnTo>
                  <a:lnTo>
                    <a:pt x="1180774" y="1644964"/>
                  </a:lnTo>
                  <a:close/>
                </a:path>
                <a:path w="1663700" h="1854200">
                  <a:moveTo>
                    <a:pt x="1183666" y="1646415"/>
                  </a:moveTo>
                  <a:lnTo>
                    <a:pt x="1189445" y="1651000"/>
                  </a:lnTo>
                  <a:lnTo>
                    <a:pt x="1192803" y="1651000"/>
                  </a:lnTo>
                  <a:lnTo>
                    <a:pt x="1183666" y="1646415"/>
                  </a:lnTo>
                  <a:close/>
                </a:path>
                <a:path w="1663700" h="1854200">
                  <a:moveTo>
                    <a:pt x="1112083" y="1635347"/>
                  </a:moveTo>
                  <a:lnTo>
                    <a:pt x="1125552" y="1646415"/>
                  </a:lnTo>
                  <a:lnTo>
                    <a:pt x="1118318" y="1638300"/>
                  </a:lnTo>
                  <a:lnTo>
                    <a:pt x="1115218" y="1636396"/>
                  </a:lnTo>
                  <a:lnTo>
                    <a:pt x="1112083" y="1635347"/>
                  </a:lnTo>
                  <a:close/>
                </a:path>
                <a:path w="1663700" h="1854200">
                  <a:moveTo>
                    <a:pt x="1180248" y="1643806"/>
                  </a:moveTo>
                  <a:lnTo>
                    <a:pt x="1180774" y="1644964"/>
                  </a:lnTo>
                  <a:lnTo>
                    <a:pt x="1183666" y="1646415"/>
                  </a:lnTo>
                  <a:lnTo>
                    <a:pt x="1181728" y="1644964"/>
                  </a:lnTo>
                  <a:lnTo>
                    <a:pt x="1180248" y="1643806"/>
                  </a:lnTo>
                  <a:close/>
                </a:path>
                <a:path w="1663700" h="1854200">
                  <a:moveTo>
                    <a:pt x="1120086" y="1638025"/>
                  </a:moveTo>
                  <a:lnTo>
                    <a:pt x="1130514" y="1643806"/>
                  </a:lnTo>
                  <a:lnTo>
                    <a:pt x="1121438" y="1638668"/>
                  </a:lnTo>
                  <a:lnTo>
                    <a:pt x="1120906" y="1638300"/>
                  </a:lnTo>
                  <a:lnTo>
                    <a:pt x="1120086" y="1638025"/>
                  </a:lnTo>
                  <a:close/>
                </a:path>
                <a:path w="1663700" h="1854200">
                  <a:moveTo>
                    <a:pt x="1177746" y="1638300"/>
                  </a:moveTo>
                  <a:lnTo>
                    <a:pt x="1173207" y="1638300"/>
                  </a:lnTo>
                  <a:lnTo>
                    <a:pt x="1180248" y="1643806"/>
                  </a:lnTo>
                  <a:lnTo>
                    <a:pt x="1177746" y="1638300"/>
                  </a:lnTo>
                  <a:close/>
                </a:path>
                <a:path w="1663700" h="1854200">
                  <a:moveTo>
                    <a:pt x="1109930" y="1634627"/>
                  </a:moveTo>
                  <a:lnTo>
                    <a:pt x="1111333" y="1638025"/>
                  </a:lnTo>
                  <a:lnTo>
                    <a:pt x="1111447" y="1638300"/>
                  </a:lnTo>
                  <a:lnTo>
                    <a:pt x="1115676" y="1638300"/>
                  </a:lnTo>
                  <a:lnTo>
                    <a:pt x="1112083" y="1635347"/>
                  </a:lnTo>
                  <a:lnTo>
                    <a:pt x="1109930" y="1634627"/>
                  </a:lnTo>
                  <a:close/>
                </a:path>
                <a:path w="1663700" h="1854200">
                  <a:moveTo>
                    <a:pt x="1115218" y="1636396"/>
                  </a:moveTo>
                  <a:lnTo>
                    <a:pt x="1118351" y="1638300"/>
                  </a:lnTo>
                  <a:lnTo>
                    <a:pt x="1118058" y="1638025"/>
                  </a:lnTo>
                  <a:lnTo>
                    <a:pt x="1117110" y="1637029"/>
                  </a:lnTo>
                  <a:lnTo>
                    <a:pt x="1115218" y="1636396"/>
                  </a:lnTo>
                  <a:close/>
                </a:path>
                <a:path w="1663700" h="1854200">
                  <a:moveTo>
                    <a:pt x="1115785" y="1635640"/>
                  </a:moveTo>
                  <a:lnTo>
                    <a:pt x="1117110" y="1637029"/>
                  </a:lnTo>
                  <a:lnTo>
                    <a:pt x="1120086" y="1638025"/>
                  </a:lnTo>
                  <a:lnTo>
                    <a:pt x="1115785" y="1635640"/>
                  </a:lnTo>
                  <a:close/>
                </a:path>
                <a:path w="1663700" h="1854200">
                  <a:moveTo>
                    <a:pt x="1108734" y="1631732"/>
                  </a:moveTo>
                  <a:lnTo>
                    <a:pt x="1109127" y="1632683"/>
                  </a:lnTo>
                  <a:lnTo>
                    <a:pt x="1115218" y="1636396"/>
                  </a:lnTo>
                  <a:lnTo>
                    <a:pt x="1117110" y="1637029"/>
                  </a:lnTo>
                  <a:lnTo>
                    <a:pt x="1115785" y="1635640"/>
                  </a:lnTo>
                  <a:lnTo>
                    <a:pt x="1108734" y="1631732"/>
                  </a:lnTo>
                  <a:close/>
                </a:path>
                <a:path w="1663700" h="1854200">
                  <a:moveTo>
                    <a:pt x="1109127" y="1632683"/>
                  </a:moveTo>
                  <a:lnTo>
                    <a:pt x="1109274" y="1633040"/>
                  </a:lnTo>
                  <a:lnTo>
                    <a:pt x="1112083" y="1635347"/>
                  </a:lnTo>
                  <a:lnTo>
                    <a:pt x="1115218" y="1636396"/>
                  </a:lnTo>
                  <a:lnTo>
                    <a:pt x="1109127" y="1632683"/>
                  </a:lnTo>
                  <a:close/>
                </a:path>
                <a:path w="1663700" h="1854200">
                  <a:moveTo>
                    <a:pt x="1108652" y="1631532"/>
                  </a:moveTo>
                  <a:lnTo>
                    <a:pt x="1108734" y="1631732"/>
                  </a:lnTo>
                  <a:lnTo>
                    <a:pt x="1115785" y="1635640"/>
                  </a:lnTo>
                  <a:lnTo>
                    <a:pt x="1115052" y="1634909"/>
                  </a:lnTo>
                  <a:lnTo>
                    <a:pt x="1108652" y="1631532"/>
                  </a:lnTo>
                  <a:close/>
                </a:path>
                <a:path w="1663700" h="1854200">
                  <a:moveTo>
                    <a:pt x="1109274" y="1633040"/>
                  </a:moveTo>
                  <a:lnTo>
                    <a:pt x="1109930" y="1634627"/>
                  </a:lnTo>
                  <a:lnTo>
                    <a:pt x="1112083" y="1635347"/>
                  </a:lnTo>
                  <a:lnTo>
                    <a:pt x="1109274" y="1633040"/>
                  </a:lnTo>
                  <a:close/>
                </a:path>
                <a:path w="1663700" h="1854200">
                  <a:moveTo>
                    <a:pt x="1106201" y="1625599"/>
                  </a:moveTo>
                  <a:lnTo>
                    <a:pt x="1108652" y="1631532"/>
                  </a:lnTo>
                  <a:lnTo>
                    <a:pt x="1115052" y="1634909"/>
                  </a:lnTo>
                  <a:lnTo>
                    <a:pt x="1106201" y="1625599"/>
                  </a:lnTo>
                  <a:close/>
                </a:path>
                <a:path w="1663700" h="1854200">
                  <a:moveTo>
                    <a:pt x="1054245" y="1603358"/>
                  </a:moveTo>
                  <a:lnTo>
                    <a:pt x="1056221" y="1604972"/>
                  </a:lnTo>
                  <a:lnTo>
                    <a:pt x="1082948" y="1625599"/>
                  </a:lnTo>
                  <a:lnTo>
                    <a:pt x="1109930" y="1634627"/>
                  </a:lnTo>
                  <a:lnTo>
                    <a:pt x="1109274" y="1633040"/>
                  </a:lnTo>
                  <a:lnTo>
                    <a:pt x="1108014" y="1632004"/>
                  </a:lnTo>
                  <a:lnTo>
                    <a:pt x="1097509" y="1625599"/>
                  </a:lnTo>
                  <a:lnTo>
                    <a:pt x="1095456" y="1624595"/>
                  </a:lnTo>
                  <a:lnTo>
                    <a:pt x="1054245" y="1603358"/>
                  </a:lnTo>
                  <a:close/>
                </a:path>
                <a:path w="1663700" h="1854200">
                  <a:moveTo>
                    <a:pt x="1108014" y="1632004"/>
                  </a:moveTo>
                  <a:lnTo>
                    <a:pt x="1109274" y="1633040"/>
                  </a:lnTo>
                  <a:lnTo>
                    <a:pt x="1109127" y="1632683"/>
                  </a:lnTo>
                  <a:lnTo>
                    <a:pt x="1108014" y="1632004"/>
                  </a:lnTo>
                  <a:close/>
                </a:path>
                <a:path w="1663700" h="1854200">
                  <a:moveTo>
                    <a:pt x="1105291" y="1629747"/>
                  </a:moveTo>
                  <a:lnTo>
                    <a:pt x="1108014" y="1632004"/>
                  </a:lnTo>
                  <a:lnTo>
                    <a:pt x="1109127" y="1632683"/>
                  </a:lnTo>
                  <a:lnTo>
                    <a:pt x="1108847" y="1632004"/>
                  </a:lnTo>
                  <a:lnTo>
                    <a:pt x="1108734" y="1631732"/>
                  </a:lnTo>
                  <a:lnTo>
                    <a:pt x="1105291" y="1629747"/>
                  </a:lnTo>
                  <a:close/>
                </a:path>
                <a:path w="1663700" h="1854200">
                  <a:moveTo>
                    <a:pt x="939244" y="1498702"/>
                  </a:moveTo>
                  <a:lnTo>
                    <a:pt x="902267" y="1498702"/>
                  </a:lnTo>
                  <a:lnTo>
                    <a:pt x="920082" y="1514442"/>
                  </a:lnTo>
                  <a:lnTo>
                    <a:pt x="954948" y="1536782"/>
                  </a:lnTo>
                  <a:lnTo>
                    <a:pt x="999838" y="1562099"/>
                  </a:lnTo>
                  <a:lnTo>
                    <a:pt x="1028308" y="1584575"/>
                  </a:lnTo>
                  <a:lnTo>
                    <a:pt x="1033384" y="1587499"/>
                  </a:lnTo>
                  <a:lnTo>
                    <a:pt x="1041930" y="1592513"/>
                  </a:lnTo>
                  <a:lnTo>
                    <a:pt x="1047120" y="1595631"/>
                  </a:lnTo>
                  <a:lnTo>
                    <a:pt x="1060415" y="1603358"/>
                  </a:lnTo>
                  <a:lnTo>
                    <a:pt x="1100219" y="1625599"/>
                  </a:lnTo>
                  <a:lnTo>
                    <a:pt x="1105267" y="1629747"/>
                  </a:lnTo>
                  <a:lnTo>
                    <a:pt x="1108652" y="1631532"/>
                  </a:lnTo>
                  <a:lnTo>
                    <a:pt x="1106201" y="1625599"/>
                  </a:lnTo>
                  <a:lnTo>
                    <a:pt x="1148409" y="1625599"/>
                  </a:lnTo>
                  <a:lnTo>
                    <a:pt x="1129327" y="1612899"/>
                  </a:lnTo>
                  <a:lnTo>
                    <a:pt x="1106709" y="1600199"/>
                  </a:lnTo>
                  <a:lnTo>
                    <a:pt x="1097432" y="1600199"/>
                  </a:lnTo>
                  <a:lnTo>
                    <a:pt x="1092047" y="1591967"/>
                  </a:lnTo>
                  <a:lnTo>
                    <a:pt x="1084091" y="1587499"/>
                  </a:lnTo>
                  <a:lnTo>
                    <a:pt x="1061328" y="1575071"/>
                  </a:lnTo>
                  <a:lnTo>
                    <a:pt x="1057761" y="1575071"/>
                  </a:lnTo>
                  <a:lnTo>
                    <a:pt x="1057250" y="1574799"/>
                  </a:lnTo>
                  <a:lnTo>
                    <a:pt x="1046886" y="1574799"/>
                  </a:lnTo>
                  <a:lnTo>
                    <a:pt x="1026139" y="1562099"/>
                  </a:lnTo>
                  <a:lnTo>
                    <a:pt x="1009278" y="1544127"/>
                  </a:lnTo>
                  <a:lnTo>
                    <a:pt x="996895" y="1536782"/>
                  </a:lnTo>
                  <a:lnTo>
                    <a:pt x="986122" y="1536782"/>
                  </a:lnTo>
                  <a:lnTo>
                    <a:pt x="981492" y="1526822"/>
                  </a:lnTo>
                  <a:lnTo>
                    <a:pt x="977129" y="1523999"/>
                  </a:lnTo>
                  <a:lnTo>
                    <a:pt x="969645" y="1523999"/>
                  </a:lnTo>
                  <a:lnTo>
                    <a:pt x="962287" y="1514442"/>
                  </a:lnTo>
                  <a:lnTo>
                    <a:pt x="961841" y="1514107"/>
                  </a:lnTo>
                  <a:lnTo>
                    <a:pt x="957571" y="1511344"/>
                  </a:lnTo>
                  <a:lnTo>
                    <a:pt x="957425" y="1511167"/>
                  </a:lnTo>
                  <a:lnTo>
                    <a:pt x="956893" y="1510255"/>
                  </a:lnTo>
                  <a:lnTo>
                    <a:pt x="939244" y="1498702"/>
                  </a:lnTo>
                  <a:close/>
                </a:path>
                <a:path w="1663700" h="1854200">
                  <a:moveTo>
                    <a:pt x="1098214" y="1626012"/>
                  </a:moveTo>
                  <a:lnTo>
                    <a:pt x="1100708" y="1627343"/>
                  </a:lnTo>
                  <a:lnTo>
                    <a:pt x="1099578" y="1626655"/>
                  </a:lnTo>
                  <a:lnTo>
                    <a:pt x="1098214" y="1626012"/>
                  </a:lnTo>
                  <a:close/>
                </a:path>
                <a:path w="1663700" h="1854200">
                  <a:moveTo>
                    <a:pt x="1097673" y="1625599"/>
                  </a:moveTo>
                  <a:lnTo>
                    <a:pt x="1098214" y="1626012"/>
                  </a:lnTo>
                  <a:lnTo>
                    <a:pt x="1099578" y="1626655"/>
                  </a:lnTo>
                  <a:lnTo>
                    <a:pt x="1097673" y="1625599"/>
                  </a:lnTo>
                  <a:close/>
                </a:path>
                <a:path w="1663700" h="1854200">
                  <a:moveTo>
                    <a:pt x="1038465" y="1592513"/>
                  </a:moveTo>
                  <a:lnTo>
                    <a:pt x="1042314" y="1595631"/>
                  </a:lnTo>
                  <a:lnTo>
                    <a:pt x="1050037" y="1600199"/>
                  </a:lnTo>
                  <a:lnTo>
                    <a:pt x="1053897" y="1603178"/>
                  </a:lnTo>
                  <a:lnTo>
                    <a:pt x="1098203" y="1626012"/>
                  </a:lnTo>
                  <a:lnTo>
                    <a:pt x="1097623" y="1625599"/>
                  </a:lnTo>
                  <a:lnTo>
                    <a:pt x="1095862" y="1624595"/>
                  </a:lnTo>
                  <a:lnTo>
                    <a:pt x="1038465" y="1592513"/>
                  </a:lnTo>
                  <a:close/>
                </a:path>
                <a:path w="1663700" h="1854200">
                  <a:moveTo>
                    <a:pt x="1095862" y="1624595"/>
                  </a:moveTo>
                  <a:lnTo>
                    <a:pt x="1097509" y="1625599"/>
                  </a:lnTo>
                  <a:lnTo>
                    <a:pt x="1097673" y="1625599"/>
                  </a:lnTo>
                  <a:lnTo>
                    <a:pt x="1095862" y="1624595"/>
                  </a:lnTo>
                  <a:close/>
                </a:path>
                <a:path w="1663700" h="1854200">
                  <a:moveTo>
                    <a:pt x="1029675" y="1585563"/>
                  </a:moveTo>
                  <a:lnTo>
                    <a:pt x="1032013" y="1587499"/>
                  </a:lnTo>
                  <a:lnTo>
                    <a:pt x="1038116" y="1592317"/>
                  </a:lnTo>
                  <a:lnTo>
                    <a:pt x="1095862" y="1624595"/>
                  </a:lnTo>
                  <a:lnTo>
                    <a:pt x="1076679" y="1612899"/>
                  </a:lnTo>
                  <a:lnTo>
                    <a:pt x="1047245" y="1595631"/>
                  </a:lnTo>
                  <a:lnTo>
                    <a:pt x="1041717" y="1592513"/>
                  </a:lnTo>
                  <a:lnTo>
                    <a:pt x="1029675" y="1585563"/>
                  </a:lnTo>
                  <a:close/>
                </a:path>
                <a:path w="1663700" h="1854200">
                  <a:moveTo>
                    <a:pt x="1043499" y="1603358"/>
                  </a:moveTo>
                  <a:lnTo>
                    <a:pt x="1045786" y="1604972"/>
                  </a:lnTo>
                  <a:lnTo>
                    <a:pt x="1057507" y="1612899"/>
                  </a:lnTo>
                  <a:lnTo>
                    <a:pt x="1062005" y="1612899"/>
                  </a:lnTo>
                  <a:lnTo>
                    <a:pt x="1043499" y="1603358"/>
                  </a:lnTo>
                  <a:close/>
                </a:path>
                <a:path w="1663700" h="1854200">
                  <a:moveTo>
                    <a:pt x="1007554" y="1577810"/>
                  </a:moveTo>
                  <a:lnTo>
                    <a:pt x="1037373" y="1600199"/>
                  </a:lnTo>
                  <a:lnTo>
                    <a:pt x="1043150" y="1603178"/>
                  </a:lnTo>
                  <a:lnTo>
                    <a:pt x="1038729" y="1600199"/>
                  </a:lnTo>
                  <a:lnTo>
                    <a:pt x="1028566" y="1587499"/>
                  </a:lnTo>
                  <a:lnTo>
                    <a:pt x="1024547" y="1587499"/>
                  </a:lnTo>
                  <a:lnTo>
                    <a:pt x="1007554" y="1577810"/>
                  </a:lnTo>
                  <a:close/>
                </a:path>
                <a:path w="1663700" h="1854200">
                  <a:moveTo>
                    <a:pt x="1042314" y="1595631"/>
                  </a:moveTo>
                  <a:lnTo>
                    <a:pt x="1048101" y="1600199"/>
                  </a:lnTo>
                  <a:lnTo>
                    <a:pt x="1053897" y="1603178"/>
                  </a:lnTo>
                  <a:lnTo>
                    <a:pt x="1050037" y="1600199"/>
                  </a:lnTo>
                  <a:lnTo>
                    <a:pt x="1042314" y="1595631"/>
                  </a:lnTo>
                  <a:close/>
                </a:path>
                <a:path w="1663700" h="1854200">
                  <a:moveTo>
                    <a:pt x="1092047" y="1591967"/>
                  </a:moveTo>
                  <a:lnTo>
                    <a:pt x="1097432" y="1600199"/>
                  </a:lnTo>
                  <a:lnTo>
                    <a:pt x="1105405" y="1600199"/>
                  </a:lnTo>
                  <a:lnTo>
                    <a:pt x="1093020" y="1592513"/>
                  </a:lnTo>
                  <a:lnTo>
                    <a:pt x="1092047" y="1591967"/>
                  </a:lnTo>
                  <a:close/>
                </a:path>
                <a:path w="1663700" h="1854200">
                  <a:moveTo>
                    <a:pt x="1093020" y="1592513"/>
                  </a:moveTo>
                  <a:lnTo>
                    <a:pt x="1105405" y="1600199"/>
                  </a:lnTo>
                  <a:lnTo>
                    <a:pt x="1106709" y="1600199"/>
                  </a:lnTo>
                  <a:lnTo>
                    <a:pt x="1093020" y="1592513"/>
                  </a:lnTo>
                  <a:close/>
                </a:path>
                <a:path w="1663700" h="1854200">
                  <a:moveTo>
                    <a:pt x="988615" y="1563499"/>
                  </a:moveTo>
                  <a:lnTo>
                    <a:pt x="1007554" y="1577810"/>
                  </a:lnTo>
                  <a:lnTo>
                    <a:pt x="1024547" y="1587499"/>
                  </a:lnTo>
                  <a:lnTo>
                    <a:pt x="1028566" y="1587499"/>
                  </a:lnTo>
                  <a:lnTo>
                    <a:pt x="1042314" y="1595631"/>
                  </a:lnTo>
                  <a:lnTo>
                    <a:pt x="1038116" y="1592317"/>
                  </a:lnTo>
                  <a:lnTo>
                    <a:pt x="1029538" y="1587499"/>
                  </a:lnTo>
                  <a:lnTo>
                    <a:pt x="988615" y="1563499"/>
                  </a:lnTo>
                  <a:close/>
                </a:path>
                <a:path w="1663700" h="1854200">
                  <a:moveTo>
                    <a:pt x="1028308" y="1584575"/>
                  </a:moveTo>
                  <a:lnTo>
                    <a:pt x="1029246" y="1585315"/>
                  </a:lnTo>
                  <a:lnTo>
                    <a:pt x="1047120" y="1595631"/>
                  </a:lnTo>
                  <a:lnTo>
                    <a:pt x="1041930" y="1592513"/>
                  </a:lnTo>
                  <a:lnTo>
                    <a:pt x="1033384" y="1587499"/>
                  </a:lnTo>
                  <a:lnTo>
                    <a:pt x="1028308" y="1584575"/>
                  </a:lnTo>
                  <a:close/>
                </a:path>
                <a:path w="1663700" h="1854200">
                  <a:moveTo>
                    <a:pt x="1089125" y="1587499"/>
                  </a:moveTo>
                  <a:lnTo>
                    <a:pt x="1084942" y="1587499"/>
                  </a:lnTo>
                  <a:lnTo>
                    <a:pt x="1092140" y="1591967"/>
                  </a:lnTo>
                  <a:lnTo>
                    <a:pt x="1089125" y="1587499"/>
                  </a:lnTo>
                  <a:close/>
                </a:path>
                <a:path w="1663700" h="1854200">
                  <a:moveTo>
                    <a:pt x="990469" y="1567178"/>
                  </a:moveTo>
                  <a:lnTo>
                    <a:pt x="1016476" y="1587499"/>
                  </a:lnTo>
                  <a:lnTo>
                    <a:pt x="1020459" y="1587499"/>
                  </a:lnTo>
                  <a:lnTo>
                    <a:pt x="1007554" y="1577810"/>
                  </a:lnTo>
                  <a:lnTo>
                    <a:pt x="1002274" y="1574799"/>
                  </a:lnTo>
                  <a:lnTo>
                    <a:pt x="990469" y="1567178"/>
                  </a:lnTo>
                  <a:close/>
                </a:path>
                <a:path w="1663700" h="1854200">
                  <a:moveTo>
                    <a:pt x="1006494" y="1572005"/>
                  </a:moveTo>
                  <a:lnTo>
                    <a:pt x="1011027" y="1574799"/>
                  </a:lnTo>
                  <a:lnTo>
                    <a:pt x="1029246" y="1585315"/>
                  </a:lnTo>
                  <a:lnTo>
                    <a:pt x="1028308" y="1584575"/>
                  </a:lnTo>
                  <a:lnTo>
                    <a:pt x="1006494" y="1572005"/>
                  </a:lnTo>
                  <a:close/>
                </a:path>
                <a:path w="1663700" h="1854200">
                  <a:moveTo>
                    <a:pt x="1051039" y="1569453"/>
                  </a:moveTo>
                  <a:lnTo>
                    <a:pt x="1054032" y="1572005"/>
                  </a:lnTo>
                  <a:lnTo>
                    <a:pt x="1055737" y="1573407"/>
                  </a:lnTo>
                  <a:lnTo>
                    <a:pt x="1057726" y="1574799"/>
                  </a:lnTo>
                  <a:lnTo>
                    <a:pt x="1057430" y="1574799"/>
                  </a:lnTo>
                  <a:lnTo>
                    <a:pt x="1057761" y="1575071"/>
                  </a:lnTo>
                  <a:lnTo>
                    <a:pt x="1061328" y="1575071"/>
                  </a:lnTo>
                  <a:lnTo>
                    <a:pt x="1051039" y="1569453"/>
                  </a:lnTo>
                  <a:close/>
                </a:path>
                <a:path w="1663700" h="1854200">
                  <a:moveTo>
                    <a:pt x="1035024" y="1563129"/>
                  </a:moveTo>
                  <a:lnTo>
                    <a:pt x="1049382" y="1574799"/>
                  </a:lnTo>
                  <a:lnTo>
                    <a:pt x="1047201" y="1569453"/>
                  </a:lnTo>
                  <a:lnTo>
                    <a:pt x="1035024" y="1563129"/>
                  </a:lnTo>
                  <a:close/>
                </a:path>
                <a:path w="1663700" h="1854200">
                  <a:moveTo>
                    <a:pt x="1046102" y="1566757"/>
                  </a:moveTo>
                  <a:lnTo>
                    <a:pt x="1047127" y="1569273"/>
                  </a:lnTo>
                  <a:lnTo>
                    <a:pt x="1047201" y="1569453"/>
                  </a:lnTo>
                  <a:lnTo>
                    <a:pt x="1057250" y="1574799"/>
                  </a:lnTo>
                  <a:lnTo>
                    <a:pt x="1057430" y="1574799"/>
                  </a:lnTo>
                  <a:lnTo>
                    <a:pt x="1055737" y="1573407"/>
                  </a:lnTo>
                  <a:lnTo>
                    <a:pt x="1046840" y="1567178"/>
                  </a:lnTo>
                  <a:lnTo>
                    <a:pt x="1046102" y="1566757"/>
                  </a:lnTo>
                  <a:close/>
                </a:path>
                <a:path w="1663700" h="1854200">
                  <a:moveTo>
                    <a:pt x="970719" y="1549954"/>
                  </a:moveTo>
                  <a:lnTo>
                    <a:pt x="978636" y="1555946"/>
                  </a:lnTo>
                  <a:lnTo>
                    <a:pt x="1006494" y="1572005"/>
                  </a:lnTo>
                  <a:lnTo>
                    <a:pt x="970719" y="1549954"/>
                  </a:lnTo>
                  <a:close/>
                </a:path>
                <a:path w="1663700" h="1854200">
                  <a:moveTo>
                    <a:pt x="1045321" y="1564843"/>
                  </a:moveTo>
                  <a:lnTo>
                    <a:pt x="1046047" y="1566623"/>
                  </a:lnTo>
                  <a:lnTo>
                    <a:pt x="1046872" y="1567178"/>
                  </a:lnTo>
                  <a:lnTo>
                    <a:pt x="1050708" y="1569273"/>
                  </a:lnTo>
                  <a:lnTo>
                    <a:pt x="1045321" y="1564843"/>
                  </a:lnTo>
                  <a:close/>
                </a:path>
                <a:path w="1663700" h="1854200">
                  <a:moveTo>
                    <a:pt x="1046047" y="1566623"/>
                  </a:moveTo>
                  <a:lnTo>
                    <a:pt x="1046102" y="1566757"/>
                  </a:lnTo>
                  <a:lnTo>
                    <a:pt x="1046872" y="1567178"/>
                  </a:lnTo>
                  <a:lnTo>
                    <a:pt x="1046047" y="1566623"/>
                  </a:lnTo>
                  <a:close/>
                </a:path>
                <a:path w="1663700" h="1854200">
                  <a:moveTo>
                    <a:pt x="938521" y="1533119"/>
                  </a:moveTo>
                  <a:lnTo>
                    <a:pt x="944215" y="1538377"/>
                  </a:lnTo>
                  <a:lnTo>
                    <a:pt x="963048" y="1549474"/>
                  </a:lnTo>
                  <a:lnTo>
                    <a:pt x="989818" y="1566757"/>
                  </a:lnTo>
                  <a:lnTo>
                    <a:pt x="989758" y="1566623"/>
                  </a:lnTo>
                  <a:lnTo>
                    <a:pt x="983970" y="1562099"/>
                  </a:lnTo>
                  <a:lnTo>
                    <a:pt x="944102" y="1536482"/>
                  </a:lnTo>
                  <a:lnTo>
                    <a:pt x="938521" y="1533119"/>
                  </a:lnTo>
                  <a:close/>
                </a:path>
                <a:path w="1663700" h="1854200">
                  <a:moveTo>
                    <a:pt x="1035269" y="1559539"/>
                  </a:moveTo>
                  <a:lnTo>
                    <a:pt x="1036844" y="1562099"/>
                  </a:lnTo>
                  <a:lnTo>
                    <a:pt x="1037571" y="1562099"/>
                  </a:lnTo>
                  <a:lnTo>
                    <a:pt x="1046102" y="1566757"/>
                  </a:lnTo>
                  <a:lnTo>
                    <a:pt x="1046047" y="1566623"/>
                  </a:lnTo>
                  <a:lnTo>
                    <a:pt x="1039586" y="1562099"/>
                  </a:lnTo>
                  <a:lnTo>
                    <a:pt x="1035269" y="1559539"/>
                  </a:lnTo>
                  <a:close/>
                </a:path>
                <a:path w="1663700" h="1854200">
                  <a:moveTo>
                    <a:pt x="1044202" y="1562099"/>
                  </a:moveTo>
                  <a:lnTo>
                    <a:pt x="1041984" y="1562099"/>
                  </a:lnTo>
                  <a:lnTo>
                    <a:pt x="1045321" y="1564843"/>
                  </a:lnTo>
                  <a:lnTo>
                    <a:pt x="1044202" y="1562099"/>
                  </a:lnTo>
                  <a:close/>
                </a:path>
                <a:path w="1663700" h="1854200">
                  <a:moveTo>
                    <a:pt x="955901" y="1542829"/>
                  </a:moveTo>
                  <a:lnTo>
                    <a:pt x="957226" y="1543710"/>
                  </a:lnTo>
                  <a:lnTo>
                    <a:pt x="986228" y="1562099"/>
                  </a:lnTo>
                  <a:lnTo>
                    <a:pt x="988615" y="1563499"/>
                  </a:lnTo>
                  <a:lnTo>
                    <a:pt x="978636" y="1555946"/>
                  </a:lnTo>
                  <a:lnTo>
                    <a:pt x="955901" y="1542829"/>
                  </a:lnTo>
                  <a:close/>
                </a:path>
                <a:path w="1663700" h="1854200">
                  <a:moveTo>
                    <a:pt x="1014799" y="1547400"/>
                  </a:moveTo>
                  <a:lnTo>
                    <a:pt x="1017070" y="1549474"/>
                  </a:lnTo>
                  <a:lnTo>
                    <a:pt x="1033042" y="1562099"/>
                  </a:lnTo>
                  <a:lnTo>
                    <a:pt x="1035024" y="1563129"/>
                  </a:lnTo>
                  <a:lnTo>
                    <a:pt x="1033757" y="1562099"/>
                  </a:lnTo>
                  <a:lnTo>
                    <a:pt x="1030781" y="1556877"/>
                  </a:lnTo>
                  <a:lnTo>
                    <a:pt x="1018297" y="1549474"/>
                  </a:lnTo>
                  <a:lnTo>
                    <a:pt x="1018143" y="1549474"/>
                  </a:lnTo>
                  <a:lnTo>
                    <a:pt x="1017715" y="1549129"/>
                  </a:lnTo>
                  <a:lnTo>
                    <a:pt x="1014799" y="1547400"/>
                  </a:lnTo>
                  <a:close/>
                </a:path>
                <a:path w="1663700" h="1854200">
                  <a:moveTo>
                    <a:pt x="1029079" y="1549474"/>
                  </a:moveTo>
                  <a:lnTo>
                    <a:pt x="1026561" y="1549474"/>
                  </a:lnTo>
                  <a:lnTo>
                    <a:pt x="1030781" y="1556877"/>
                  </a:lnTo>
                  <a:lnTo>
                    <a:pt x="1035269" y="1559539"/>
                  </a:lnTo>
                  <a:lnTo>
                    <a:pt x="1029079" y="1549474"/>
                  </a:lnTo>
                  <a:close/>
                </a:path>
                <a:path w="1663700" h="1854200">
                  <a:moveTo>
                    <a:pt x="946323" y="1536782"/>
                  </a:moveTo>
                  <a:lnTo>
                    <a:pt x="955189" y="1542419"/>
                  </a:lnTo>
                  <a:lnTo>
                    <a:pt x="978636" y="1555946"/>
                  </a:lnTo>
                  <a:lnTo>
                    <a:pt x="970719" y="1549954"/>
                  </a:lnTo>
                  <a:lnTo>
                    <a:pt x="968749" y="1548740"/>
                  </a:lnTo>
                  <a:lnTo>
                    <a:pt x="946323" y="1536782"/>
                  </a:lnTo>
                  <a:close/>
                </a:path>
                <a:path w="1663700" h="1854200">
                  <a:moveTo>
                    <a:pt x="944215" y="1538377"/>
                  </a:moveTo>
                  <a:lnTo>
                    <a:pt x="956231" y="1549474"/>
                  </a:lnTo>
                  <a:lnTo>
                    <a:pt x="963059" y="1549474"/>
                  </a:lnTo>
                  <a:lnTo>
                    <a:pt x="944215" y="1538377"/>
                  </a:lnTo>
                  <a:close/>
                </a:path>
                <a:path w="1663700" h="1854200">
                  <a:moveTo>
                    <a:pt x="931156" y="1526318"/>
                  </a:moveTo>
                  <a:lnTo>
                    <a:pt x="938521" y="1533119"/>
                  </a:lnTo>
                  <a:lnTo>
                    <a:pt x="944591" y="1536782"/>
                  </a:lnTo>
                  <a:lnTo>
                    <a:pt x="964332" y="1549474"/>
                  </a:lnTo>
                  <a:lnTo>
                    <a:pt x="966316" y="1549474"/>
                  </a:lnTo>
                  <a:lnTo>
                    <a:pt x="955189" y="1542419"/>
                  </a:lnTo>
                  <a:lnTo>
                    <a:pt x="945418" y="1536782"/>
                  </a:lnTo>
                  <a:lnTo>
                    <a:pt x="945030" y="1536482"/>
                  </a:lnTo>
                  <a:lnTo>
                    <a:pt x="937027" y="1529412"/>
                  </a:lnTo>
                  <a:lnTo>
                    <a:pt x="931156" y="1526318"/>
                  </a:lnTo>
                  <a:close/>
                </a:path>
                <a:path w="1663700" h="1854200">
                  <a:moveTo>
                    <a:pt x="950233" y="1536204"/>
                  </a:moveTo>
                  <a:lnTo>
                    <a:pt x="950440" y="1536482"/>
                  </a:lnTo>
                  <a:lnTo>
                    <a:pt x="951008" y="1536782"/>
                  </a:lnTo>
                  <a:lnTo>
                    <a:pt x="969172" y="1548965"/>
                  </a:lnTo>
                  <a:lnTo>
                    <a:pt x="969381" y="1549129"/>
                  </a:lnTo>
                  <a:lnTo>
                    <a:pt x="969941" y="1549474"/>
                  </a:lnTo>
                  <a:lnTo>
                    <a:pt x="972330" y="1549474"/>
                  </a:lnTo>
                  <a:lnTo>
                    <a:pt x="950233" y="1536204"/>
                  </a:lnTo>
                  <a:close/>
                </a:path>
                <a:path w="1663700" h="1854200">
                  <a:moveTo>
                    <a:pt x="1012492" y="1546031"/>
                  </a:moveTo>
                  <a:lnTo>
                    <a:pt x="1014812" y="1549474"/>
                  </a:lnTo>
                  <a:lnTo>
                    <a:pt x="1017057" y="1549474"/>
                  </a:lnTo>
                  <a:lnTo>
                    <a:pt x="1014799" y="1547400"/>
                  </a:lnTo>
                  <a:lnTo>
                    <a:pt x="1012492" y="1546031"/>
                  </a:lnTo>
                  <a:close/>
                </a:path>
                <a:path w="1663700" h="1854200">
                  <a:moveTo>
                    <a:pt x="1017715" y="1549129"/>
                  </a:moveTo>
                  <a:lnTo>
                    <a:pt x="1018143" y="1549474"/>
                  </a:lnTo>
                  <a:lnTo>
                    <a:pt x="1018297" y="1549474"/>
                  </a:lnTo>
                  <a:lnTo>
                    <a:pt x="1017715" y="1549129"/>
                  </a:lnTo>
                  <a:close/>
                </a:path>
                <a:path w="1663700" h="1854200">
                  <a:moveTo>
                    <a:pt x="1010990" y="1543710"/>
                  </a:moveTo>
                  <a:lnTo>
                    <a:pt x="1011237" y="1544127"/>
                  </a:lnTo>
                  <a:lnTo>
                    <a:pt x="1014799" y="1547400"/>
                  </a:lnTo>
                  <a:lnTo>
                    <a:pt x="1017439" y="1548965"/>
                  </a:lnTo>
                  <a:lnTo>
                    <a:pt x="1017232" y="1548740"/>
                  </a:lnTo>
                  <a:lnTo>
                    <a:pt x="1010990" y="1543710"/>
                  </a:lnTo>
                  <a:close/>
                </a:path>
                <a:path w="1663700" h="1854200">
                  <a:moveTo>
                    <a:pt x="951008" y="1536782"/>
                  </a:moveTo>
                  <a:lnTo>
                    <a:pt x="946323" y="1536782"/>
                  </a:lnTo>
                  <a:lnTo>
                    <a:pt x="968749" y="1548740"/>
                  </a:lnTo>
                  <a:lnTo>
                    <a:pt x="968049" y="1548212"/>
                  </a:lnTo>
                  <a:lnTo>
                    <a:pt x="951008" y="1536782"/>
                  </a:lnTo>
                  <a:close/>
                </a:path>
                <a:path w="1663700" h="1854200">
                  <a:moveTo>
                    <a:pt x="1002391" y="1536782"/>
                  </a:moveTo>
                  <a:lnTo>
                    <a:pt x="1009280" y="1544127"/>
                  </a:lnTo>
                  <a:lnTo>
                    <a:pt x="1012492" y="1546031"/>
                  </a:lnTo>
                  <a:lnTo>
                    <a:pt x="1011209" y="1544127"/>
                  </a:lnTo>
                  <a:lnTo>
                    <a:pt x="1010784" y="1543710"/>
                  </a:lnTo>
                  <a:lnTo>
                    <a:pt x="1009379" y="1542419"/>
                  </a:lnTo>
                  <a:lnTo>
                    <a:pt x="1002391" y="1536782"/>
                  </a:lnTo>
                  <a:close/>
                </a:path>
                <a:path w="1663700" h="1854200">
                  <a:moveTo>
                    <a:pt x="985369" y="1525981"/>
                  </a:moveTo>
                  <a:lnTo>
                    <a:pt x="985871" y="1529223"/>
                  </a:lnTo>
                  <a:lnTo>
                    <a:pt x="985945" y="1529704"/>
                  </a:lnTo>
                  <a:lnTo>
                    <a:pt x="996895" y="1536782"/>
                  </a:lnTo>
                  <a:lnTo>
                    <a:pt x="1009280" y="1544127"/>
                  </a:lnTo>
                  <a:lnTo>
                    <a:pt x="1002785" y="1537206"/>
                  </a:lnTo>
                  <a:lnTo>
                    <a:pt x="1002307" y="1536782"/>
                  </a:lnTo>
                  <a:lnTo>
                    <a:pt x="1001878" y="1536482"/>
                  </a:lnTo>
                  <a:lnTo>
                    <a:pt x="1001530" y="1536204"/>
                  </a:lnTo>
                  <a:lnTo>
                    <a:pt x="985369" y="1525981"/>
                  </a:lnTo>
                  <a:close/>
                </a:path>
                <a:path w="1663700" h="1854200">
                  <a:moveTo>
                    <a:pt x="1006259" y="1536782"/>
                  </a:moveTo>
                  <a:lnTo>
                    <a:pt x="1003243" y="1536782"/>
                  </a:lnTo>
                  <a:lnTo>
                    <a:pt x="1009387" y="1542419"/>
                  </a:lnTo>
                  <a:lnTo>
                    <a:pt x="1010990" y="1543710"/>
                  </a:lnTo>
                  <a:lnTo>
                    <a:pt x="1010334" y="1542829"/>
                  </a:lnTo>
                  <a:lnTo>
                    <a:pt x="1006259" y="1536782"/>
                  </a:lnTo>
                  <a:close/>
                </a:path>
                <a:path w="1663700" h="1854200">
                  <a:moveTo>
                    <a:pt x="937027" y="1529412"/>
                  </a:moveTo>
                  <a:lnTo>
                    <a:pt x="945030" y="1536482"/>
                  </a:lnTo>
                  <a:lnTo>
                    <a:pt x="945418" y="1536782"/>
                  </a:lnTo>
                  <a:lnTo>
                    <a:pt x="955189" y="1542419"/>
                  </a:lnTo>
                  <a:lnTo>
                    <a:pt x="946299" y="1536782"/>
                  </a:lnTo>
                  <a:lnTo>
                    <a:pt x="951008" y="1536782"/>
                  </a:lnTo>
                  <a:lnTo>
                    <a:pt x="950561" y="1536482"/>
                  </a:lnTo>
                  <a:lnTo>
                    <a:pt x="949912" y="1536204"/>
                  </a:lnTo>
                  <a:lnTo>
                    <a:pt x="937027" y="1529412"/>
                  </a:lnTo>
                  <a:close/>
                </a:path>
                <a:path w="1663700" h="1854200">
                  <a:moveTo>
                    <a:pt x="989745" y="1523999"/>
                  </a:moveTo>
                  <a:lnTo>
                    <a:pt x="985062" y="1523999"/>
                  </a:lnTo>
                  <a:lnTo>
                    <a:pt x="985369" y="1525981"/>
                  </a:lnTo>
                  <a:lnTo>
                    <a:pt x="1001970" y="1536482"/>
                  </a:lnTo>
                  <a:lnTo>
                    <a:pt x="1002391" y="1536782"/>
                  </a:lnTo>
                  <a:lnTo>
                    <a:pt x="1009387" y="1542419"/>
                  </a:lnTo>
                  <a:lnTo>
                    <a:pt x="1003243" y="1536782"/>
                  </a:lnTo>
                  <a:lnTo>
                    <a:pt x="1003675" y="1536782"/>
                  </a:lnTo>
                  <a:lnTo>
                    <a:pt x="989745" y="1523999"/>
                  </a:lnTo>
                  <a:close/>
                </a:path>
                <a:path w="1663700" h="1854200">
                  <a:moveTo>
                    <a:pt x="905595" y="1513278"/>
                  </a:moveTo>
                  <a:lnTo>
                    <a:pt x="919799" y="1523999"/>
                  </a:lnTo>
                  <a:lnTo>
                    <a:pt x="944215" y="1538377"/>
                  </a:lnTo>
                  <a:lnTo>
                    <a:pt x="938521" y="1533119"/>
                  </a:lnTo>
                  <a:lnTo>
                    <a:pt x="905595" y="1513278"/>
                  </a:lnTo>
                  <a:close/>
                </a:path>
                <a:path w="1663700" h="1854200">
                  <a:moveTo>
                    <a:pt x="985945" y="1529704"/>
                  </a:moveTo>
                  <a:lnTo>
                    <a:pt x="986874" y="1535705"/>
                  </a:lnTo>
                  <a:lnTo>
                    <a:pt x="986951" y="1536204"/>
                  </a:lnTo>
                  <a:lnTo>
                    <a:pt x="987041" y="1536782"/>
                  </a:lnTo>
                  <a:lnTo>
                    <a:pt x="996883" y="1536782"/>
                  </a:lnTo>
                  <a:lnTo>
                    <a:pt x="985945" y="1529704"/>
                  </a:lnTo>
                  <a:close/>
                </a:path>
                <a:path w="1663700" h="1854200">
                  <a:moveTo>
                    <a:pt x="928687" y="1522044"/>
                  </a:moveTo>
                  <a:lnTo>
                    <a:pt x="937027" y="1529412"/>
                  </a:lnTo>
                  <a:lnTo>
                    <a:pt x="950440" y="1536482"/>
                  </a:lnTo>
                  <a:lnTo>
                    <a:pt x="950146" y="1536204"/>
                  </a:lnTo>
                  <a:lnTo>
                    <a:pt x="931950" y="1523999"/>
                  </a:lnTo>
                  <a:lnTo>
                    <a:pt x="931342" y="1523999"/>
                  </a:lnTo>
                  <a:lnTo>
                    <a:pt x="928687" y="1522044"/>
                  </a:lnTo>
                  <a:close/>
                </a:path>
                <a:path w="1663700" h="1854200">
                  <a:moveTo>
                    <a:pt x="982237" y="1523999"/>
                  </a:moveTo>
                  <a:lnTo>
                    <a:pt x="980179" y="1523999"/>
                  </a:lnTo>
                  <a:lnTo>
                    <a:pt x="981492" y="1526822"/>
                  </a:lnTo>
                  <a:lnTo>
                    <a:pt x="985945" y="1529704"/>
                  </a:lnTo>
                  <a:lnTo>
                    <a:pt x="985499" y="1526822"/>
                  </a:lnTo>
                  <a:lnTo>
                    <a:pt x="985421" y="1526318"/>
                  </a:lnTo>
                  <a:lnTo>
                    <a:pt x="985369" y="1525981"/>
                  </a:lnTo>
                  <a:lnTo>
                    <a:pt x="982237" y="1523999"/>
                  </a:lnTo>
                  <a:close/>
                </a:path>
                <a:path w="1663700" h="1854200">
                  <a:moveTo>
                    <a:pt x="974985" y="1521041"/>
                  </a:moveTo>
                  <a:lnTo>
                    <a:pt x="976581" y="1523645"/>
                  </a:lnTo>
                  <a:lnTo>
                    <a:pt x="981492" y="1526822"/>
                  </a:lnTo>
                  <a:lnTo>
                    <a:pt x="980179" y="1523999"/>
                  </a:lnTo>
                  <a:lnTo>
                    <a:pt x="977647" y="1523999"/>
                  </a:lnTo>
                  <a:lnTo>
                    <a:pt x="974985" y="1521041"/>
                  </a:lnTo>
                  <a:close/>
                </a:path>
                <a:path w="1663700" h="1854200">
                  <a:moveTo>
                    <a:pt x="872557" y="1483267"/>
                  </a:moveTo>
                  <a:lnTo>
                    <a:pt x="894799" y="1504222"/>
                  </a:lnTo>
                  <a:lnTo>
                    <a:pt x="901049" y="1509846"/>
                  </a:lnTo>
                  <a:lnTo>
                    <a:pt x="903692" y="1511842"/>
                  </a:lnTo>
                  <a:lnTo>
                    <a:pt x="931156" y="1526318"/>
                  </a:lnTo>
                  <a:lnTo>
                    <a:pt x="928646" y="1523999"/>
                  </a:lnTo>
                  <a:lnTo>
                    <a:pt x="927538" y="1523999"/>
                  </a:lnTo>
                  <a:lnTo>
                    <a:pt x="924660" y="1521041"/>
                  </a:lnTo>
                  <a:lnTo>
                    <a:pt x="911593" y="1511344"/>
                  </a:lnTo>
                  <a:lnTo>
                    <a:pt x="906520" y="1511344"/>
                  </a:lnTo>
                  <a:lnTo>
                    <a:pt x="897488" y="1500876"/>
                  </a:lnTo>
                  <a:lnTo>
                    <a:pt x="894559" y="1498702"/>
                  </a:lnTo>
                  <a:lnTo>
                    <a:pt x="872557" y="1483267"/>
                  </a:lnTo>
                  <a:close/>
                </a:path>
                <a:path w="1663700" h="1854200">
                  <a:moveTo>
                    <a:pt x="917913" y="1514107"/>
                  </a:moveTo>
                  <a:lnTo>
                    <a:pt x="924660" y="1521041"/>
                  </a:lnTo>
                  <a:lnTo>
                    <a:pt x="928646" y="1523999"/>
                  </a:lnTo>
                  <a:lnTo>
                    <a:pt x="930900" y="1523999"/>
                  </a:lnTo>
                  <a:lnTo>
                    <a:pt x="928687" y="1522044"/>
                  </a:lnTo>
                  <a:lnTo>
                    <a:pt x="917913" y="1514107"/>
                  </a:lnTo>
                  <a:close/>
                </a:path>
                <a:path w="1663700" h="1854200">
                  <a:moveTo>
                    <a:pt x="924833" y="1518639"/>
                  </a:moveTo>
                  <a:lnTo>
                    <a:pt x="928687" y="1522044"/>
                  </a:lnTo>
                  <a:lnTo>
                    <a:pt x="931342" y="1523999"/>
                  </a:lnTo>
                  <a:lnTo>
                    <a:pt x="931950" y="1523999"/>
                  </a:lnTo>
                  <a:lnTo>
                    <a:pt x="924833" y="1518639"/>
                  </a:lnTo>
                  <a:close/>
                </a:path>
                <a:path w="1663700" h="1854200">
                  <a:moveTo>
                    <a:pt x="968845" y="1518639"/>
                  </a:moveTo>
                  <a:lnTo>
                    <a:pt x="974474" y="1523999"/>
                  </a:lnTo>
                  <a:lnTo>
                    <a:pt x="976801" y="1523999"/>
                  </a:lnTo>
                  <a:lnTo>
                    <a:pt x="976574" y="1523645"/>
                  </a:lnTo>
                  <a:lnTo>
                    <a:pt x="968845" y="1518639"/>
                  </a:lnTo>
                  <a:close/>
                </a:path>
                <a:path w="1663700" h="1854200">
                  <a:moveTo>
                    <a:pt x="976581" y="1523645"/>
                  </a:moveTo>
                  <a:lnTo>
                    <a:pt x="976801" y="1523999"/>
                  </a:lnTo>
                  <a:lnTo>
                    <a:pt x="977129" y="1523999"/>
                  </a:lnTo>
                  <a:lnTo>
                    <a:pt x="976581" y="1523645"/>
                  </a:lnTo>
                  <a:close/>
                </a:path>
                <a:path w="1663700" h="1854200">
                  <a:moveTo>
                    <a:pt x="975127" y="1521041"/>
                  </a:moveTo>
                  <a:lnTo>
                    <a:pt x="974985" y="1521041"/>
                  </a:lnTo>
                  <a:lnTo>
                    <a:pt x="977647" y="1523999"/>
                  </a:lnTo>
                  <a:lnTo>
                    <a:pt x="980179" y="1523999"/>
                  </a:lnTo>
                  <a:lnTo>
                    <a:pt x="975127" y="1521041"/>
                  </a:lnTo>
                  <a:close/>
                </a:path>
                <a:path w="1663700" h="1854200">
                  <a:moveTo>
                    <a:pt x="965275" y="1515273"/>
                  </a:moveTo>
                  <a:lnTo>
                    <a:pt x="968845" y="1518639"/>
                  </a:lnTo>
                  <a:lnTo>
                    <a:pt x="976581" y="1523645"/>
                  </a:lnTo>
                  <a:lnTo>
                    <a:pt x="974908" y="1521041"/>
                  </a:lnTo>
                  <a:lnTo>
                    <a:pt x="975127" y="1521041"/>
                  </a:lnTo>
                  <a:lnTo>
                    <a:pt x="965275" y="1515273"/>
                  </a:lnTo>
                  <a:close/>
                </a:path>
                <a:path w="1663700" h="1854200">
                  <a:moveTo>
                    <a:pt x="966258" y="1511344"/>
                  </a:moveTo>
                  <a:lnTo>
                    <a:pt x="961133" y="1511344"/>
                  </a:lnTo>
                  <a:lnTo>
                    <a:pt x="965275" y="1515273"/>
                  </a:lnTo>
                  <a:lnTo>
                    <a:pt x="975127" y="1521041"/>
                  </a:lnTo>
                  <a:lnTo>
                    <a:pt x="974985" y="1521041"/>
                  </a:lnTo>
                  <a:lnTo>
                    <a:pt x="966258" y="1511344"/>
                  </a:lnTo>
                  <a:close/>
                </a:path>
                <a:path w="1663700" h="1854200">
                  <a:moveTo>
                    <a:pt x="915250" y="1511344"/>
                  </a:moveTo>
                  <a:lnTo>
                    <a:pt x="915430" y="1511557"/>
                  </a:lnTo>
                  <a:lnTo>
                    <a:pt x="924833" y="1518639"/>
                  </a:lnTo>
                  <a:lnTo>
                    <a:pt x="920082" y="1514442"/>
                  </a:lnTo>
                  <a:lnTo>
                    <a:pt x="915250" y="1511344"/>
                  </a:lnTo>
                  <a:close/>
                </a:path>
                <a:path w="1663700" h="1854200">
                  <a:moveTo>
                    <a:pt x="961002" y="1512771"/>
                  </a:moveTo>
                  <a:lnTo>
                    <a:pt x="962030" y="1514107"/>
                  </a:lnTo>
                  <a:lnTo>
                    <a:pt x="962358" y="1514442"/>
                  </a:lnTo>
                  <a:lnTo>
                    <a:pt x="968845" y="1518639"/>
                  </a:lnTo>
                  <a:lnTo>
                    <a:pt x="965275" y="1515273"/>
                  </a:lnTo>
                  <a:lnTo>
                    <a:pt x="961002" y="1512771"/>
                  </a:lnTo>
                  <a:close/>
                </a:path>
                <a:path w="1663700" h="1854200">
                  <a:moveTo>
                    <a:pt x="968953" y="1511344"/>
                  </a:moveTo>
                  <a:lnTo>
                    <a:pt x="968700" y="1511344"/>
                  </a:lnTo>
                  <a:lnTo>
                    <a:pt x="973370" y="1518639"/>
                  </a:lnTo>
                  <a:lnTo>
                    <a:pt x="971389" y="1515273"/>
                  </a:lnTo>
                  <a:lnTo>
                    <a:pt x="968953" y="1511344"/>
                  </a:lnTo>
                  <a:close/>
                </a:path>
                <a:path w="1663700" h="1854200">
                  <a:moveTo>
                    <a:pt x="902267" y="1498702"/>
                  </a:moveTo>
                  <a:lnTo>
                    <a:pt x="903236" y="1500876"/>
                  </a:lnTo>
                  <a:lnTo>
                    <a:pt x="904351" y="1503212"/>
                  </a:lnTo>
                  <a:lnTo>
                    <a:pt x="914559" y="1510901"/>
                  </a:lnTo>
                  <a:lnTo>
                    <a:pt x="920082" y="1514442"/>
                  </a:lnTo>
                  <a:lnTo>
                    <a:pt x="902267" y="1498702"/>
                  </a:lnTo>
                  <a:close/>
                </a:path>
                <a:path w="1663700" h="1854200">
                  <a:moveTo>
                    <a:pt x="956893" y="1510255"/>
                  </a:moveTo>
                  <a:lnTo>
                    <a:pt x="957425" y="1511167"/>
                  </a:lnTo>
                  <a:lnTo>
                    <a:pt x="957571" y="1511344"/>
                  </a:lnTo>
                  <a:lnTo>
                    <a:pt x="962358" y="1514442"/>
                  </a:lnTo>
                  <a:lnTo>
                    <a:pt x="962030" y="1514107"/>
                  </a:lnTo>
                  <a:lnTo>
                    <a:pt x="961002" y="1512771"/>
                  </a:lnTo>
                  <a:lnTo>
                    <a:pt x="958286" y="1511167"/>
                  </a:lnTo>
                  <a:lnTo>
                    <a:pt x="956893" y="1510255"/>
                  </a:lnTo>
                  <a:close/>
                </a:path>
                <a:path w="1663700" h="1854200">
                  <a:moveTo>
                    <a:pt x="904351" y="1503212"/>
                  </a:moveTo>
                  <a:lnTo>
                    <a:pt x="906387" y="1507480"/>
                  </a:lnTo>
                  <a:lnTo>
                    <a:pt x="911593" y="1511344"/>
                  </a:lnTo>
                  <a:lnTo>
                    <a:pt x="914162" y="1511344"/>
                  </a:lnTo>
                  <a:lnTo>
                    <a:pt x="917913" y="1514107"/>
                  </a:lnTo>
                  <a:lnTo>
                    <a:pt x="915430" y="1511557"/>
                  </a:lnTo>
                  <a:lnTo>
                    <a:pt x="915181" y="1511344"/>
                  </a:lnTo>
                  <a:lnTo>
                    <a:pt x="914912" y="1511167"/>
                  </a:lnTo>
                  <a:lnTo>
                    <a:pt x="904351" y="1503212"/>
                  </a:lnTo>
                  <a:close/>
                </a:path>
                <a:path w="1663700" h="1854200">
                  <a:moveTo>
                    <a:pt x="899642" y="1508785"/>
                  </a:moveTo>
                  <a:lnTo>
                    <a:pt x="902171" y="1511167"/>
                  </a:lnTo>
                  <a:lnTo>
                    <a:pt x="902385" y="1511344"/>
                  </a:lnTo>
                  <a:lnTo>
                    <a:pt x="905595" y="1513278"/>
                  </a:lnTo>
                  <a:lnTo>
                    <a:pt x="903692" y="1511842"/>
                  </a:lnTo>
                  <a:lnTo>
                    <a:pt x="902747" y="1511344"/>
                  </a:lnTo>
                  <a:lnTo>
                    <a:pt x="902516" y="1511167"/>
                  </a:lnTo>
                  <a:lnTo>
                    <a:pt x="901049" y="1509846"/>
                  </a:lnTo>
                  <a:lnTo>
                    <a:pt x="899642" y="1508785"/>
                  </a:lnTo>
                  <a:close/>
                </a:path>
                <a:path w="1663700" h="1854200">
                  <a:moveTo>
                    <a:pt x="953823" y="1504894"/>
                  </a:moveTo>
                  <a:lnTo>
                    <a:pt x="955274" y="1507480"/>
                  </a:lnTo>
                  <a:lnTo>
                    <a:pt x="956893" y="1510255"/>
                  </a:lnTo>
                  <a:lnTo>
                    <a:pt x="958564" y="1511344"/>
                  </a:lnTo>
                  <a:lnTo>
                    <a:pt x="961002" y="1512771"/>
                  </a:lnTo>
                  <a:lnTo>
                    <a:pt x="959903" y="1511344"/>
                  </a:lnTo>
                  <a:lnTo>
                    <a:pt x="958987" y="1511344"/>
                  </a:lnTo>
                  <a:lnTo>
                    <a:pt x="953823" y="1504894"/>
                  </a:lnTo>
                  <a:close/>
                </a:path>
                <a:path w="1663700" h="1854200">
                  <a:moveTo>
                    <a:pt x="901590" y="1510255"/>
                  </a:moveTo>
                  <a:lnTo>
                    <a:pt x="902220" y="1510901"/>
                  </a:lnTo>
                  <a:lnTo>
                    <a:pt x="902516" y="1511167"/>
                  </a:lnTo>
                  <a:lnTo>
                    <a:pt x="902747" y="1511344"/>
                  </a:lnTo>
                  <a:lnTo>
                    <a:pt x="903692" y="1511842"/>
                  </a:lnTo>
                  <a:lnTo>
                    <a:pt x="901590" y="1510255"/>
                  </a:lnTo>
                  <a:close/>
                </a:path>
                <a:path w="1663700" h="1854200">
                  <a:moveTo>
                    <a:pt x="897488" y="1500876"/>
                  </a:moveTo>
                  <a:lnTo>
                    <a:pt x="906520" y="1511344"/>
                  </a:lnTo>
                  <a:lnTo>
                    <a:pt x="907693" y="1511344"/>
                  </a:lnTo>
                  <a:lnTo>
                    <a:pt x="902902" y="1504894"/>
                  </a:lnTo>
                  <a:lnTo>
                    <a:pt x="897488" y="1500876"/>
                  </a:lnTo>
                  <a:close/>
                </a:path>
                <a:path w="1663700" h="1854200">
                  <a:moveTo>
                    <a:pt x="902902" y="1504894"/>
                  </a:moveTo>
                  <a:lnTo>
                    <a:pt x="907693" y="1511344"/>
                  </a:lnTo>
                  <a:lnTo>
                    <a:pt x="908230" y="1511344"/>
                  </a:lnTo>
                  <a:lnTo>
                    <a:pt x="906387" y="1507480"/>
                  </a:lnTo>
                  <a:lnTo>
                    <a:pt x="902902" y="1504894"/>
                  </a:lnTo>
                  <a:close/>
                </a:path>
                <a:path w="1663700" h="1854200">
                  <a:moveTo>
                    <a:pt x="906387" y="1507480"/>
                  </a:moveTo>
                  <a:lnTo>
                    <a:pt x="908018" y="1510901"/>
                  </a:lnTo>
                  <a:lnTo>
                    <a:pt x="908145" y="1511167"/>
                  </a:lnTo>
                  <a:lnTo>
                    <a:pt x="908230" y="1511344"/>
                  </a:lnTo>
                  <a:lnTo>
                    <a:pt x="911593" y="1511344"/>
                  </a:lnTo>
                  <a:lnTo>
                    <a:pt x="906387" y="1507480"/>
                  </a:lnTo>
                  <a:close/>
                </a:path>
                <a:path w="1663700" h="1854200">
                  <a:moveTo>
                    <a:pt x="954955" y="1504894"/>
                  </a:moveTo>
                  <a:lnTo>
                    <a:pt x="959903" y="1511344"/>
                  </a:lnTo>
                  <a:lnTo>
                    <a:pt x="961129" y="1511344"/>
                  </a:lnTo>
                  <a:lnTo>
                    <a:pt x="954955" y="1504894"/>
                  </a:lnTo>
                  <a:close/>
                </a:path>
                <a:path w="1663700" h="1854200">
                  <a:moveTo>
                    <a:pt x="874441" y="1485899"/>
                  </a:moveTo>
                  <a:lnTo>
                    <a:pt x="868300" y="1485899"/>
                  </a:lnTo>
                  <a:lnTo>
                    <a:pt x="886284" y="1498702"/>
                  </a:lnTo>
                  <a:lnTo>
                    <a:pt x="899642" y="1508785"/>
                  </a:lnTo>
                  <a:lnTo>
                    <a:pt x="894799" y="1504222"/>
                  </a:lnTo>
                  <a:lnTo>
                    <a:pt x="874441" y="1485899"/>
                  </a:lnTo>
                  <a:close/>
                </a:path>
                <a:path w="1663700" h="1854200">
                  <a:moveTo>
                    <a:pt x="889603" y="1460499"/>
                  </a:moveTo>
                  <a:lnTo>
                    <a:pt x="844686" y="1460499"/>
                  </a:lnTo>
                  <a:lnTo>
                    <a:pt x="858265" y="1470534"/>
                  </a:lnTo>
                  <a:lnTo>
                    <a:pt x="884566" y="1485899"/>
                  </a:lnTo>
                  <a:lnTo>
                    <a:pt x="897488" y="1500876"/>
                  </a:lnTo>
                  <a:lnTo>
                    <a:pt x="902902" y="1504894"/>
                  </a:lnTo>
                  <a:lnTo>
                    <a:pt x="898302" y="1498702"/>
                  </a:lnTo>
                  <a:lnTo>
                    <a:pt x="939242" y="1498702"/>
                  </a:lnTo>
                  <a:lnTo>
                    <a:pt x="919845" y="1485899"/>
                  </a:lnTo>
                  <a:lnTo>
                    <a:pt x="917221" y="1485899"/>
                  </a:lnTo>
                  <a:lnTo>
                    <a:pt x="889603" y="1460499"/>
                  </a:lnTo>
                  <a:close/>
                </a:path>
                <a:path w="1663700" h="1854200">
                  <a:moveTo>
                    <a:pt x="948034" y="1497663"/>
                  </a:moveTo>
                  <a:lnTo>
                    <a:pt x="953285" y="1504222"/>
                  </a:lnTo>
                  <a:lnTo>
                    <a:pt x="952784" y="1503212"/>
                  </a:lnTo>
                  <a:lnTo>
                    <a:pt x="951908" y="1501711"/>
                  </a:lnTo>
                  <a:lnTo>
                    <a:pt x="948034" y="1497663"/>
                  </a:lnTo>
                  <a:close/>
                </a:path>
                <a:path w="1663700" h="1854200">
                  <a:moveTo>
                    <a:pt x="950172" y="1498702"/>
                  </a:moveTo>
                  <a:lnTo>
                    <a:pt x="951908" y="1501711"/>
                  </a:lnTo>
                  <a:lnTo>
                    <a:pt x="954312" y="1504222"/>
                  </a:lnTo>
                  <a:lnTo>
                    <a:pt x="953644" y="1503212"/>
                  </a:lnTo>
                  <a:lnTo>
                    <a:pt x="950172" y="1498702"/>
                  </a:lnTo>
                  <a:close/>
                </a:path>
                <a:path w="1663700" h="1854200">
                  <a:moveTo>
                    <a:pt x="902199" y="1498702"/>
                  </a:moveTo>
                  <a:lnTo>
                    <a:pt x="898362" y="1498702"/>
                  </a:lnTo>
                  <a:lnTo>
                    <a:pt x="904351" y="1503212"/>
                  </a:lnTo>
                  <a:lnTo>
                    <a:pt x="902199" y="1498702"/>
                  </a:lnTo>
                  <a:close/>
                </a:path>
                <a:path w="1663700" h="1854200">
                  <a:moveTo>
                    <a:pt x="936609" y="1493288"/>
                  </a:moveTo>
                  <a:lnTo>
                    <a:pt x="939441" y="1498702"/>
                  </a:lnTo>
                  <a:lnTo>
                    <a:pt x="942237" y="1498702"/>
                  </a:lnTo>
                  <a:lnTo>
                    <a:pt x="936609" y="1493288"/>
                  </a:lnTo>
                  <a:close/>
                </a:path>
                <a:path w="1663700" h="1854200">
                  <a:moveTo>
                    <a:pt x="932745" y="1485899"/>
                  </a:moveTo>
                  <a:lnTo>
                    <a:pt x="928930" y="1485899"/>
                  </a:lnTo>
                  <a:lnTo>
                    <a:pt x="936609" y="1493288"/>
                  </a:lnTo>
                  <a:lnTo>
                    <a:pt x="932745" y="1485899"/>
                  </a:lnTo>
                  <a:close/>
                </a:path>
                <a:path w="1663700" h="1854200">
                  <a:moveTo>
                    <a:pt x="916607" y="1482023"/>
                  </a:moveTo>
                  <a:lnTo>
                    <a:pt x="917221" y="1485899"/>
                  </a:lnTo>
                  <a:lnTo>
                    <a:pt x="919845" y="1485899"/>
                  </a:lnTo>
                  <a:lnTo>
                    <a:pt x="916607" y="1482023"/>
                  </a:lnTo>
                  <a:close/>
                </a:path>
                <a:path w="1663700" h="1854200">
                  <a:moveTo>
                    <a:pt x="842534" y="1461314"/>
                  </a:moveTo>
                  <a:lnTo>
                    <a:pt x="858202" y="1473199"/>
                  </a:lnTo>
                  <a:lnTo>
                    <a:pt x="872557" y="1483267"/>
                  </a:lnTo>
                  <a:lnTo>
                    <a:pt x="861872" y="1473199"/>
                  </a:lnTo>
                  <a:lnTo>
                    <a:pt x="858265" y="1470534"/>
                  </a:lnTo>
                  <a:lnTo>
                    <a:pt x="842534" y="1461314"/>
                  </a:lnTo>
                  <a:close/>
                </a:path>
                <a:path w="1663700" h="1854200">
                  <a:moveTo>
                    <a:pt x="898633" y="1460499"/>
                  </a:moveTo>
                  <a:lnTo>
                    <a:pt x="916607" y="1482023"/>
                  </a:lnTo>
                  <a:lnTo>
                    <a:pt x="915212" y="1473199"/>
                  </a:lnTo>
                  <a:lnTo>
                    <a:pt x="898633" y="1460499"/>
                  </a:lnTo>
                  <a:close/>
                </a:path>
                <a:path w="1663700" h="1854200">
                  <a:moveTo>
                    <a:pt x="841460" y="1460499"/>
                  </a:moveTo>
                  <a:lnTo>
                    <a:pt x="841145" y="1460499"/>
                  </a:lnTo>
                  <a:lnTo>
                    <a:pt x="842534" y="1461314"/>
                  </a:lnTo>
                  <a:lnTo>
                    <a:pt x="841460" y="1460499"/>
                  </a:lnTo>
                  <a:close/>
                </a:path>
                <a:path w="1663700" h="1854200">
                  <a:moveTo>
                    <a:pt x="833385" y="1454374"/>
                  </a:moveTo>
                  <a:lnTo>
                    <a:pt x="837129" y="1460499"/>
                  </a:lnTo>
                  <a:lnTo>
                    <a:pt x="841145" y="1460499"/>
                  </a:lnTo>
                  <a:lnTo>
                    <a:pt x="840566" y="1459821"/>
                  </a:lnTo>
                  <a:lnTo>
                    <a:pt x="833385" y="1454374"/>
                  </a:lnTo>
                  <a:close/>
                </a:path>
                <a:path w="1663700" h="1854200">
                  <a:moveTo>
                    <a:pt x="835112" y="1453424"/>
                  </a:moveTo>
                  <a:lnTo>
                    <a:pt x="840566" y="1459821"/>
                  </a:lnTo>
                  <a:lnTo>
                    <a:pt x="841460" y="1460499"/>
                  </a:lnTo>
                  <a:lnTo>
                    <a:pt x="844686" y="1460499"/>
                  </a:lnTo>
                  <a:lnTo>
                    <a:pt x="835112" y="1453424"/>
                  </a:lnTo>
                  <a:close/>
                </a:path>
                <a:path w="1663700" h="1854200">
                  <a:moveTo>
                    <a:pt x="858703" y="1435137"/>
                  </a:moveTo>
                  <a:lnTo>
                    <a:pt x="819519" y="1435137"/>
                  </a:lnTo>
                  <a:lnTo>
                    <a:pt x="827778" y="1444824"/>
                  </a:lnTo>
                  <a:lnTo>
                    <a:pt x="833757" y="1447799"/>
                  </a:lnTo>
                  <a:lnTo>
                    <a:pt x="851338" y="1460499"/>
                  </a:lnTo>
                  <a:lnTo>
                    <a:pt x="885137" y="1460499"/>
                  </a:lnTo>
                  <a:lnTo>
                    <a:pt x="884761" y="1456988"/>
                  </a:lnTo>
                  <a:lnTo>
                    <a:pt x="884052" y="1455758"/>
                  </a:lnTo>
                  <a:lnTo>
                    <a:pt x="869728" y="1447799"/>
                  </a:lnTo>
                  <a:lnTo>
                    <a:pt x="858703" y="1435137"/>
                  </a:lnTo>
                  <a:close/>
                </a:path>
                <a:path w="1663700" h="1854200">
                  <a:moveTo>
                    <a:pt x="884665" y="1456098"/>
                  </a:moveTo>
                  <a:lnTo>
                    <a:pt x="884761" y="1456988"/>
                  </a:lnTo>
                  <a:lnTo>
                    <a:pt x="886784" y="1460499"/>
                  </a:lnTo>
                  <a:lnTo>
                    <a:pt x="892587" y="1460499"/>
                  </a:lnTo>
                  <a:lnTo>
                    <a:pt x="884665" y="1456098"/>
                  </a:lnTo>
                  <a:close/>
                </a:path>
                <a:path w="1663700" h="1854200">
                  <a:moveTo>
                    <a:pt x="830905" y="1450315"/>
                  </a:moveTo>
                  <a:lnTo>
                    <a:pt x="833385" y="1454374"/>
                  </a:lnTo>
                  <a:lnTo>
                    <a:pt x="840566" y="1459821"/>
                  </a:lnTo>
                  <a:lnTo>
                    <a:pt x="835112" y="1453424"/>
                  </a:lnTo>
                  <a:lnTo>
                    <a:pt x="830905" y="1450315"/>
                  </a:lnTo>
                  <a:close/>
                </a:path>
                <a:path w="1663700" h="1854200">
                  <a:moveTo>
                    <a:pt x="884052" y="1455758"/>
                  </a:moveTo>
                  <a:lnTo>
                    <a:pt x="884761" y="1456988"/>
                  </a:lnTo>
                  <a:lnTo>
                    <a:pt x="884665" y="1456098"/>
                  </a:lnTo>
                  <a:lnTo>
                    <a:pt x="884052" y="1455758"/>
                  </a:lnTo>
                  <a:close/>
                </a:path>
                <a:path w="1663700" h="1854200">
                  <a:moveTo>
                    <a:pt x="883775" y="1447799"/>
                  </a:moveTo>
                  <a:lnTo>
                    <a:pt x="879468" y="1447799"/>
                  </a:lnTo>
                  <a:lnTo>
                    <a:pt x="884052" y="1455758"/>
                  </a:lnTo>
                  <a:lnTo>
                    <a:pt x="884665" y="1456098"/>
                  </a:lnTo>
                  <a:lnTo>
                    <a:pt x="883775" y="1447799"/>
                  </a:lnTo>
                  <a:close/>
                </a:path>
                <a:path w="1663700" h="1854200">
                  <a:moveTo>
                    <a:pt x="818931" y="1441106"/>
                  </a:moveTo>
                  <a:lnTo>
                    <a:pt x="819525" y="1442932"/>
                  </a:lnTo>
                  <a:lnTo>
                    <a:pt x="824719" y="1447799"/>
                  </a:lnTo>
                  <a:lnTo>
                    <a:pt x="833385" y="1454374"/>
                  </a:lnTo>
                  <a:lnTo>
                    <a:pt x="830905" y="1450315"/>
                  </a:lnTo>
                  <a:lnTo>
                    <a:pt x="827500" y="1447799"/>
                  </a:lnTo>
                  <a:lnTo>
                    <a:pt x="818931" y="1441106"/>
                  </a:lnTo>
                  <a:close/>
                </a:path>
                <a:path w="1663700" h="1854200">
                  <a:moveTo>
                    <a:pt x="818665" y="1440289"/>
                  </a:moveTo>
                  <a:lnTo>
                    <a:pt x="818931" y="1441106"/>
                  </a:lnTo>
                  <a:lnTo>
                    <a:pt x="827500" y="1447799"/>
                  </a:lnTo>
                  <a:lnTo>
                    <a:pt x="829367" y="1447799"/>
                  </a:lnTo>
                  <a:lnTo>
                    <a:pt x="830905" y="1450315"/>
                  </a:lnTo>
                  <a:lnTo>
                    <a:pt x="835112" y="1453424"/>
                  </a:lnTo>
                  <a:lnTo>
                    <a:pt x="827778" y="1444824"/>
                  </a:lnTo>
                  <a:lnTo>
                    <a:pt x="818665" y="1440289"/>
                  </a:lnTo>
                  <a:close/>
                </a:path>
                <a:path w="1663700" h="1854200">
                  <a:moveTo>
                    <a:pt x="814935" y="1438630"/>
                  </a:moveTo>
                  <a:lnTo>
                    <a:pt x="819457" y="1447799"/>
                  </a:lnTo>
                  <a:lnTo>
                    <a:pt x="817752" y="1441271"/>
                  </a:lnTo>
                  <a:lnTo>
                    <a:pt x="814935" y="1438630"/>
                  </a:lnTo>
                  <a:close/>
                </a:path>
                <a:path w="1663700" h="1854200">
                  <a:moveTo>
                    <a:pt x="819525" y="1442932"/>
                  </a:moveTo>
                  <a:lnTo>
                    <a:pt x="821108" y="1447799"/>
                  </a:lnTo>
                  <a:lnTo>
                    <a:pt x="824719" y="1447799"/>
                  </a:lnTo>
                  <a:lnTo>
                    <a:pt x="819525" y="1442932"/>
                  </a:lnTo>
                  <a:close/>
                </a:path>
                <a:path w="1663700" h="1854200">
                  <a:moveTo>
                    <a:pt x="817409" y="1439957"/>
                  </a:moveTo>
                  <a:lnTo>
                    <a:pt x="817709" y="1441106"/>
                  </a:lnTo>
                  <a:lnTo>
                    <a:pt x="817752" y="1441271"/>
                  </a:lnTo>
                  <a:lnTo>
                    <a:pt x="819525" y="1442932"/>
                  </a:lnTo>
                  <a:lnTo>
                    <a:pt x="818985" y="1441271"/>
                  </a:lnTo>
                  <a:lnTo>
                    <a:pt x="818931" y="1441106"/>
                  </a:lnTo>
                  <a:lnTo>
                    <a:pt x="817409" y="1439957"/>
                  </a:lnTo>
                  <a:close/>
                </a:path>
                <a:path w="1663700" h="1854200">
                  <a:moveTo>
                    <a:pt x="814805" y="1438367"/>
                  </a:moveTo>
                  <a:lnTo>
                    <a:pt x="814935" y="1438630"/>
                  </a:lnTo>
                  <a:lnTo>
                    <a:pt x="817752" y="1441271"/>
                  </a:lnTo>
                  <a:lnTo>
                    <a:pt x="817495" y="1440289"/>
                  </a:lnTo>
                  <a:lnTo>
                    <a:pt x="817409" y="1439957"/>
                  </a:lnTo>
                  <a:lnTo>
                    <a:pt x="816516" y="1439219"/>
                  </a:lnTo>
                  <a:lnTo>
                    <a:pt x="814805" y="1438367"/>
                  </a:lnTo>
                  <a:close/>
                </a:path>
                <a:path w="1663700" h="1854200">
                  <a:moveTo>
                    <a:pt x="847612" y="1422399"/>
                  </a:moveTo>
                  <a:lnTo>
                    <a:pt x="797615" y="1422399"/>
                  </a:lnTo>
                  <a:lnTo>
                    <a:pt x="806076" y="1430329"/>
                  </a:lnTo>
                  <a:lnTo>
                    <a:pt x="815389" y="1434743"/>
                  </a:lnTo>
                  <a:lnTo>
                    <a:pt x="816150" y="1435137"/>
                  </a:lnTo>
                  <a:lnTo>
                    <a:pt x="817216" y="1439219"/>
                  </a:lnTo>
                  <a:lnTo>
                    <a:pt x="817321" y="1439619"/>
                  </a:lnTo>
                  <a:lnTo>
                    <a:pt x="818665" y="1440289"/>
                  </a:lnTo>
                  <a:lnTo>
                    <a:pt x="816990" y="1435137"/>
                  </a:lnTo>
                  <a:lnTo>
                    <a:pt x="858703" y="1435137"/>
                  </a:lnTo>
                  <a:lnTo>
                    <a:pt x="847612" y="1422399"/>
                  </a:lnTo>
                  <a:close/>
                </a:path>
                <a:path w="1663700" h="1854200">
                  <a:moveTo>
                    <a:pt x="816516" y="1439219"/>
                  </a:moveTo>
                  <a:lnTo>
                    <a:pt x="817409" y="1439957"/>
                  </a:lnTo>
                  <a:lnTo>
                    <a:pt x="817321" y="1439619"/>
                  </a:lnTo>
                  <a:lnTo>
                    <a:pt x="816516" y="1439219"/>
                  </a:lnTo>
                  <a:close/>
                </a:path>
                <a:path w="1663700" h="1854200">
                  <a:moveTo>
                    <a:pt x="814458" y="1437663"/>
                  </a:moveTo>
                  <a:lnTo>
                    <a:pt x="814726" y="1438207"/>
                  </a:lnTo>
                  <a:lnTo>
                    <a:pt x="814805" y="1438367"/>
                  </a:lnTo>
                  <a:lnTo>
                    <a:pt x="816516" y="1439219"/>
                  </a:lnTo>
                  <a:lnTo>
                    <a:pt x="814458" y="1437663"/>
                  </a:lnTo>
                  <a:close/>
                </a:path>
                <a:path w="1663700" h="1854200">
                  <a:moveTo>
                    <a:pt x="814483" y="1438207"/>
                  </a:moveTo>
                  <a:lnTo>
                    <a:pt x="814935" y="1438630"/>
                  </a:lnTo>
                  <a:lnTo>
                    <a:pt x="814805" y="1438367"/>
                  </a:lnTo>
                  <a:lnTo>
                    <a:pt x="814483" y="1438207"/>
                  </a:lnTo>
                  <a:close/>
                </a:path>
                <a:path w="1663700" h="1854200">
                  <a:moveTo>
                    <a:pt x="803047" y="1428893"/>
                  </a:moveTo>
                  <a:lnTo>
                    <a:pt x="807941" y="1434743"/>
                  </a:lnTo>
                  <a:lnTo>
                    <a:pt x="808315" y="1435137"/>
                  </a:lnTo>
                  <a:lnTo>
                    <a:pt x="814483" y="1438207"/>
                  </a:lnTo>
                  <a:lnTo>
                    <a:pt x="806076" y="1430329"/>
                  </a:lnTo>
                  <a:lnTo>
                    <a:pt x="803047" y="1428893"/>
                  </a:lnTo>
                  <a:close/>
                </a:path>
                <a:path w="1663700" h="1854200">
                  <a:moveTo>
                    <a:pt x="813212" y="1435137"/>
                  </a:moveTo>
                  <a:lnTo>
                    <a:pt x="811282" y="1435137"/>
                  </a:lnTo>
                  <a:lnTo>
                    <a:pt x="814458" y="1437663"/>
                  </a:lnTo>
                  <a:lnTo>
                    <a:pt x="813212" y="1435137"/>
                  </a:lnTo>
                  <a:close/>
                </a:path>
                <a:path w="1663700" h="1854200">
                  <a:moveTo>
                    <a:pt x="797615" y="1422399"/>
                  </a:moveTo>
                  <a:lnTo>
                    <a:pt x="803047" y="1428893"/>
                  </a:lnTo>
                  <a:lnTo>
                    <a:pt x="806076" y="1430329"/>
                  </a:lnTo>
                  <a:lnTo>
                    <a:pt x="797615" y="1422399"/>
                  </a:lnTo>
                  <a:close/>
                </a:path>
                <a:path w="1663700" h="1854200">
                  <a:moveTo>
                    <a:pt x="755923" y="1392015"/>
                  </a:moveTo>
                  <a:lnTo>
                    <a:pt x="756777" y="1396590"/>
                  </a:lnTo>
                  <a:lnTo>
                    <a:pt x="756854" y="1396999"/>
                  </a:lnTo>
                  <a:lnTo>
                    <a:pt x="789349" y="1422399"/>
                  </a:lnTo>
                  <a:lnTo>
                    <a:pt x="803047" y="1428893"/>
                  </a:lnTo>
                  <a:lnTo>
                    <a:pt x="797615" y="1422399"/>
                  </a:lnTo>
                  <a:lnTo>
                    <a:pt x="847612" y="1422399"/>
                  </a:lnTo>
                  <a:lnTo>
                    <a:pt x="827185" y="1409699"/>
                  </a:lnTo>
                  <a:lnTo>
                    <a:pt x="809390" y="1396999"/>
                  </a:lnTo>
                  <a:lnTo>
                    <a:pt x="763053" y="1396999"/>
                  </a:lnTo>
                  <a:lnTo>
                    <a:pt x="762776" y="1396590"/>
                  </a:lnTo>
                  <a:lnTo>
                    <a:pt x="755923" y="1392015"/>
                  </a:lnTo>
                  <a:close/>
                </a:path>
                <a:path w="1663700" h="1854200">
                  <a:moveTo>
                    <a:pt x="803784" y="1384299"/>
                  </a:moveTo>
                  <a:lnTo>
                    <a:pt x="754481" y="1384299"/>
                  </a:lnTo>
                  <a:lnTo>
                    <a:pt x="762776" y="1396590"/>
                  </a:lnTo>
                  <a:lnTo>
                    <a:pt x="763390" y="1396999"/>
                  </a:lnTo>
                  <a:lnTo>
                    <a:pt x="812006" y="1396999"/>
                  </a:lnTo>
                  <a:lnTo>
                    <a:pt x="803784" y="1384299"/>
                  </a:lnTo>
                  <a:close/>
                </a:path>
                <a:path w="1663700" h="1854200">
                  <a:moveTo>
                    <a:pt x="754481" y="1384299"/>
                  </a:moveTo>
                  <a:lnTo>
                    <a:pt x="755923" y="1392015"/>
                  </a:lnTo>
                  <a:lnTo>
                    <a:pt x="762776" y="1396590"/>
                  </a:lnTo>
                  <a:lnTo>
                    <a:pt x="754481" y="1384299"/>
                  </a:lnTo>
                  <a:close/>
                </a:path>
                <a:path w="1663700" h="1854200">
                  <a:moveTo>
                    <a:pt x="726815" y="1365406"/>
                  </a:moveTo>
                  <a:lnTo>
                    <a:pt x="744365" y="1384299"/>
                  </a:lnTo>
                  <a:lnTo>
                    <a:pt x="755923" y="1392015"/>
                  </a:lnTo>
                  <a:lnTo>
                    <a:pt x="754481" y="1384299"/>
                  </a:lnTo>
                  <a:lnTo>
                    <a:pt x="789289" y="1384299"/>
                  </a:lnTo>
                  <a:lnTo>
                    <a:pt x="784614" y="1374463"/>
                  </a:lnTo>
                  <a:lnTo>
                    <a:pt x="780773" y="1371599"/>
                  </a:lnTo>
                  <a:lnTo>
                    <a:pt x="734714" y="1371599"/>
                  </a:lnTo>
                  <a:lnTo>
                    <a:pt x="726815" y="1365406"/>
                  </a:lnTo>
                  <a:close/>
                </a:path>
                <a:path w="1663700" h="1854200">
                  <a:moveTo>
                    <a:pt x="785727" y="1375293"/>
                  </a:moveTo>
                  <a:lnTo>
                    <a:pt x="794112" y="1384299"/>
                  </a:lnTo>
                  <a:lnTo>
                    <a:pt x="797807" y="1384299"/>
                  </a:lnTo>
                  <a:lnTo>
                    <a:pt x="785727" y="1375293"/>
                  </a:lnTo>
                  <a:close/>
                </a:path>
                <a:path w="1663700" h="1854200">
                  <a:moveTo>
                    <a:pt x="784259" y="1373716"/>
                  </a:moveTo>
                  <a:lnTo>
                    <a:pt x="784614" y="1374463"/>
                  </a:lnTo>
                  <a:lnTo>
                    <a:pt x="785727" y="1375293"/>
                  </a:lnTo>
                  <a:lnTo>
                    <a:pt x="784259" y="1373716"/>
                  </a:lnTo>
                  <a:close/>
                </a:path>
                <a:path w="1663700" h="1854200">
                  <a:moveTo>
                    <a:pt x="772895" y="1358899"/>
                  </a:moveTo>
                  <a:lnTo>
                    <a:pt x="770466" y="1358899"/>
                  </a:lnTo>
                  <a:lnTo>
                    <a:pt x="784259" y="1373716"/>
                  </a:lnTo>
                  <a:lnTo>
                    <a:pt x="783253" y="1371599"/>
                  </a:lnTo>
                  <a:lnTo>
                    <a:pt x="772895" y="1358899"/>
                  </a:lnTo>
                  <a:close/>
                </a:path>
                <a:path w="1663700" h="1854200">
                  <a:moveTo>
                    <a:pt x="713012" y="1350213"/>
                  </a:moveTo>
                  <a:lnTo>
                    <a:pt x="714927" y="1353234"/>
                  </a:lnTo>
                  <a:lnTo>
                    <a:pt x="720771" y="1358899"/>
                  </a:lnTo>
                  <a:lnTo>
                    <a:pt x="726815" y="1365406"/>
                  </a:lnTo>
                  <a:lnTo>
                    <a:pt x="734714" y="1371599"/>
                  </a:lnTo>
                  <a:lnTo>
                    <a:pt x="735022" y="1371599"/>
                  </a:lnTo>
                  <a:lnTo>
                    <a:pt x="726531" y="1358899"/>
                  </a:lnTo>
                  <a:lnTo>
                    <a:pt x="721315" y="1358899"/>
                  </a:lnTo>
                  <a:lnTo>
                    <a:pt x="713012" y="1350213"/>
                  </a:lnTo>
                  <a:close/>
                </a:path>
                <a:path w="1663700" h="1854200">
                  <a:moveTo>
                    <a:pt x="644649" y="1244691"/>
                  </a:moveTo>
                  <a:lnTo>
                    <a:pt x="611347" y="1244691"/>
                  </a:lnTo>
                  <a:lnTo>
                    <a:pt x="621531" y="1257299"/>
                  </a:lnTo>
                  <a:lnTo>
                    <a:pt x="624122" y="1257299"/>
                  </a:lnTo>
                  <a:lnTo>
                    <a:pt x="632902" y="1268821"/>
                  </a:lnTo>
                  <a:lnTo>
                    <a:pt x="672158" y="1308099"/>
                  </a:lnTo>
                  <a:lnTo>
                    <a:pt x="678510" y="1314585"/>
                  </a:lnTo>
                  <a:lnTo>
                    <a:pt x="702422" y="1333499"/>
                  </a:lnTo>
                  <a:lnTo>
                    <a:pt x="705726" y="1338714"/>
                  </a:lnTo>
                  <a:lnTo>
                    <a:pt x="709363" y="1341726"/>
                  </a:lnTo>
                  <a:lnTo>
                    <a:pt x="718040" y="1346199"/>
                  </a:lnTo>
                  <a:lnTo>
                    <a:pt x="735022" y="1371599"/>
                  </a:lnTo>
                  <a:lnTo>
                    <a:pt x="780773" y="1371599"/>
                  </a:lnTo>
                  <a:lnTo>
                    <a:pt x="748467" y="1346199"/>
                  </a:lnTo>
                  <a:lnTo>
                    <a:pt x="737935" y="1333499"/>
                  </a:lnTo>
                  <a:lnTo>
                    <a:pt x="734718" y="1333499"/>
                  </a:lnTo>
                  <a:lnTo>
                    <a:pt x="729404" y="1323792"/>
                  </a:lnTo>
                  <a:lnTo>
                    <a:pt x="714330" y="1311090"/>
                  </a:lnTo>
                  <a:lnTo>
                    <a:pt x="710191" y="1308099"/>
                  </a:lnTo>
                  <a:lnTo>
                    <a:pt x="707119" y="1304870"/>
                  </a:lnTo>
                  <a:lnTo>
                    <a:pt x="667591" y="1269999"/>
                  </a:lnTo>
                  <a:lnTo>
                    <a:pt x="661000" y="1261438"/>
                  </a:lnTo>
                  <a:lnTo>
                    <a:pt x="644649" y="1244691"/>
                  </a:lnTo>
                  <a:close/>
                </a:path>
                <a:path w="1663700" h="1854200">
                  <a:moveTo>
                    <a:pt x="714927" y="1353234"/>
                  </a:moveTo>
                  <a:lnTo>
                    <a:pt x="718516" y="1358899"/>
                  </a:lnTo>
                  <a:lnTo>
                    <a:pt x="726815" y="1365406"/>
                  </a:lnTo>
                  <a:lnTo>
                    <a:pt x="720771" y="1358899"/>
                  </a:lnTo>
                  <a:lnTo>
                    <a:pt x="714927" y="1353234"/>
                  </a:lnTo>
                  <a:close/>
                </a:path>
                <a:path w="1663700" h="1854200">
                  <a:moveTo>
                    <a:pt x="706797" y="1340404"/>
                  </a:moveTo>
                  <a:lnTo>
                    <a:pt x="713012" y="1350213"/>
                  </a:lnTo>
                  <a:lnTo>
                    <a:pt x="721315" y="1358899"/>
                  </a:lnTo>
                  <a:lnTo>
                    <a:pt x="723550" y="1358899"/>
                  </a:lnTo>
                  <a:lnTo>
                    <a:pt x="714762" y="1346199"/>
                  </a:lnTo>
                  <a:lnTo>
                    <a:pt x="709363" y="1341726"/>
                  </a:lnTo>
                  <a:lnTo>
                    <a:pt x="706797" y="1340404"/>
                  </a:lnTo>
                  <a:close/>
                </a:path>
                <a:path w="1663700" h="1854200">
                  <a:moveTo>
                    <a:pt x="709363" y="1341726"/>
                  </a:moveTo>
                  <a:lnTo>
                    <a:pt x="714762" y="1346199"/>
                  </a:lnTo>
                  <a:lnTo>
                    <a:pt x="723550" y="1358899"/>
                  </a:lnTo>
                  <a:lnTo>
                    <a:pt x="726531" y="1358899"/>
                  </a:lnTo>
                  <a:lnTo>
                    <a:pt x="718040" y="1346199"/>
                  </a:lnTo>
                  <a:lnTo>
                    <a:pt x="709363" y="1341726"/>
                  </a:lnTo>
                  <a:close/>
                </a:path>
                <a:path w="1663700" h="1854200">
                  <a:moveTo>
                    <a:pt x="695893" y="1334783"/>
                  </a:moveTo>
                  <a:lnTo>
                    <a:pt x="714927" y="1353234"/>
                  </a:lnTo>
                  <a:lnTo>
                    <a:pt x="713012" y="1350213"/>
                  </a:lnTo>
                  <a:lnTo>
                    <a:pt x="700567" y="1337192"/>
                  </a:lnTo>
                  <a:lnTo>
                    <a:pt x="695893" y="1334783"/>
                  </a:lnTo>
                  <a:close/>
                </a:path>
                <a:path w="1663700" h="1854200">
                  <a:moveTo>
                    <a:pt x="742450" y="1334783"/>
                  </a:moveTo>
                  <a:lnTo>
                    <a:pt x="748805" y="1346199"/>
                  </a:lnTo>
                  <a:lnTo>
                    <a:pt x="755999" y="1346199"/>
                  </a:lnTo>
                  <a:lnTo>
                    <a:pt x="742450" y="1334783"/>
                  </a:lnTo>
                  <a:close/>
                </a:path>
                <a:path w="1663700" h="1854200">
                  <a:moveTo>
                    <a:pt x="686729" y="1322976"/>
                  </a:moveTo>
                  <a:lnTo>
                    <a:pt x="697037" y="1333499"/>
                  </a:lnTo>
                  <a:lnTo>
                    <a:pt x="700567" y="1337192"/>
                  </a:lnTo>
                  <a:lnTo>
                    <a:pt x="706797" y="1340404"/>
                  </a:lnTo>
                  <a:lnTo>
                    <a:pt x="705726" y="1338714"/>
                  </a:lnTo>
                  <a:lnTo>
                    <a:pt x="686729" y="1322976"/>
                  </a:lnTo>
                  <a:close/>
                </a:path>
                <a:path w="1663700" h="1854200">
                  <a:moveTo>
                    <a:pt x="687095" y="1326429"/>
                  </a:moveTo>
                  <a:lnTo>
                    <a:pt x="693403" y="1333499"/>
                  </a:lnTo>
                  <a:lnTo>
                    <a:pt x="695893" y="1334783"/>
                  </a:lnTo>
                  <a:lnTo>
                    <a:pt x="694569" y="1333499"/>
                  </a:lnTo>
                  <a:lnTo>
                    <a:pt x="687095" y="1326429"/>
                  </a:lnTo>
                  <a:close/>
                </a:path>
                <a:path w="1663700" h="1854200">
                  <a:moveTo>
                    <a:pt x="741721" y="1333499"/>
                  </a:moveTo>
                  <a:lnTo>
                    <a:pt x="740926" y="1333499"/>
                  </a:lnTo>
                  <a:lnTo>
                    <a:pt x="742450" y="1334783"/>
                  </a:lnTo>
                  <a:lnTo>
                    <a:pt x="741721" y="1333499"/>
                  </a:lnTo>
                  <a:close/>
                </a:path>
                <a:path w="1663700" h="1854200">
                  <a:moveTo>
                    <a:pt x="731001" y="1325136"/>
                  </a:moveTo>
                  <a:lnTo>
                    <a:pt x="737935" y="1333499"/>
                  </a:lnTo>
                  <a:lnTo>
                    <a:pt x="740926" y="1333499"/>
                  </a:lnTo>
                  <a:lnTo>
                    <a:pt x="731001" y="1325136"/>
                  </a:lnTo>
                  <a:close/>
                </a:path>
                <a:path w="1663700" h="1854200">
                  <a:moveTo>
                    <a:pt x="674816" y="1314811"/>
                  </a:moveTo>
                  <a:lnTo>
                    <a:pt x="687095" y="1326429"/>
                  </a:lnTo>
                  <a:lnTo>
                    <a:pt x="679326" y="1317719"/>
                  </a:lnTo>
                  <a:lnTo>
                    <a:pt x="674816" y="1314811"/>
                  </a:lnTo>
                  <a:close/>
                </a:path>
                <a:path w="1663700" h="1854200">
                  <a:moveTo>
                    <a:pt x="728471" y="1322086"/>
                  </a:moveTo>
                  <a:lnTo>
                    <a:pt x="729404" y="1323792"/>
                  </a:lnTo>
                  <a:lnTo>
                    <a:pt x="731001" y="1325136"/>
                  </a:lnTo>
                  <a:lnTo>
                    <a:pt x="728471" y="1322086"/>
                  </a:lnTo>
                  <a:close/>
                </a:path>
                <a:path w="1663700" h="1854200">
                  <a:moveTo>
                    <a:pt x="714330" y="1311090"/>
                  </a:moveTo>
                  <a:lnTo>
                    <a:pt x="729404" y="1323792"/>
                  </a:lnTo>
                  <a:lnTo>
                    <a:pt x="728471" y="1322086"/>
                  </a:lnTo>
                  <a:lnTo>
                    <a:pt x="726862" y="1320146"/>
                  </a:lnTo>
                  <a:lnTo>
                    <a:pt x="714330" y="1311090"/>
                  </a:lnTo>
                  <a:close/>
                </a:path>
                <a:path w="1663700" h="1854200">
                  <a:moveTo>
                    <a:pt x="671779" y="1309260"/>
                  </a:moveTo>
                  <a:lnTo>
                    <a:pt x="679326" y="1317719"/>
                  </a:lnTo>
                  <a:lnTo>
                    <a:pt x="684103" y="1320799"/>
                  </a:lnTo>
                  <a:lnTo>
                    <a:pt x="686729" y="1322976"/>
                  </a:lnTo>
                  <a:lnTo>
                    <a:pt x="678510" y="1314585"/>
                  </a:lnTo>
                  <a:lnTo>
                    <a:pt x="671779" y="1309260"/>
                  </a:lnTo>
                  <a:close/>
                </a:path>
                <a:path w="1663700" h="1854200">
                  <a:moveTo>
                    <a:pt x="726862" y="1320146"/>
                  </a:moveTo>
                  <a:lnTo>
                    <a:pt x="728471" y="1322086"/>
                  </a:lnTo>
                  <a:lnTo>
                    <a:pt x="727767" y="1320799"/>
                  </a:lnTo>
                  <a:lnTo>
                    <a:pt x="726862" y="1320146"/>
                  </a:lnTo>
                  <a:close/>
                </a:path>
                <a:path w="1663700" h="1854200">
                  <a:moveTo>
                    <a:pt x="682609" y="1279099"/>
                  </a:moveTo>
                  <a:lnTo>
                    <a:pt x="707119" y="1304870"/>
                  </a:lnTo>
                  <a:lnTo>
                    <a:pt x="710781" y="1308099"/>
                  </a:lnTo>
                  <a:lnTo>
                    <a:pt x="714330" y="1311090"/>
                  </a:lnTo>
                  <a:lnTo>
                    <a:pt x="726862" y="1320146"/>
                  </a:lnTo>
                  <a:lnTo>
                    <a:pt x="706342" y="1295399"/>
                  </a:lnTo>
                  <a:lnTo>
                    <a:pt x="682609" y="1279099"/>
                  </a:lnTo>
                  <a:close/>
                </a:path>
                <a:path w="1663700" h="1854200">
                  <a:moveTo>
                    <a:pt x="659655" y="1297173"/>
                  </a:moveTo>
                  <a:lnTo>
                    <a:pt x="663002" y="1304870"/>
                  </a:lnTo>
                  <a:lnTo>
                    <a:pt x="663092" y="1305078"/>
                  </a:lnTo>
                  <a:lnTo>
                    <a:pt x="667721" y="1308099"/>
                  </a:lnTo>
                  <a:lnTo>
                    <a:pt x="670882" y="1311090"/>
                  </a:lnTo>
                  <a:lnTo>
                    <a:pt x="674464" y="1314585"/>
                  </a:lnTo>
                  <a:lnTo>
                    <a:pt x="679326" y="1317719"/>
                  </a:lnTo>
                  <a:lnTo>
                    <a:pt x="671779" y="1309260"/>
                  </a:lnTo>
                  <a:lnTo>
                    <a:pt x="670312" y="1308099"/>
                  </a:lnTo>
                  <a:lnTo>
                    <a:pt x="659655" y="1297173"/>
                  </a:lnTo>
                  <a:close/>
                </a:path>
                <a:path w="1663700" h="1854200">
                  <a:moveTo>
                    <a:pt x="663092" y="1305078"/>
                  </a:moveTo>
                  <a:lnTo>
                    <a:pt x="664407" y="1308099"/>
                  </a:lnTo>
                  <a:lnTo>
                    <a:pt x="674464" y="1314585"/>
                  </a:lnTo>
                  <a:lnTo>
                    <a:pt x="670882" y="1311090"/>
                  </a:lnTo>
                  <a:lnTo>
                    <a:pt x="667721" y="1308099"/>
                  </a:lnTo>
                  <a:lnTo>
                    <a:pt x="663092" y="1305078"/>
                  </a:lnTo>
                  <a:close/>
                </a:path>
                <a:path w="1663700" h="1854200">
                  <a:moveTo>
                    <a:pt x="659508" y="1295399"/>
                  </a:moveTo>
                  <a:lnTo>
                    <a:pt x="658884" y="1295399"/>
                  </a:lnTo>
                  <a:lnTo>
                    <a:pt x="670744" y="1308099"/>
                  </a:lnTo>
                  <a:lnTo>
                    <a:pt x="671779" y="1309260"/>
                  </a:lnTo>
                  <a:lnTo>
                    <a:pt x="678510" y="1314585"/>
                  </a:lnTo>
                  <a:lnTo>
                    <a:pt x="672158" y="1308099"/>
                  </a:lnTo>
                  <a:lnTo>
                    <a:pt x="659508" y="1295399"/>
                  </a:lnTo>
                  <a:close/>
                </a:path>
                <a:path w="1663700" h="1854200">
                  <a:moveTo>
                    <a:pt x="658884" y="1295399"/>
                  </a:moveTo>
                  <a:lnTo>
                    <a:pt x="659655" y="1297173"/>
                  </a:lnTo>
                  <a:lnTo>
                    <a:pt x="670312" y="1308099"/>
                  </a:lnTo>
                  <a:lnTo>
                    <a:pt x="671779" y="1309260"/>
                  </a:lnTo>
                  <a:lnTo>
                    <a:pt x="670744" y="1308099"/>
                  </a:lnTo>
                  <a:lnTo>
                    <a:pt x="658884" y="1295399"/>
                  </a:lnTo>
                  <a:close/>
                </a:path>
                <a:path w="1663700" h="1854200">
                  <a:moveTo>
                    <a:pt x="586406" y="1181100"/>
                  </a:moveTo>
                  <a:lnTo>
                    <a:pt x="552869" y="1181100"/>
                  </a:lnTo>
                  <a:lnTo>
                    <a:pt x="561702" y="1193800"/>
                  </a:lnTo>
                  <a:lnTo>
                    <a:pt x="570782" y="1206500"/>
                  </a:lnTo>
                  <a:lnTo>
                    <a:pt x="575405" y="1206500"/>
                  </a:lnTo>
                  <a:lnTo>
                    <a:pt x="583520" y="1219200"/>
                  </a:lnTo>
                  <a:lnTo>
                    <a:pt x="585933" y="1219200"/>
                  </a:lnTo>
                  <a:lnTo>
                    <a:pt x="594724" y="1231900"/>
                  </a:lnTo>
                  <a:lnTo>
                    <a:pt x="599370" y="1231900"/>
                  </a:lnTo>
                  <a:lnTo>
                    <a:pt x="601953" y="1237986"/>
                  </a:lnTo>
                  <a:lnTo>
                    <a:pt x="608057" y="1244691"/>
                  </a:lnTo>
                  <a:lnTo>
                    <a:pt x="630361" y="1269999"/>
                  </a:lnTo>
                  <a:lnTo>
                    <a:pt x="634713" y="1276625"/>
                  </a:lnTo>
                  <a:lnTo>
                    <a:pt x="641508" y="1282699"/>
                  </a:lnTo>
                  <a:lnTo>
                    <a:pt x="645480" y="1291809"/>
                  </a:lnTo>
                  <a:lnTo>
                    <a:pt x="648267" y="1295399"/>
                  </a:lnTo>
                  <a:lnTo>
                    <a:pt x="663092" y="1305078"/>
                  </a:lnTo>
                  <a:lnTo>
                    <a:pt x="659655" y="1297173"/>
                  </a:lnTo>
                  <a:lnTo>
                    <a:pt x="645676" y="1282699"/>
                  </a:lnTo>
                  <a:lnTo>
                    <a:pt x="643477" y="1282699"/>
                  </a:lnTo>
                  <a:lnTo>
                    <a:pt x="632333" y="1269999"/>
                  </a:lnTo>
                  <a:lnTo>
                    <a:pt x="621419" y="1257299"/>
                  </a:lnTo>
                  <a:lnTo>
                    <a:pt x="620539" y="1257299"/>
                  </a:lnTo>
                  <a:lnTo>
                    <a:pt x="610568" y="1244691"/>
                  </a:lnTo>
                  <a:lnTo>
                    <a:pt x="644649" y="1244691"/>
                  </a:lnTo>
                  <a:lnTo>
                    <a:pt x="636461" y="1236305"/>
                  </a:lnTo>
                  <a:lnTo>
                    <a:pt x="631558" y="1231900"/>
                  </a:lnTo>
                  <a:lnTo>
                    <a:pt x="595509" y="1193800"/>
                  </a:lnTo>
                  <a:lnTo>
                    <a:pt x="596846" y="1193800"/>
                  </a:lnTo>
                  <a:lnTo>
                    <a:pt x="586406" y="1181100"/>
                  </a:lnTo>
                  <a:close/>
                </a:path>
                <a:path w="1663700" h="1854200">
                  <a:moveTo>
                    <a:pt x="661000" y="1261438"/>
                  </a:moveTo>
                  <a:lnTo>
                    <a:pt x="667591" y="1269999"/>
                  </a:lnTo>
                  <a:lnTo>
                    <a:pt x="707119" y="1304870"/>
                  </a:lnTo>
                  <a:lnTo>
                    <a:pt x="682609" y="1279099"/>
                  </a:lnTo>
                  <a:lnTo>
                    <a:pt x="669359" y="1269999"/>
                  </a:lnTo>
                  <a:lnTo>
                    <a:pt x="661000" y="1261438"/>
                  </a:lnTo>
                  <a:close/>
                </a:path>
                <a:path w="1663700" h="1854200">
                  <a:moveTo>
                    <a:pt x="632902" y="1268821"/>
                  </a:moveTo>
                  <a:lnTo>
                    <a:pt x="634975" y="1271542"/>
                  </a:lnTo>
                  <a:lnTo>
                    <a:pt x="657925" y="1295399"/>
                  </a:lnTo>
                  <a:lnTo>
                    <a:pt x="659655" y="1297173"/>
                  </a:lnTo>
                  <a:lnTo>
                    <a:pt x="658884" y="1295399"/>
                  </a:lnTo>
                  <a:lnTo>
                    <a:pt x="659508" y="1295399"/>
                  </a:lnTo>
                  <a:lnTo>
                    <a:pt x="632902" y="1268821"/>
                  </a:lnTo>
                  <a:close/>
                </a:path>
                <a:path w="1663700" h="1854200">
                  <a:moveTo>
                    <a:pt x="640322" y="1285164"/>
                  </a:moveTo>
                  <a:lnTo>
                    <a:pt x="647046" y="1295399"/>
                  </a:lnTo>
                  <a:lnTo>
                    <a:pt x="645480" y="1291809"/>
                  </a:lnTo>
                  <a:lnTo>
                    <a:pt x="640322" y="1285164"/>
                  </a:lnTo>
                  <a:close/>
                </a:path>
                <a:path w="1663700" h="1854200">
                  <a:moveTo>
                    <a:pt x="631384" y="1273649"/>
                  </a:moveTo>
                  <a:lnTo>
                    <a:pt x="640322" y="1285164"/>
                  </a:lnTo>
                  <a:lnTo>
                    <a:pt x="634713" y="1276625"/>
                  </a:lnTo>
                  <a:lnTo>
                    <a:pt x="631384" y="1273649"/>
                  </a:lnTo>
                  <a:close/>
                </a:path>
                <a:path w="1663700" h="1854200">
                  <a:moveTo>
                    <a:pt x="634975" y="1271542"/>
                  </a:moveTo>
                  <a:lnTo>
                    <a:pt x="643477" y="1282699"/>
                  </a:lnTo>
                  <a:lnTo>
                    <a:pt x="645676" y="1282699"/>
                  </a:lnTo>
                  <a:lnTo>
                    <a:pt x="634975" y="1271542"/>
                  </a:lnTo>
                  <a:close/>
                </a:path>
                <a:path w="1663700" h="1854200">
                  <a:moveTo>
                    <a:pt x="653306" y="1251444"/>
                  </a:moveTo>
                  <a:lnTo>
                    <a:pt x="661000" y="1261438"/>
                  </a:lnTo>
                  <a:lnTo>
                    <a:pt x="669359" y="1269999"/>
                  </a:lnTo>
                  <a:lnTo>
                    <a:pt x="682609" y="1279099"/>
                  </a:lnTo>
                  <a:lnTo>
                    <a:pt x="673954" y="1269999"/>
                  </a:lnTo>
                  <a:lnTo>
                    <a:pt x="653306" y="1251444"/>
                  </a:lnTo>
                  <a:close/>
                </a:path>
                <a:path w="1663700" h="1854200">
                  <a:moveTo>
                    <a:pt x="603609" y="1244691"/>
                  </a:moveTo>
                  <a:lnTo>
                    <a:pt x="606038" y="1249142"/>
                  </a:lnTo>
                  <a:lnTo>
                    <a:pt x="608100" y="1252835"/>
                  </a:lnTo>
                  <a:lnTo>
                    <a:pt x="622568" y="1265768"/>
                  </a:lnTo>
                  <a:lnTo>
                    <a:pt x="628551" y="1269999"/>
                  </a:lnTo>
                  <a:lnTo>
                    <a:pt x="631384" y="1273649"/>
                  </a:lnTo>
                  <a:lnTo>
                    <a:pt x="634713" y="1276625"/>
                  </a:lnTo>
                  <a:lnTo>
                    <a:pt x="630361" y="1269999"/>
                  </a:lnTo>
                  <a:lnTo>
                    <a:pt x="619168" y="1257299"/>
                  </a:lnTo>
                  <a:lnTo>
                    <a:pt x="614448" y="1257299"/>
                  </a:lnTo>
                  <a:lnTo>
                    <a:pt x="608206" y="1249142"/>
                  </a:lnTo>
                  <a:lnTo>
                    <a:pt x="603609" y="1244691"/>
                  </a:lnTo>
                  <a:close/>
                </a:path>
                <a:path w="1663700" h="1854200">
                  <a:moveTo>
                    <a:pt x="622568" y="1265768"/>
                  </a:moveTo>
                  <a:lnTo>
                    <a:pt x="631384" y="1273649"/>
                  </a:lnTo>
                  <a:lnTo>
                    <a:pt x="628551" y="1269999"/>
                  </a:lnTo>
                  <a:lnTo>
                    <a:pt x="622568" y="1265768"/>
                  </a:lnTo>
                  <a:close/>
                </a:path>
                <a:path w="1663700" h="1854200">
                  <a:moveTo>
                    <a:pt x="622750" y="1258726"/>
                  </a:moveTo>
                  <a:lnTo>
                    <a:pt x="625285" y="1261438"/>
                  </a:lnTo>
                  <a:lnTo>
                    <a:pt x="634975" y="1271542"/>
                  </a:lnTo>
                  <a:lnTo>
                    <a:pt x="632902" y="1268821"/>
                  </a:lnTo>
                  <a:lnTo>
                    <a:pt x="622750" y="1258726"/>
                  </a:lnTo>
                  <a:close/>
                </a:path>
                <a:path w="1663700" h="1854200">
                  <a:moveTo>
                    <a:pt x="608100" y="1252835"/>
                  </a:moveTo>
                  <a:lnTo>
                    <a:pt x="610593" y="1257299"/>
                  </a:lnTo>
                  <a:lnTo>
                    <a:pt x="622568" y="1265768"/>
                  </a:lnTo>
                  <a:lnTo>
                    <a:pt x="608100" y="1252835"/>
                  </a:lnTo>
                  <a:close/>
                </a:path>
                <a:path w="1663700" h="1854200">
                  <a:moveTo>
                    <a:pt x="621531" y="1257299"/>
                  </a:moveTo>
                  <a:lnTo>
                    <a:pt x="621315" y="1257299"/>
                  </a:lnTo>
                  <a:lnTo>
                    <a:pt x="622750" y="1258726"/>
                  </a:lnTo>
                  <a:lnTo>
                    <a:pt x="621531" y="1257299"/>
                  </a:lnTo>
                  <a:close/>
                </a:path>
                <a:path w="1663700" h="1854200">
                  <a:moveTo>
                    <a:pt x="608206" y="1249142"/>
                  </a:moveTo>
                  <a:lnTo>
                    <a:pt x="614448" y="1257299"/>
                  </a:lnTo>
                  <a:lnTo>
                    <a:pt x="616631" y="1257299"/>
                  </a:lnTo>
                  <a:lnTo>
                    <a:pt x="608206" y="1249142"/>
                  </a:lnTo>
                  <a:close/>
                </a:path>
                <a:path w="1663700" h="1854200">
                  <a:moveTo>
                    <a:pt x="602100" y="1238147"/>
                  </a:moveTo>
                  <a:lnTo>
                    <a:pt x="604800" y="1244691"/>
                  </a:lnTo>
                  <a:lnTo>
                    <a:pt x="608206" y="1249142"/>
                  </a:lnTo>
                  <a:lnTo>
                    <a:pt x="616631" y="1257299"/>
                  </a:lnTo>
                  <a:lnTo>
                    <a:pt x="619168" y="1257299"/>
                  </a:lnTo>
                  <a:lnTo>
                    <a:pt x="608057" y="1244691"/>
                  </a:lnTo>
                  <a:lnTo>
                    <a:pt x="602100" y="1238147"/>
                  </a:lnTo>
                  <a:close/>
                </a:path>
                <a:path w="1663700" h="1854200">
                  <a:moveTo>
                    <a:pt x="611347" y="1244691"/>
                  </a:moveTo>
                  <a:lnTo>
                    <a:pt x="610568" y="1244691"/>
                  </a:lnTo>
                  <a:lnTo>
                    <a:pt x="620539" y="1257299"/>
                  </a:lnTo>
                  <a:lnTo>
                    <a:pt x="621531" y="1257299"/>
                  </a:lnTo>
                  <a:lnTo>
                    <a:pt x="611347" y="1244691"/>
                  </a:lnTo>
                  <a:close/>
                </a:path>
                <a:path w="1663700" h="1854200">
                  <a:moveTo>
                    <a:pt x="573345" y="1210292"/>
                  </a:moveTo>
                  <a:lnTo>
                    <a:pt x="593964" y="1237986"/>
                  </a:lnTo>
                  <a:lnTo>
                    <a:pt x="598990" y="1244691"/>
                  </a:lnTo>
                  <a:lnTo>
                    <a:pt x="608100" y="1252835"/>
                  </a:lnTo>
                  <a:lnTo>
                    <a:pt x="603553" y="1244691"/>
                  </a:lnTo>
                  <a:lnTo>
                    <a:pt x="594724" y="1231900"/>
                  </a:lnTo>
                  <a:lnTo>
                    <a:pt x="593693" y="1231900"/>
                  </a:lnTo>
                  <a:lnTo>
                    <a:pt x="585933" y="1219200"/>
                  </a:lnTo>
                  <a:lnTo>
                    <a:pt x="583520" y="1219200"/>
                  </a:lnTo>
                  <a:lnTo>
                    <a:pt x="573345" y="1210292"/>
                  </a:lnTo>
                  <a:close/>
                </a:path>
                <a:path w="1663700" h="1854200">
                  <a:moveTo>
                    <a:pt x="600184" y="1197400"/>
                  </a:moveTo>
                  <a:lnTo>
                    <a:pt x="632159" y="1231900"/>
                  </a:lnTo>
                  <a:lnTo>
                    <a:pt x="636461" y="1236305"/>
                  </a:lnTo>
                  <a:lnTo>
                    <a:pt x="653306" y="1251444"/>
                  </a:lnTo>
                  <a:lnTo>
                    <a:pt x="628483" y="1219200"/>
                  </a:lnTo>
                  <a:lnTo>
                    <a:pt x="600184" y="1197400"/>
                  </a:lnTo>
                  <a:close/>
                </a:path>
                <a:path w="1663700" h="1854200">
                  <a:moveTo>
                    <a:pt x="596411" y="1231900"/>
                  </a:moveTo>
                  <a:lnTo>
                    <a:pt x="599809" y="1237986"/>
                  </a:lnTo>
                  <a:lnTo>
                    <a:pt x="603609" y="1244691"/>
                  </a:lnTo>
                  <a:lnTo>
                    <a:pt x="608206" y="1249142"/>
                  </a:lnTo>
                  <a:lnTo>
                    <a:pt x="604800" y="1244691"/>
                  </a:lnTo>
                  <a:lnTo>
                    <a:pt x="602022" y="1238147"/>
                  </a:lnTo>
                  <a:lnTo>
                    <a:pt x="601953" y="1237986"/>
                  </a:lnTo>
                  <a:lnTo>
                    <a:pt x="596411" y="1231900"/>
                  </a:lnTo>
                  <a:close/>
                </a:path>
                <a:path w="1663700" h="1854200">
                  <a:moveTo>
                    <a:pt x="585933" y="1219200"/>
                  </a:moveTo>
                  <a:lnTo>
                    <a:pt x="593693" y="1231900"/>
                  </a:lnTo>
                  <a:lnTo>
                    <a:pt x="594724" y="1231900"/>
                  </a:lnTo>
                  <a:lnTo>
                    <a:pt x="585933" y="1219200"/>
                  </a:lnTo>
                  <a:close/>
                </a:path>
                <a:path w="1663700" h="1854200">
                  <a:moveTo>
                    <a:pt x="575966" y="1168400"/>
                  </a:moveTo>
                  <a:lnTo>
                    <a:pt x="540790" y="1168400"/>
                  </a:lnTo>
                  <a:lnTo>
                    <a:pt x="556599" y="1189741"/>
                  </a:lnTo>
                  <a:lnTo>
                    <a:pt x="561067" y="1193800"/>
                  </a:lnTo>
                  <a:lnTo>
                    <a:pt x="573345" y="1210292"/>
                  </a:lnTo>
                  <a:lnTo>
                    <a:pt x="583520" y="1219200"/>
                  </a:lnTo>
                  <a:lnTo>
                    <a:pt x="575405" y="1206500"/>
                  </a:lnTo>
                  <a:lnTo>
                    <a:pt x="570782" y="1206500"/>
                  </a:lnTo>
                  <a:lnTo>
                    <a:pt x="561702" y="1193800"/>
                  </a:lnTo>
                  <a:lnTo>
                    <a:pt x="552869" y="1181100"/>
                  </a:lnTo>
                  <a:lnTo>
                    <a:pt x="586406" y="1181100"/>
                  </a:lnTo>
                  <a:lnTo>
                    <a:pt x="575966" y="1168400"/>
                  </a:lnTo>
                  <a:close/>
                </a:path>
                <a:path w="1663700" h="1854200">
                  <a:moveTo>
                    <a:pt x="556599" y="1189741"/>
                  </a:moveTo>
                  <a:lnTo>
                    <a:pt x="569013" y="1206500"/>
                  </a:lnTo>
                  <a:lnTo>
                    <a:pt x="573345" y="1210292"/>
                  </a:lnTo>
                  <a:lnTo>
                    <a:pt x="561067" y="1193800"/>
                  </a:lnTo>
                  <a:lnTo>
                    <a:pt x="556599" y="1189741"/>
                  </a:lnTo>
                  <a:close/>
                </a:path>
                <a:path w="1663700" h="1854200">
                  <a:moveTo>
                    <a:pt x="596846" y="1193800"/>
                  </a:moveTo>
                  <a:lnTo>
                    <a:pt x="595509" y="1193800"/>
                  </a:lnTo>
                  <a:lnTo>
                    <a:pt x="600184" y="1197400"/>
                  </a:lnTo>
                  <a:lnTo>
                    <a:pt x="596846" y="1193800"/>
                  </a:lnTo>
                  <a:close/>
                </a:path>
                <a:path w="1663700" h="1854200">
                  <a:moveTo>
                    <a:pt x="550198" y="1181100"/>
                  </a:moveTo>
                  <a:lnTo>
                    <a:pt x="547086" y="1181100"/>
                  </a:lnTo>
                  <a:lnTo>
                    <a:pt x="556599" y="1189741"/>
                  </a:lnTo>
                  <a:lnTo>
                    <a:pt x="550198" y="1181100"/>
                  </a:lnTo>
                  <a:close/>
                </a:path>
                <a:path w="1663700" h="1854200">
                  <a:moveTo>
                    <a:pt x="540539" y="1175152"/>
                  </a:moveTo>
                  <a:lnTo>
                    <a:pt x="544350" y="1181100"/>
                  </a:lnTo>
                  <a:lnTo>
                    <a:pt x="547086" y="1181100"/>
                  </a:lnTo>
                  <a:lnTo>
                    <a:pt x="540539" y="1175152"/>
                  </a:lnTo>
                  <a:close/>
                </a:path>
                <a:path w="1663700" h="1854200">
                  <a:moveTo>
                    <a:pt x="565526" y="1155700"/>
                  </a:moveTo>
                  <a:lnTo>
                    <a:pt x="520066" y="1155700"/>
                  </a:lnTo>
                  <a:lnTo>
                    <a:pt x="533106" y="1168400"/>
                  </a:lnTo>
                  <a:lnTo>
                    <a:pt x="540539" y="1175152"/>
                  </a:lnTo>
                  <a:lnTo>
                    <a:pt x="536213" y="1168400"/>
                  </a:lnTo>
                  <a:lnTo>
                    <a:pt x="575966" y="1168400"/>
                  </a:lnTo>
                  <a:lnTo>
                    <a:pt x="565526" y="1155700"/>
                  </a:lnTo>
                  <a:close/>
                </a:path>
                <a:path w="1663700" h="1854200">
                  <a:moveTo>
                    <a:pt x="572261" y="1159222"/>
                  </a:moveTo>
                  <a:lnTo>
                    <a:pt x="577407" y="1168400"/>
                  </a:lnTo>
                  <a:lnTo>
                    <a:pt x="581226" y="1168400"/>
                  </a:lnTo>
                  <a:lnTo>
                    <a:pt x="572261" y="1159222"/>
                  </a:lnTo>
                  <a:close/>
                </a:path>
                <a:path w="1663700" h="1854200">
                  <a:moveTo>
                    <a:pt x="570287" y="1155700"/>
                  </a:moveTo>
                  <a:lnTo>
                    <a:pt x="568821" y="1155700"/>
                  </a:lnTo>
                  <a:lnTo>
                    <a:pt x="572261" y="1159222"/>
                  </a:lnTo>
                  <a:lnTo>
                    <a:pt x="570287" y="1155700"/>
                  </a:lnTo>
                  <a:close/>
                </a:path>
                <a:path w="1663700" h="1854200">
                  <a:moveTo>
                    <a:pt x="5988" y="0"/>
                  </a:moveTo>
                  <a:lnTo>
                    <a:pt x="757" y="0"/>
                  </a:lnTo>
                  <a:lnTo>
                    <a:pt x="0" y="12700"/>
                  </a:lnTo>
                  <a:lnTo>
                    <a:pt x="374" y="25400"/>
                  </a:lnTo>
                  <a:lnTo>
                    <a:pt x="1644" y="25400"/>
                  </a:lnTo>
                  <a:lnTo>
                    <a:pt x="4083" y="38100"/>
                  </a:lnTo>
                  <a:lnTo>
                    <a:pt x="6979" y="63500"/>
                  </a:lnTo>
                  <a:lnTo>
                    <a:pt x="9620" y="76200"/>
                  </a:lnTo>
                  <a:lnTo>
                    <a:pt x="15744" y="101600"/>
                  </a:lnTo>
                  <a:lnTo>
                    <a:pt x="21715" y="127000"/>
                  </a:lnTo>
                  <a:lnTo>
                    <a:pt x="31360" y="165100"/>
                  </a:lnTo>
                  <a:lnTo>
                    <a:pt x="48507" y="228600"/>
                  </a:lnTo>
                  <a:lnTo>
                    <a:pt x="52886" y="241300"/>
                  </a:lnTo>
                  <a:lnTo>
                    <a:pt x="60318" y="266700"/>
                  </a:lnTo>
                  <a:lnTo>
                    <a:pt x="72875" y="317500"/>
                  </a:lnTo>
                  <a:lnTo>
                    <a:pt x="92627" y="368300"/>
                  </a:lnTo>
                  <a:lnTo>
                    <a:pt x="111134" y="431800"/>
                  </a:lnTo>
                  <a:lnTo>
                    <a:pt x="123715" y="457200"/>
                  </a:lnTo>
                  <a:lnTo>
                    <a:pt x="134995" y="495300"/>
                  </a:lnTo>
                  <a:lnTo>
                    <a:pt x="149600" y="520700"/>
                  </a:lnTo>
                  <a:lnTo>
                    <a:pt x="172155" y="571500"/>
                  </a:lnTo>
                  <a:lnTo>
                    <a:pt x="182208" y="596900"/>
                  </a:lnTo>
                  <a:lnTo>
                    <a:pt x="200936" y="635000"/>
                  </a:lnTo>
                  <a:lnTo>
                    <a:pt x="219393" y="685800"/>
                  </a:lnTo>
                  <a:lnTo>
                    <a:pt x="228631" y="698500"/>
                  </a:lnTo>
                  <a:lnTo>
                    <a:pt x="253083" y="749300"/>
                  </a:lnTo>
                  <a:lnTo>
                    <a:pt x="315520" y="850900"/>
                  </a:lnTo>
                  <a:lnTo>
                    <a:pt x="340378" y="901700"/>
                  </a:lnTo>
                  <a:lnTo>
                    <a:pt x="352241" y="914400"/>
                  </a:lnTo>
                  <a:lnTo>
                    <a:pt x="361649" y="939800"/>
                  </a:lnTo>
                  <a:lnTo>
                    <a:pt x="380744" y="965200"/>
                  </a:lnTo>
                  <a:lnTo>
                    <a:pt x="405999" y="1003300"/>
                  </a:lnTo>
                  <a:lnTo>
                    <a:pt x="452612" y="1066800"/>
                  </a:lnTo>
                  <a:lnTo>
                    <a:pt x="473880" y="1092200"/>
                  </a:lnTo>
                  <a:lnTo>
                    <a:pt x="498431" y="1117600"/>
                  </a:lnTo>
                  <a:lnTo>
                    <a:pt x="527005" y="1155700"/>
                  </a:lnTo>
                  <a:lnTo>
                    <a:pt x="565016" y="1155700"/>
                  </a:lnTo>
                  <a:lnTo>
                    <a:pt x="564239" y="1153756"/>
                  </a:lnTo>
                  <a:lnTo>
                    <a:pt x="540302" y="1117600"/>
                  </a:lnTo>
                  <a:lnTo>
                    <a:pt x="520451" y="1092200"/>
                  </a:lnTo>
                  <a:lnTo>
                    <a:pt x="479216" y="1041400"/>
                  </a:lnTo>
                  <a:lnTo>
                    <a:pt x="458908" y="1016000"/>
                  </a:lnTo>
                  <a:lnTo>
                    <a:pt x="452906" y="1003300"/>
                  </a:lnTo>
                  <a:lnTo>
                    <a:pt x="447002" y="1003300"/>
                  </a:lnTo>
                  <a:lnTo>
                    <a:pt x="441173" y="990600"/>
                  </a:lnTo>
                  <a:lnTo>
                    <a:pt x="435400" y="977900"/>
                  </a:lnTo>
                  <a:lnTo>
                    <a:pt x="430000" y="977900"/>
                  </a:lnTo>
                  <a:lnTo>
                    <a:pt x="424692" y="965200"/>
                  </a:lnTo>
                  <a:lnTo>
                    <a:pt x="419468" y="965200"/>
                  </a:lnTo>
                  <a:lnTo>
                    <a:pt x="414318" y="952500"/>
                  </a:lnTo>
                  <a:lnTo>
                    <a:pt x="415101" y="952500"/>
                  </a:lnTo>
                  <a:lnTo>
                    <a:pt x="410684" y="939800"/>
                  </a:lnTo>
                  <a:lnTo>
                    <a:pt x="406406" y="939800"/>
                  </a:lnTo>
                  <a:lnTo>
                    <a:pt x="399896" y="927100"/>
                  </a:lnTo>
                  <a:lnTo>
                    <a:pt x="383951" y="901700"/>
                  </a:lnTo>
                  <a:lnTo>
                    <a:pt x="369375" y="876300"/>
                  </a:lnTo>
                  <a:lnTo>
                    <a:pt x="366973" y="876300"/>
                  </a:lnTo>
                  <a:lnTo>
                    <a:pt x="328187" y="812800"/>
                  </a:lnTo>
                  <a:lnTo>
                    <a:pt x="319195" y="800100"/>
                  </a:lnTo>
                  <a:lnTo>
                    <a:pt x="308671" y="774700"/>
                  </a:lnTo>
                  <a:lnTo>
                    <a:pt x="298524" y="762000"/>
                  </a:lnTo>
                  <a:lnTo>
                    <a:pt x="288718" y="736600"/>
                  </a:lnTo>
                  <a:lnTo>
                    <a:pt x="279216" y="723900"/>
                  </a:lnTo>
                  <a:lnTo>
                    <a:pt x="260915" y="685800"/>
                  </a:lnTo>
                  <a:lnTo>
                    <a:pt x="243265" y="647700"/>
                  </a:lnTo>
                  <a:lnTo>
                    <a:pt x="208591" y="571500"/>
                  </a:lnTo>
                  <a:lnTo>
                    <a:pt x="203785" y="558800"/>
                  </a:lnTo>
                  <a:lnTo>
                    <a:pt x="199072" y="558800"/>
                  </a:lnTo>
                  <a:lnTo>
                    <a:pt x="194436" y="546100"/>
                  </a:lnTo>
                  <a:lnTo>
                    <a:pt x="189858" y="533400"/>
                  </a:lnTo>
                  <a:lnTo>
                    <a:pt x="176280" y="495300"/>
                  </a:lnTo>
                  <a:lnTo>
                    <a:pt x="163060" y="469900"/>
                  </a:lnTo>
                  <a:lnTo>
                    <a:pt x="150180" y="431800"/>
                  </a:lnTo>
                  <a:lnTo>
                    <a:pt x="137623" y="393700"/>
                  </a:lnTo>
                  <a:lnTo>
                    <a:pt x="133556" y="381000"/>
                  </a:lnTo>
                  <a:lnTo>
                    <a:pt x="129573" y="381000"/>
                  </a:lnTo>
                  <a:lnTo>
                    <a:pt x="125659" y="368300"/>
                  </a:lnTo>
                  <a:lnTo>
                    <a:pt x="121799" y="355600"/>
                  </a:lnTo>
                  <a:lnTo>
                    <a:pt x="106437" y="304800"/>
                  </a:lnTo>
                  <a:lnTo>
                    <a:pt x="91517" y="266700"/>
                  </a:lnTo>
                  <a:lnTo>
                    <a:pt x="77019" y="215900"/>
                  </a:lnTo>
                  <a:lnTo>
                    <a:pt x="62922" y="165100"/>
                  </a:lnTo>
                  <a:lnTo>
                    <a:pt x="49206" y="127000"/>
                  </a:lnTo>
                  <a:lnTo>
                    <a:pt x="44012" y="101600"/>
                  </a:lnTo>
                  <a:lnTo>
                    <a:pt x="38970" y="88900"/>
                  </a:lnTo>
                  <a:lnTo>
                    <a:pt x="28921" y="50800"/>
                  </a:lnTo>
                  <a:lnTo>
                    <a:pt x="19693" y="25400"/>
                  </a:lnTo>
                  <a:lnTo>
                    <a:pt x="11857" y="12700"/>
                  </a:lnTo>
                  <a:lnTo>
                    <a:pt x="5988" y="0"/>
                  </a:lnTo>
                  <a:close/>
                </a:path>
                <a:path w="1663700" h="1854200">
                  <a:moveTo>
                    <a:pt x="560386" y="1144124"/>
                  </a:moveTo>
                  <a:lnTo>
                    <a:pt x="564239" y="1153756"/>
                  </a:lnTo>
                  <a:lnTo>
                    <a:pt x="565526" y="1155700"/>
                  </a:lnTo>
                  <a:lnTo>
                    <a:pt x="568821" y="1155700"/>
                  </a:lnTo>
                  <a:lnTo>
                    <a:pt x="560386" y="1144124"/>
                  </a:lnTo>
                  <a:close/>
                </a:path>
                <a:path w="1663700" h="1854200">
                  <a:moveTo>
                    <a:pt x="559936" y="1143000"/>
                  </a:moveTo>
                  <a:lnTo>
                    <a:pt x="559567" y="1143000"/>
                  </a:lnTo>
                  <a:lnTo>
                    <a:pt x="560386" y="1144124"/>
                  </a:lnTo>
                  <a:lnTo>
                    <a:pt x="559936" y="1143000"/>
                  </a:lnTo>
                  <a:close/>
                </a:path>
                <a:path w="1663700" h="1854200">
                  <a:moveTo>
                    <a:pt x="417901" y="960344"/>
                  </a:moveTo>
                  <a:lnTo>
                    <a:pt x="419634" y="965200"/>
                  </a:lnTo>
                  <a:lnTo>
                    <a:pt x="420119" y="965200"/>
                  </a:lnTo>
                  <a:lnTo>
                    <a:pt x="417901" y="960344"/>
                  </a:lnTo>
                  <a:close/>
                </a:path>
                <a:path w="1663700" h="1854200">
                  <a:moveTo>
                    <a:pt x="415101" y="952500"/>
                  </a:moveTo>
                  <a:lnTo>
                    <a:pt x="414318" y="952500"/>
                  </a:lnTo>
                  <a:lnTo>
                    <a:pt x="417901" y="960344"/>
                  </a:lnTo>
                  <a:lnTo>
                    <a:pt x="415101" y="95250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2164" y="5747241"/>
              <a:ext cx="182778" cy="168578"/>
            </a:xfrm>
            <a:prstGeom prst="rect">
              <a:avLst/>
            </a:prstGeom>
          </p:spPr>
        </p:pic>
      </p:grpSp>
      <p:graphicFrame>
        <p:nvGraphicFramePr>
          <p:cNvPr id="32" name="object 32" descr=""/>
          <p:cNvGraphicFramePr>
            <a:graphicFrameLocks noGrp="1"/>
          </p:cNvGraphicFramePr>
          <p:nvPr/>
        </p:nvGraphicFramePr>
        <p:xfrm>
          <a:off x="10020300" y="2971800"/>
          <a:ext cx="1811655" cy="282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895"/>
                <a:gridCol w="342264"/>
                <a:gridCol w="342265"/>
                <a:gridCol w="342264"/>
              </a:tblGrid>
              <a:tr h="282575"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epoll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  <a:solidFill>
                      <a:srgbClr val="C5ED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3" name="object 33" descr=""/>
          <p:cNvGraphicFramePr>
            <a:graphicFrameLocks noGrp="1"/>
          </p:cNvGraphicFramePr>
          <p:nvPr/>
        </p:nvGraphicFramePr>
        <p:xfrm>
          <a:off x="10274300" y="5422900"/>
          <a:ext cx="1811655" cy="282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895"/>
                <a:gridCol w="342264"/>
                <a:gridCol w="342265"/>
                <a:gridCol w="342264"/>
              </a:tblGrid>
              <a:tr h="282575"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epoll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  <a:solidFill>
                      <a:srgbClr val="C5ED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868480"/>
                      </a:solidFill>
                      <a:prstDash val="solid"/>
                    </a:lnL>
                    <a:lnR w="28575">
                      <a:solidFill>
                        <a:srgbClr val="868480"/>
                      </a:solidFill>
                      <a:prstDash val="solid"/>
                    </a:lnR>
                    <a:lnT w="28575">
                      <a:solidFill>
                        <a:srgbClr val="868480"/>
                      </a:solidFill>
                      <a:prstDash val="solid"/>
                    </a:lnT>
                    <a:lnB w="28575">
                      <a:solidFill>
                        <a:srgbClr val="86848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34" name="object 34" descr=""/>
          <p:cNvGrpSpPr/>
          <p:nvPr/>
        </p:nvGrpSpPr>
        <p:grpSpPr>
          <a:xfrm>
            <a:off x="7947711" y="2816961"/>
            <a:ext cx="2080895" cy="2614295"/>
            <a:chOff x="7947711" y="2816961"/>
            <a:chExt cx="2080895" cy="2614295"/>
          </a:xfrm>
        </p:grpSpPr>
        <p:sp>
          <p:nvSpPr>
            <p:cNvPr id="35" name="object 35" descr=""/>
            <p:cNvSpPr/>
            <p:nvPr/>
          </p:nvSpPr>
          <p:spPr>
            <a:xfrm>
              <a:off x="7966761" y="2923955"/>
              <a:ext cx="383540" cy="471170"/>
            </a:xfrm>
            <a:custGeom>
              <a:avLst/>
              <a:gdLst/>
              <a:ahLst/>
              <a:cxnLst/>
              <a:rect l="l" t="t" r="r" b="b"/>
              <a:pathLst>
                <a:path w="383540" h="471170">
                  <a:moveTo>
                    <a:pt x="0" y="470891"/>
                  </a:moveTo>
                  <a:lnTo>
                    <a:pt x="20909" y="438540"/>
                  </a:lnTo>
                  <a:lnTo>
                    <a:pt x="43626" y="405144"/>
                  </a:lnTo>
                  <a:lnTo>
                    <a:pt x="68151" y="370703"/>
                  </a:lnTo>
                  <a:lnTo>
                    <a:pt x="94484" y="335218"/>
                  </a:lnTo>
                  <a:lnTo>
                    <a:pt x="122624" y="298687"/>
                  </a:lnTo>
                  <a:lnTo>
                    <a:pt x="152573" y="261112"/>
                  </a:lnTo>
                  <a:lnTo>
                    <a:pt x="184329" y="222491"/>
                  </a:lnTo>
                  <a:lnTo>
                    <a:pt x="217893" y="182826"/>
                  </a:lnTo>
                  <a:lnTo>
                    <a:pt x="253264" y="142116"/>
                  </a:lnTo>
                  <a:lnTo>
                    <a:pt x="290444" y="100361"/>
                  </a:lnTo>
                  <a:lnTo>
                    <a:pt x="329431" y="57562"/>
                  </a:lnTo>
                  <a:lnTo>
                    <a:pt x="370226" y="13717"/>
                  </a:lnTo>
                  <a:lnTo>
                    <a:pt x="383446" y="0"/>
                  </a:lnTo>
                </a:path>
              </a:pathLst>
            </a:custGeom>
            <a:ln w="38099">
              <a:solidFill>
                <a:srgbClr val="929292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8276628" y="2816961"/>
              <a:ext cx="177165" cy="179070"/>
            </a:xfrm>
            <a:custGeom>
              <a:avLst/>
              <a:gdLst/>
              <a:ahLst/>
              <a:cxnLst/>
              <a:rect l="l" t="t" r="r" b="b"/>
              <a:pathLst>
                <a:path w="177165" h="179069">
                  <a:moveTo>
                    <a:pt x="176682" y="0"/>
                  </a:moveTo>
                  <a:lnTo>
                    <a:pt x="0" y="62547"/>
                  </a:lnTo>
                  <a:lnTo>
                    <a:pt x="120713" y="178866"/>
                  </a:lnTo>
                  <a:lnTo>
                    <a:pt x="176682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8006715" y="3991736"/>
              <a:ext cx="587375" cy="718820"/>
            </a:xfrm>
            <a:custGeom>
              <a:avLst/>
              <a:gdLst/>
              <a:ahLst/>
              <a:cxnLst/>
              <a:rect l="l" t="t" r="r" b="b"/>
              <a:pathLst>
                <a:path w="587375" h="718820">
                  <a:moveTo>
                    <a:pt x="0" y="0"/>
                  </a:moveTo>
                  <a:lnTo>
                    <a:pt x="22635" y="36202"/>
                  </a:lnTo>
                  <a:lnTo>
                    <a:pt x="46358" y="72754"/>
                  </a:lnTo>
                  <a:lnTo>
                    <a:pt x="71167" y="109657"/>
                  </a:lnTo>
                  <a:lnTo>
                    <a:pt x="97063" y="146910"/>
                  </a:lnTo>
                  <a:lnTo>
                    <a:pt x="124046" y="184514"/>
                  </a:lnTo>
                  <a:lnTo>
                    <a:pt x="152116" y="222467"/>
                  </a:lnTo>
                  <a:lnTo>
                    <a:pt x="181273" y="260772"/>
                  </a:lnTo>
                  <a:lnTo>
                    <a:pt x="211517" y="299426"/>
                  </a:lnTo>
                  <a:lnTo>
                    <a:pt x="242847" y="338431"/>
                  </a:lnTo>
                  <a:lnTo>
                    <a:pt x="275264" y="377786"/>
                  </a:lnTo>
                  <a:lnTo>
                    <a:pt x="308768" y="417492"/>
                  </a:lnTo>
                  <a:lnTo>
                    <a:pt x="343359" y="457548"/>
                  </a:lnTo>
                  <a:lnTo>
                    <a:pt x="379037" y="497954"/>
                  </a:lnTo>
                  <a:lnTo>
                    <a:pt x="415802" y="538710"/>
                  </a:lnTo>
                  <a:lnTo>
                    <a:pt x="453653" y="579817"/>
                  </a:lnTo>
                  <a:lnTo>
                    <a:pt x="492591" y="621274"/>
                  </a:lnTo>
                  <a:lnTo>
                    <a:pt x="532616" y="663082"/>
                  </a:lnTo>
                  <a:lnTo>
                    <a:pt x="573728" y="705239"/>
                  </a:lnTo>
                  <a:lnTo>
                    <a:pt x="587251" y="718656"/>
                  </a:lnTo>
                </a:path>
              </a:pathLst>
            </a:custGeom>
            <a:ln w="38100">
              <a:solidFill>
                <a:srgbClr val="929292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8521408" y="4637481"/>
              <a:ext cx="178435" cy="177800"/>
            </a:xfrm>
            <a:custGeom>
              <a:avLst/>
              <a:gdLst/>
              <a:ahLst/>
              <a:cxnLst/>
              <a:rect l="l" t="t" r="r" b="b"/>
              <a:pathLst>
                <a:path w="178434" h="177800">
                  <a:moveTo>
                    <a:pt x="118071" y="0"/>
                  </a:moveTo>
                  <a:lnTo>
                    <a:pt x="0" y="118999"/>
                  </a:lnTo>
                  <a:lnTo>
                    <a:pt x="178041" y="177571"/>
                  </a:lnTo>
                  <a:lnTo>
                    <a:pt x="11807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8293100" y="4889500"/>
              <a:ext cx="1735455" cy="271145"/>
            </a:xfrm>
            <a:custGeom>
              <a:avLst/>
              <a:gdLst/>
              <a:ahLst/>
              <a:cxnLst/>
              <a:rect l="l" t="t" r="r" b="b"/>
              <a:pathLst>
                <a:path w="1735454" h="271145">
                  <a:moveTo>
                    <a:pt x="1735048" y="0"/>
                  </a:moveTo>
                  <a:lnTo>
                    <a:pt x="0" y="0"/>
                  </a:lnTo>
                  <a:lnTo>
                    <a:pt x="0" y="270865"/>
                  </a:lnTo>
                  <a:lnTo>
                    <a:pt x="1735048" y="270865"/>
                  </a:lnTo>
                  <a:lnTo>
                    <a:pt x="1735048" y="0"/>
                  </a:lnTo>
                  <a:close/>
                </a:path>
              </a:pathLst>
            </a:custGeom>
            <a:solidFill>
              <a:srgbClr val="C5E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8293100" y="5160365"/>
              <a:ext cx="1735455" cy="271145"/>
            </a:xfrm>
            <a:custGeom>
              <a:avLst/>
              <a:gdLst/>
              <a:ahLst/>
              <a:cxnLst/>
              <a:rect l="l" t="t" r="r" b="b"/>
              <a:pathLst>
                <a:path w="1735454" h="271145">
                  <a:moveTo>
                    <a:pt x="1735048" y="0"/>
                  </a:moveTo>
                  <a:lnTo>
                    <a:pt x="0" y="0"/>
                  </a:lnTo>
                  <a:lnTo>
                    <a:pt x="0" y="270852"/>
                  </a:lnTo>
                  <a:lnTo>
                    <a:pt x="1735048" y="270852"/>
                  </a:lnTo>
                  <a:lnTo>
                    <a:pt x="1735048" y="0"/>
                  </a:lnTo>
                  <a:close/>
                </a:path>
              </a:pathLst>
            </a:custGeom>
            <a:solidFill>
              <a:srgbClr val="D6D5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8305800" y="4957254"/>
            <a:ext cx="1710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E5E5E"/>
                </a:solidFill>
                <a:latin typeface="Trebuchet MS"/>
                <a:cs typeface="Trebuchet MS"/>
              </a:rPr>
              <a:t>fd</a:t>
            </a:r>
            <a:r>
              <a:rPr dirty="0" sz="900" spc="7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5E5E5E"/>
                </a:solidFill>
                <a:latin typeface="Trebuchet MS"/>
                <a:cs typeface="Trebuchet MS"/>
              </a:rPr>
              <a:t>table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8305800" y="5228107"/>
            <a:ext cx="1710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E5E5E"/>
                </a:solidFill>
                <a:latin typeface="Trebuchet MS"/>
                <a:cs typeface="Trebuchet MS"/>
              </a:rPr>
              <a:t>listen</a:t>
            </a:r>
            <a:r>
              <a:rPr dirty="0" sz="900" spc="-2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900" spc="-25">
                <a:solidFill>
                  <a:srgbClr val="5E5E5E"/>
                </a:solidFill>
                <a:latin typeface="Trebuchet MS"/>
                <a:cs typeface="Trebuchet MS"/>
              </a:rPr>
              <a:t>fd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8280400" y="4876800"/>
            <a:ext cx="1760855" cy="567690"/>
          </a:xfrm>
          <a:custGeom>
            <a:avLst/>
            <a:gdLst/>
            <a:ahLst/>
            <a:cxnLst/>
            <a:rect l="l" t="t" r="r" b="b"/>
            <a:pathLst>
              <a:path w="1760854" h="567689">
                <a:moveTo>
                  <a:pt x="0" y="283559"/>
                </a:moveTo>
                <a:lnTo>
                  <a:pt x="1760448" y="283559"/>
                </a:lnTo>
              </a:path>
              <a:path w="1760854" h="567689">
                <a:moveTo>
                  <a:pt x="12700" y="0"/>
                </a:moveTo>
                <a:lnTo>
                  <a:pt x="12700" y="567117"/>
                </a:lnTo>
              </a:path>
              <a:path w="1760854" h="567689">
                <a:moveTo>
                  <a:pt x="1747748" y="0"/>
                </a:moveTo>
                <a:lnTo>
                  <a:pt x="1747748" y="567117"/>
                </a:lnTo>
              </a:path>
              <a:path w="1760854" h="567689">
                <a:moveTo>
                  <a:pt x="0" y="12700"/>
                </a:moveTo>
                <a:lnTo>
                  <a:pt x="1760448" y="12700"/>
                </a:lnTo>
              </a:path>
              <a:path w="1760854" h="567689">
                <a:moveTo>
                  <a:pt x="0" y="554417"/>
                </a:moveTo>
                <a:lnTo>
                  <a:pt x="1760448" y="554417"/>
                </a:lnTo>
              </a:path>
            </a:pathLst>
          </a:custGeom>
          <a:ln w="25400">
            <a:solidFill>
              <a:srgbClr val="8684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7861300" y="2222500"/>
            <a:ext cx="1735455" cy="271145"/>
          </a:xfrm>
          <a:prstGeom prst="rect">
            <a:avLst/>
          </a:prstGeom>
          <a:solidFill>
            <a:srgbClr val="C5EDFB"/>
          </a:solidFill>
          <a:ln w="25400">
            <a:solidFill>
              <a:srgbClr val="868480"/>
            </a:solidFill>
          </a:ln>
        </p:spPr>
        <p:txBody>
          <a:bodyPr wrap="square" lIns="0" tIns="800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dirty="0" sz="900">
                <a:solidFill>
                  <a:srgbClr val="5E5E5E"/>
                </a:solidFill>
                <a:latin typeface="Trebuchet MS"/>
                <a:cs typeface="Trebuchet MS"/>
              </a:rPr>
              <a:t>fd</a:t>
            </a:r>
            <a:r>
              <a:rPr dirty="0" sz="900" spc="7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5E5E5E"/>
                </a:solidFill>
                <a:latin typeface="Trebuchet MS"/>
                <a:cs typeface="Trebuchet MS"/>
              </a:rPr>
              <a:t>table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861300" y="2493359"/>
            <a:ext cx="1735455" cy="271145"/>
          </a:xfrm>
          <a:prstGeom prst="rect">
            <a:avLst/>
          </a:prstGeom>
          <a:solidFill>
            <a:srgbClr val="D6D5D5"/>
          </a:solidFill>
          <a:ln w="25400">
            <a:solidFill>
              <a:srgbClr val="868480"/>
            </a:solidFill>
          </a:ln>
        </p:spPr>
        <p:txBody>
          <a:bodyPr wrap="square" lIns="0" tIns="800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dirty="0" sz="900" spc="-10">
                <a:solidFill>
                  <a:srgbClr val="5E5E5E"/>
                </a:solidFill>
                <a:latin typeface="Trebuchet MS"/>
                <a:cs typeface="Trebuchet MS"/>
              </a:rPr>
              <a:t>listen</a:t>
            </a:r>
            <a:r>
              <a:rPr dirty="0" sz="900" spc="-2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900" spc="-25">
                <a:solidFill>
                  <a:srgbClr val="5E5E5E"/>
                </a:solidFill>
                <a:latin typeface="Trebuchet MS"/>
                <a:cs typeface="Trebuchet MS"/>
              </a:rPr>
              <a:t>fd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985000" y="3416300"/>
            <a:ext cx="1735455" cy="271145"/>
          </a:xfrm>
          <a:prstGeom prst="rect">
            <a:avLst/>
          </a:prstGeom>
          <a:solidFill>
            <a:srgbClr val="ACEFBA"/>
          </a:solidFill>
          <a:ln w="25400">
            <a:solidFill>
              <a:srgbClr val="868480"/>
            </a:solidFill>
          </a:ln>
        </p:spPr>
        <p:txBody>
          <a:bodyPr wrap="square" lIns="0" tIns="800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dirty="0" sz="900">
                <a:solidFill>
                  <a:srgbClr val="5E5E5E"/>
                </a:solidFill>
                <a:latin typeface="Trebuchet MS"/>
                <a:cs typeface="Trebuchet MS"/>
              </a:rPr>
              <a:t>fd</a:t>
            </a:r>
            <a:r>
              <a:rPr dirty="0" sz="900" spc="7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5E5E5E"/>
                </a:solidFill>
                <a:latin typeface="Trebuchet MS"/>
                <a:cs typeface="Trebuchet MS"/>
              </a:rPr>
              <a:t>table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985000" y="3687159"/>
            <a:ext cx="1735455" cy="271145"/>
          </a:xfrm>
          <a:prstGeom prst="rect">
            <a:avLst/>
          </a:prstGeom>
          <a:solidFill>
            <a:srgbClr val="D6D5D5"/>
          </a:solidFill>
          <a:ln w="25400">
            <a:solidFill>
              <a:srgbClr val="868480"/>
            </a:solidFill>
          </a:ln>
        </p:spPr>
        <p:txBody>
          <a:bodyPr wrap="square" lIns="0" tIns="800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dirty="0" sz="900" spc="-10">
                <a:solidFill>
                  <a:srgbClr val="5E5E5E"/>
                </a:solidFill>
                <a:latin typeface="Trebuchet MS"/>
                <a:cs typeface="Trebuchet MS"/>
              </a:rPr>
              <a:t>listen</a:t>
            </a:r>
            <a:r>
              <a:rPr dirty="0" sz="900" spc="-2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900" spc="-25">
                <a:solidFill>
                  <a:srgbClr val="5E5E5E"/>
                </a:solidFill>
                <a:latin typeface="Trebuchet MS"/>
                <a:cs typeface="Trebuchet MS"/>
              </a:rPr>
              <a:t>fd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9630371" y="2472425"/>
            <a:ext cx="2208530" cy="4119879"/>
            <a:chOff x="9630371" y="2472425"/>
            <a:chExt cx="2208530" cy="4119879"/>
          </a:xfrm>
        </p:grpSpPr>
        <p:sp>
          <p:nvSpPr>
            <p:cNvPr id="49" name="object 49" descr=""/>
            <p:cNvSpPr/>
            <p:nvPr/>
          </p:nvSpPr>
          <p:spPr>
            <a:xfrm>
              <a:off x="9649421" y="2491475"/>
              <a:ext cx="1245235" cy="247650"/>
            </a:xfrm>
            <a:custGeom>
              <a:avLst/>
              <a:gdLst/>
              <a:ahLst/>
              <a:cxnLst/>
              <a:rect l="l" t="t" r="r" b="b"/>
              <a:pathLst>
                <a:path w="1245234" h="247650">
                  <a:moveTo>
                    <a:pt x="0" y="153001"/>
                  </a:moveTo>
                  <a:lnTo>
                    <a:pt x="73801" y="130454"/>
                  </a:lnTo>
                  <a:lnTo>
                    <a:pt x="145390" y="109703"/>
                  </a:lnTo>
                  <a:lnTo>
                    <a:pt x="214767" y="90748"/>
                  </a:lnTo>
                  <a:lnTo>
                    <a:pt x="281932" y="73590"/>
                  </a:lnTo>
                  <a:lnTo>
                    <a:pt x="346885" y="58228"/>
                  </a:lnTo>
                  <a:lnTo>
                    <a:pt x="409625" y="44662"/>
                  </a:lnTo>
                  <a:lnTo>
                    <a:pt x="470154" y="32893"/>
                  </a:lnTo>
                  <a:lnTo>
                    <a:pt x="528470" y="22920"/>
                  </a:lnTo>
                  <a:lnTo>
                    <a:pt x="584574" y="14744"/>
                  </a:lnTo>
                  <a:lnTo>
                    <a:pt x="638466" y="8364"/>
                  </a:lnTo>
                  <a:lnTo>
                    <a:pt x="690145" y="3780"/>
                  </a:lnTo>
                  <a:lnTo>
                    <a:pt x="739613" y="993"/>
                  </a:lnTo>
                  <a:lnTo>
                    <a:pt x="786868" y="2"/>
                  </a:lnTo>
                  <a:lnTo>
                    <a:pt x="831911" y="807"/>
                  </a:lnTo>
                  <a:lnTo>
                    <a:pt x="874742" y="3409"/>
                  </a:lnTo>
                  <a:lnTo>
                    <a:pt x="915361" y="7807"/>
                  </a:lnTo>
                  <a:lnTo>
                    <a:pt x="953767" y="14002"/>
                  </a:lnTo>
                  <a:lnTo>
                    <a:pt x="1023944" y="31780"/>
                  </a:lnTo>
                  <a:lnTo>
                    <a:pt x="1085272" y="56744"/>
                  </a:lnTo>
                  <a:lnTo>
                    <a:pt x="1137751" y="88893"/>
                  </a:lnTo>
                  <a:lnTo>
                    <a:pt x="1181382" y="128228"/>
                  </a:lnTo>
                  <a:lnTo>
                    <a:pt x="1216163" y="174748"/>
                  </a:lnTo>
                  <a:lnTo>
                    <a:pt x="1242096" y="228453"/>
                  </a:lnTo>
                  <a:lnTo>
                    <a:pt x="1245066" y="247282"/>
                  </a:lnTo>
                </a:path>
              </a:pathLst>
            </a:custGeom>
            <a:ln w="38100">
              <a:solidFill>
                <a:srgbClr val="929292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0808715" y="2706877"/>
              <a:ext cx="165735" cy="179070"/>
            </a:xfrm>
            <a:custGeom>
              <a:avLst/>
              <a:gdLst/>
              <a:ahLst/>
              <a:cxnLst/>
              <a:rect l="l" t="t" r="r" b="b"/>
              <a:pathLst>
                <a:path w="165734" h="179069">
                  <a:moveTo>
                    <a:pt x="165595" y="0"/>
                  </a:moveTo>
                  <a:lnTo>
                    <a:pt x="0" y="26111"/>
                  </a:lnTo>
                  <a:lnTo>
                    <a:pt x="108915" y="178650"/>
                  </a:lnTo>
                  <a:lnTo>
                    <a:pt x="165595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9921074" y="5039907"/>
              <a:ext cx="1196340" cy="229870"/>
            </a:xfrm>
            <a:custGeom>
              <a:avLst/>
              <a:gdLst/>
              <a:ahLst/>
              <a:cxnLst/>
              <a:rect l="l" t="t" r="r" b="b"/>
              <a:pathLst>
                <a:path w="1196340" h="229870">
                  <a:moveTo>
                    <a:pt x="0" y="229249"/>
                  </a:moveTo>
                  <a:lnTo>
                    <a:pt x="64319" y="198406"/>
                  </a:lnTo>
                  <a:lnTo>
                    <a:pt x="127016" y="169788"/>
                  </a:lnTo>
                  <a:lnTo>
                    <a:pt x="188092" y="143397"/>
                  </a:lnTo>
                  <a:lnTo>
                    <a:pt x="247545" y="119231"/>
                  </a:lnTo>
                  <a:lnTo>
                    <a:pt x="305377" y="97291"/>
                  </a:lnTo>
                  <a:lnTo>
                    <a:pt x="361586" y="77577"/>
                  </a:lnTo>
                  <a:lnTo>
                    <a:pt x="416174" y="60089"/>
                  </a:lnTo>
                  <a:lnTo>
                    <a:pt x="469139" y="44827"/>
                  </a:lnTo>
                  <a:lnTo>
                    <a:pt x="520483" y="31791"/>
                  </a:lnTo>
                  <a:lnTo>
                    <a:pt x="570205" y="20981"/>
                  </a:lnTo>
                  <a:lnTo>
                    <a:pt x="618304" y="12397"/>
                  </a:lnTo>
                  <a:lnTo>
                    <a:pt x="664782" y="6038"/>
                  </a:lnTo>
                  <a:lnTo>
                    <a:pt x="709638" y="1906"/>
                  </a:lnTo>
                  <a:lnTo>
                    <a:pt x="752872" y="0"/>
                  </a:lnTo>
                  <a:lnTo>
                    <a:pt x="794483" y="319"/>
                  </a:lnTo>
                  <a:lnTo>
                    <a:pt x="834473" y="2864"/>
                  </a:lnTo>
                  <a:lnTo>
                    <a:pt x="872841" y="7635"/>
                  </a:lnTo>
                  <a:lnTo>
                    <a:pt x="944711" y="23856"/>
                  </a:lnTo>
                  <a:lnTo>
                    <a:pt x="1010093" y="48979"/>
                  </a:lnTo>
                  <a:lnTo>
                    <a:pt x="1068987" y="83007"/>
                  </a:lnTo>
                  <a:lnTo>
                    <a:pt x="1121393" y="125938"/>
                  </a:lnTo>
                  <a:lnTo>
                    <a:pt x="1167312" y="177773"/>
                  </a:lnTo>
                  <a:lnTo>
                    <a:pt x="1187838" y="207029"/>
                  </a:lnTo>
                  <a:lnTo>
                    <a:pt x="1195826" y="224374"/>
                  </a:lnTo>
                </a:path>
              </a:pathLst>
            </a:custGeom>
            <a:ln w="38100">
              <a:solidFill>
                <a:srgbClr val="929292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1032794" y="5211914"/>
              <a:ext cx="152400" cy="187325"/>
            </a:xfrm>
            <a:custGeom>
              <a:avLst/>
              <a:gdLst/>
              <a:ahLst/>
              <a:cxnLst/>
              <a:rect l="l" t="t" r="r" b="b"/>
              <a:pathLst>
                <a:path w="152400" h="187325">
                  <a:moveTo>
                    <a:pt x="152273" y="0"/>
                  </a:moveTo>
                  <a:lnTo>
                    <a:pt x="0" y="70116"/>
                  </a:lnTo>
                  <a:lnTo>
                    <a:pt x="146265" y="187325"/>
                  </a:lnTo>
                  <a:lnTo>
                    <a:pt x="15227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42155" y="6117250"/>
              <a:ext cx="1196563" cy="474637"/>
            </a:xfrm>
            <a:prstGeom prst="rect">
              <a:avLst/>
            </a:prstGeom>
          </p:spPr>
        </p:pic>
      </p:grpSp>
      <p:sp>
        <p:nvSpPr>
          <p:cNvPr id="54" name="object 54" descr=""/>
          <p:cNvSpPr txBox="1"/>
          <p:nvPr/>
        </p:nvSpPr>
        <p:spPr>
          <a:xfrm>
            <a:off x="5944628" y="2108593"/>
            <a:ext cx="44894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85">
                <a:solidFill>
                  <a:srgbClr val="017B76"/>
                </a:solidFill>
                <a:latin typeface="Arial Black"/>
                <a:cs typeface="Arial Black"/>
              </a:rPr>
              <a:t>fork</a:t>
            </a:r>
            <a:endParaRPr sz="1700">
              <a:latin typeface="Arial Black"/>
              <a:cs typeface="Arial Black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6013767" y="5225097"/>
            <a:ext cx="44894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85">
                <a:solidFill>
                  <a:srgbClr val="017B76"/>
                </a:solidFill>
                <a:latin typeface="Arial Black"/>
                <a:cs typeface="Arial Black"/>
              </a:rPr>
              <a:t>fork</a:t>
            </a:r>
            <a:endParaRPr sz="1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290" y="2354237"/>
            <a:ext cx="111133" cy="10365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490" y="2971596"/>
            <a:ext cx="111133" cy="10365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490" y="3592855"/>
            <a:ext cx="111133" cy="10365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4490" y="4209237"/>
            <a:ext cx="111133" cy="10365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1690" y="4825212"/>
            <a:ext cx="111136" cy="10365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1690" y="5438863"/>
            <a:ext cx="111136" cy="10365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4490" y="6060126"/>
            <a:ext cx="111133" cy="103652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00241" y="2257145"/>
            <a:ext cx="5019675" cy="39312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350">
                <a:solidFill>
                  <a:srgbClr val="535353"/>
                </a:solidFill>
                <a:latin typeface="Trebuchet MS"/>
                <a:cs typeface="Trebuchet MS"/>
              </a:rPr>
              <a:t>epoll </a:t>
            </a:r>
            <a:r>
              <a:rPr dirty="0" sz="1350" spc="-10">
                <a:solidFill>
                  <a:srgbClr val="535353"/>
                </a:solidFill>
                <a:latin typeface="Trebuchet MS"/>
                <a:cs typeface="Trebuchet MS"/>
              </a:rPr>
              <a:t>listen</a:t>
            </a:r>
            <a:r>
              <a:rPr dirty="0" sz="1350">
                <a:solidFill>
                  <a:srgbClr val="535353"/>
                </a:solidFill>
                <a:latin typeface="Trebuchet MS"/>
                <a:cs typeface="Trebuchet MS"/>
              </a:rPr>
              <a:t> fd </a:t>
            </a:r>
            <a:r>
              <a:rPr dirty="0" sz="1350" spc="50">
                <a:solidFill>
                  <a:srgbClr val="535353"/>
                </a:solidFill>
                <a:latin typeface="Trebuchet MS"/>
                <a:cs typeface="Trebuchet MS"/>
              </a:rPr>
              <a:t>?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35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dirty="0" sz="1350" spc="-45">
                <a:solidFill>
                  <a:srgbClr val="535353"/>
                </a:solidFill>
                <a:latin typeface="Trebuchet MS"/>
                <a:cs typeface="Trebuchet MS"/>
              </a:rPr>
              <a:t>“accept_mutex</a:t>
            </a:r>
            <a:r>
              <a:rPr dirty="0" sz="1350" spc="-10">
                <a:solidFill>
                  <a:srgbClr val="535353"/>
                </a:solidFill>
                <a:latin typeface="Trebuchet MS"/>
                <a:cs typeface="Trebuchet MS"/>
              </a:rPr>
              <a:t>” , </a:t>
            </a:r>
            <a:r>
              <a:rPr dirty="0" sz="1350" spc="20">
                <a:solidFill>
                  <a:srgbClr val="535353"/>
                </a:solidFill>
                <a:latin typeface="Microsoft YaHei"/>
                <a:cs typeface="Microsoft YaHei"/>
              </a:rPr>
              <a:t>参考 </a:t>
            </a:r>
            <a:r>
              <a:rPr dirty="0" sz="1350">
                <a:solidFill>
                  <a:srgbClr val="535353"/>
                </a:solidFill>
                <a:latin typeface="Trebuchet MS"/>
                <a:cs typeface="Trebuchet MS"/>
              </a:rPr>
              <a:t>nginx</a:t>
            </a:r>
            <a:r>
              <a:rPr dirty="0" sz="1350" spc="7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535353"/>
                </a:solidFill>
                <a:latin typeface="Microsoft YaHei"/>
                <a:cs typeface="Microsoft YaHei"/>
              </a:rPr>
              <a:t>的做法</a:t>
            </a:r>
            <a:endParaRPr sz="1350">
              <a:latin typeface="Microsoft YaHei"/>
              <a:cs typeface="Microsoft YaHei"/>
            </a:endParaRPr>
          </a:p>
          <a:p>
            <a:pPr marL="469900" marR="5080">
              <a:lnSpc>
                <a:spcPct val="302000"/>
              </a:lnSpc>
            </a:pPr>
            <a:r>
              <a:rPr dirty="0" sz="1350">
                <a:solidFill>
                  <a:srgbClr val="535353"/>
                </a:solidFill>
                <a:latin typeface="Trebuchet MS"/>
                <a:cs typeface="Trebuchet MS"/>
              </a:rPr>
              <a:t>reuseport</a:t>
            </a:r>
            <a:r>
              <a:rPr dirty="0" sz="1350" spc="5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535353"/>
                </a:solidFill>
                <a:latin typeface="Microsoft YaHei"/>
                <a:cs typeface="Microsoft YaHei"/>
              </a:rPr>
              <a:t>端⼜复⽤模式</a:t>
            </a:r>
            <a:r>
              <a:rPr dirty="0" sz="1350" spc="30">
                <a:solidFill>
                  <a:srgbClr val="535353"/>
                </a:solidFill>
                <a:latin typeface="Trebuchet MS"/>
                <a:cs typeface="Trebuchet MS"/>
              </a:rPr>
              <a:t>, </a:t>
            </a:r>
            <a:r>
              <a:rPr dirty="0" sz="1350" spc="-20">
                <a:solidFill>
                  <a:srgbClr val="535353"/>
                </a:solidFill>
                <a:latin typeface="Microsoft YaHei"/>
                <a:cs typeface="Microsoft YaHei"/>
              </a:rPr>
              <a:t>每个</a:t>
            </a:r>
            <a:r>
              <a:rPr dirty="0" sz="1350" spc="-10">
                <a:solidFill>
                  <a:srgbClr val="535353"/>
                </a:solidFill>
                <a:latin typeface="Trebuchet MS"/>
                <a:cs typeface="Trebuchet MS"/>
              </a:rPr>
              <a:t>worker</a:t>
            </a:r>
            <a:r>
              <a:rPr dirty="0" sz="1350" spc="-10">
                <a:solidFill>
                  <a:srgbClr val="535353"/>
                </a:solidFill>
                <a:latin typeface="Microsoft YaHei"/>
                <a:cs typeface="Microsoft YaHei"/>
              </a:rPr>
              <a:t>都实例化监听 </a:t>
            </a:r>
            <a:r>
              <a:rPr dirty="0" sz="1350" spc="-10">
                <a:solidFill>
                  <a:srgbClr val="535353"/>
                </a:solidFill>
                <a:latin typeface="Trebuchet MS"/>
                <a:cs typeface="Trebuchet MS"/>
              </a:rPr>
              <a:t>listen</a:t>
            </a:r>
            <a:r>
              <a:rPr dirty="0" sz="1350" spc="6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535353"/>
                </a:solidFill>
                <a:latin typeface="Trebuchet MS"/>
                <a:cs typeface="Trebuchet MS"/>
              </a:rPr>
              <a:t>fd </a:t>
            </a:r>
            <a:r>
              <a:rPr dirty="0" sz="1350">
                <a:solidFill>
                  <a:srgbClr val="535353"/>
                </a:solidFill>
                <a:latin typeface="Trebuchet MS"/>
                <a:cs typeface="Trebuchet MS"/>
              </a:rPr>
              <a:t>epoll</a:t>
            </a:r>
            <a:r>
              <a:rPr dirty="0" sz="1350" spc="2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535353"/>
                </a:solidFill>
                <a:latin typeface="Trebuchet MS"/>
                <a:cs typeface="Trebuchet MS"/>
              </a:rPr>
              <a:t>exclusive</a:t>
            </a:r>
            <a:r>
              <a:rPr dirty="0" sz="1350" spc="2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35353"/>
                </a:solidFill>
                <a:latin typeface="Trebuchet MS"/>
                <a:cs typeface="Trebuchet MS"/>
              </a:rPr>
              <a:t>on</a:t>
            </a:r>
            <a:r>
              <a:rPr dirty="0" sz="1350" spc="2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35353"/>
                </a:solidFill>
                <a:latin typeface="Trebuchet MS"/>
                <a:cs typeface="Trebuchet MS"/>
              </a:rPr>
              <a:t>Linux</a:t>
            </a:r>
            <a:r>
              <a:rPr dirty="0" sz="1350" spc="2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35353"/>
                </a:solidFill>
                <a:latin typeface="Trebuchet MS"/>
                <a:cs typeface="Trebuchet MS"/>
              </a:rPr>
              <a:t>4.5</a:t>
            </a:r>
            <a:r>
              <a:rPr dirty="0" sz="1350" spc="-15">
                <a:solidFill>
                  <a:srgbClr val="535353"/>
                </a:solidFill>
                <a:latin typeface="Trebuchet MS"/>
                <a:cs typeface="Trebuchet MS"/>
              </a:rPr>
              <a:t> +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rebuchet MS"/>
              <a:cs typeface="Trebuchet MS"/>
            </a:endParaRPr>
          </a:p>
          <a:p>
            <a:pPr marL="926465">
              <a:lnSpc>
                <a:spcPct val="100000"/>
              </a:lnSpc>
            </a:pPr>
            <a:r>
              <a:rPr dirty="0" sz="1350" spc="-30">
                <a:solidFill>
                  <a:srgbClr val="535353"/>
                </a:solidFill>
                <a:latin typeface="Microsoft YaHei"/>
                <a:cs typeface="Microsoft YaHei"/>
              </a:rPr>
              <a:t>不够均衡</a:t>
            </a:r>
            <a:endParaRPr sz="13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1350">
              <a:latin typeface="Microsoft YaHei"/>
              <a:cs typeface="Microsoft YaHei"/>
            </a:endParaRPr>
          </a:p>
          <a:p>
            <a:pPr marL="926465">
              <a:lnSpc>
                <a:spcPct val="100000"/>
              </a:lnSpc>
              <a:spcBef>
                <a:spcPts val="5"/>
              </a:spcBef>
            </a:pPr>
            <a:r>
              <a:rPr dirty="0" sz="1350" spc="-10">
                <a:solidFill>
                  <a:srgbClr val="535353"/>
                </a:solidFill>
                <a:latin typeface="Microsoft YaHei"/>
                <a:cs typeface="Microsoft YaHei"/>
              </a:rPr>
              <a:t>内核总是唤醒等待队列的第⼀个 </a:t>
            </a:r>
            <a:r>
              <a:rPr dirty="0" sz="1350">
                <a:solidFill>
                  <a:srgbClr val="535353"/>
                </a:solidFill>
                <a:latin typeface="Trebuchet MS"/>
                <a:cs typeface="Trebuchet MS"/>
              </a:rPr>
              <a:t>worker</a:t>
            </a:r>
            <a:r>
              <a:rPr dirty="0" sz="1350" spc="14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535353"/>
                </a:solidFill>
                <a:latin typeface="Microsoft YaHei"/>
                <a:cs typeface="Microsoft YaHei"/>
              </a:rPr>
              <a:t>进程</a:t>
            </a:r>
            <a:endParaRPr sz="13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350">
              <a:latin typeface="Microsoft YaHei"/>
              <a:cs typeface="Microsoft YaHei"/>
            </a:endParaRPr>
          </a:p>
          <a:p>
            <a:pPr marL="469900">
              <a:lnSpc>
                <a:spcPct val="100000"/>
              </a:lnSpc>
            </a:pPr>
            <a:r>
              <a:rPr dirty="0" sz="1350">
                <a:solidFill>
                  <a:srgbClr val="535353"/>
                </a:solidFill>
                <a:latin typeface="Trebuchet MS"/>
                <a:cs typeface="Trebuchet MS"/>
              </a:rPr>
              <a:t>reactor</a:t>
            </a:r>
            <a:r>
              <a:rPr dirty="0" sz="1350" spc="4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535353"/>
                </a:solidFill>
                <a:latin typeface="Microsoft YaHei"/>
                <a:cs typeface="Microsoft YaHei"/>
              </a:rPr>
              <a:t>⽹络模型</a:t>
            </a:r>
            <a:endParaRPr sz="1350">
              <a:latin typeface="Microsoft YaHei"/>
              <a:cs typeface="Microsoft YaHe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12716" y="873886"/>
            <a:ext cx="3166567" cy="2837053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6102959" y="1098003"/>
            <a:ext cx="6089650" cy="5760085"/>
            <a:chOff x="6102959" y="1098003"/>
            <a:chExt cx="6089650" cy="5760085"/>
          </a:xfrm>
        </p:grpSpPr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24023" y="1098003"/>
              <a:ext cx="3267976" cy="357602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02959" y="4081583"/>
              <a:ext cx="5238788" cy="2776416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035550" y="339356"/>
            <a:ext cx="180340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15">
                <a:latin typeface="Microsoft YaHei"/>
                <a:cs typeface="Microsoft YaHei"/>
              </a:rPr>
              <a:t>惊群问题</a:t>
            </a:r>
            <a:endParaRPr sz="3500">
              <a:latin typeface="Microsoft YaHei"/>
              <a:cs typeface="Microsoft YaHei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0450" y="520522"/>
            <a:ext cx="23114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latin typeface="Microsoft YaHei"/>
                <a:cs typeface="Microsoft YaHei"/>
              </a:rPr>
              <a:t>读写返回值</a:t>
            </a:r>
            <a:endParaRPr sz="36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6606" y="516242"/>
            <a:ext cx="134696" cy="12561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960626" y="457555"/>
            <a:ext cx="497205" cy="2527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">
                <a:solidFill>
                  <a:srgbClr val="5A554C"/>
                </a:solidFill>
                <a:latin typeface="Trebuchet MS"/>
                <a:cs typeface="Trebuchet MS"/>
              </a:rPr>
              <a:t>Errno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54606" y="1015911"/>
            <a:ext cx="134696" cy="12561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54606" y="1515567"/>
            <a:ext cx="134696" cy="12562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54606" y="2015235"/>
            <a:ext cx="134696" cy="12562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54606" y="2514904"/>
            <a:ext cx="134696" cy="12561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54606" y="3014560"/>
            <a:ext cx="134696" cy="12562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54606" y="3514229"/>
            <a:ext cx="134696" cy="12562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054606" y="4013898"/>
            <a:ext cx="134696" cy="12561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54606" y="4508156"/>
            <a:ext cx="134696" cy="125628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8468626" y="951826"/>
            <a:ext cx="3612515" cy="37503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EINTR</a:t>
            </a:r>
            <a:r>
              <a:rPr dirty="0" sz="1450" spc="45">
                <a:solidFill>
                  <a:srgbClr val="5A554C"/>
                </a:solidFill>
                <a:latin typeface="Trebuchet MS"/>
                <a:cs typeface="Trebuchet MS"/>
              </a:rPr>
              <a:t>,  </a:t>
            </a:r>
            <a:r>
              <a:rPr dirty="0" sz="1450" spc="-10">
                <a:solidFill>
                  <a:srgbClr val="5A554C"/>
                </a:solidFill>
                <a:latin typeface="Microsoft YaHei"/>
                <a:cs typeface="Microsoft YaHei"/>
              </a:rPr>
              <a:t>信号中断了系统调⽤</a:t>
            </a:r>
            <a:endParaRPr sz="14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195"/>
              </a:spcBef>
            </a:pPr>
            <a:r>
              <a:rPr dirty="0" sz="1450" spc="45">
                <a:solidFill>
                  <a:srgbClr val="5A554C"/>
                </a:solidFill>
                <a:latin typeface="Trebuchet MS"/>
                <a:cs typeface="Trebuchet MS"/>
              </a:rPr>
              <a:t>EAGAIN</a:t>
            </a:r>
            <a:r>
              <a:rPr dirty="0" sz="1450" spc="16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450" spc="-10">
                <a:solidFill>
                  <a:srgbClr val="5A554C"/>
                </a:solidFill>
                <a:latin typeface="Microsoft YaHei"/>
                <a:cs typeface="Microsoft YaHei"/>
              </a:rPr>
              <a:t>继续监听事件</a:t>
            </a:r>
            <a:endParaRPr sz="1450">
              <a:latin typeface="Microsoft YaHei"/>
              <a:cs typeface="Microsoft YaHei"/>
            </a:endParaRPr>
          </a:p>
          <a:p>
            <a:pPr marL="12700" marR="5080">
              <a:lnSpc>
                <a:spcPct val="226100"/>
              </a:lnSpc>
            </a:pP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EWOULDBLOCK</a:t>
            </a:r>
            <a:r>
              <a:rPr dirty="0" sz="1450" spc="15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450" spc="100">
                <a:solidFill>
                  <a:srgbClr val="5A554C"/>
                </a:solidFill>
                <a:latin typeface="Microsoft YaHei"/>
                <a:cs typeface="Microsoft YaHei"/>
              </a:rPr>
              <a:t>同上 </a:t>
            </a:r>
            <a:r>
              <a:rPr dirty="0" sz="1450" spc="155">
                <a:solidFill>
                  <a:srgbClr val="5A554C"/>
                </a:solidFill>
                <a:latin typeface="Trebuchet MS"/>
                <a:cs typeface="Trebuchet MS"/>
              </a:rPr>
              <a:t>( </a:t>
            </a:r>
            <a:r>
              <a:rPr dirty="0" sz="1450">
                <a:solidFill>
                  <a:srgbClr val="5A554C"/>
                </a:solidFill>
                <a:latin typeface="Microsoft YaHei"/>
                <a:cs typeface="Microsoft YaHei"/>
              </a:rPr>
              <a:t>⽼系统接⼜有差异</a:t>
            </a:r>
            <a:r>
              <a:rPr dirty="0" sz="1450" spc="-50">
                <a:solidFill>
                  <a:srgbClr val="5A554C"/>
                </a:solidFill>
                <a:latin typeface="Trebuchet MS"/>
                <a:cs typeface="Trebuchet MS"/>
              </a:rPr>
              <a:t>) </a:t>
            </a: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ECONNREST</a:t>
            </a:r>
            <a:r>
              <a:rPr dirty="0" sz="1450" spc="13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tcp</a:t>
            </a:r>
            <a:r>
              <a:rPr dirty="0" sz="1450" spc="26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450" spc="60">
                <a:solidFill>
                  <a:srgbClr val="5A554C"/>
                </a:solidFill>
                <a:latin typeface="Trebuchet MS"/>
                <a:cs typeface="Trebuchet MS"/>
              </a:rPr>
              <a:t>rst</a:t>
            </a:r>
            <a:r>
              <a:rPr dirty="0" sz="1450" spc="-15">
                <a:solidFill>
                  <a:srgbClr val="5A554C"/>
                </a:solidFill>
                <a:latin typeface="Microsoft YaHei"/>
                <a:cs typeface="Microsoft YaHei"/>
              </a:rPr>
              <a:t>连接重置</a:t>
            </a:r>
            <a:endParaRPr sz="1450">
              <a:latin typeface="Microsoft YaHei"/>
              <a:cs typeface="Microsoft YaHei"/>
            </a:endParaRPr>
          </a:p>
          <a:p>
            <a:pPr marL="12700" marR="1487805">
              <a:lnSpc>
                <a:spcPct val="226100"/>
              </a:lnSpc>
            </a:pP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EPIPE</a:t>
            </a:r>
            <a:r>
              <a:rPr dirty="0" sz="1450" spc="204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450" spc="-15">
                <a:solidFill>
                  <a:srgbClr val="5A554C"/>
                </a:solidFill>
                <a:latin typeface="Microsoft YaHei"/>
                <a:cs typeface="Microsoft YaHei"/>
              </a:rPr>
              <a:t>管道破裂</a:t>
            </a:r>
            <a:r>
              <a:rPr dirty="0" sz="1450" spc="-50">
                <a:solidFill>
                  <a:srgbClr val="5A554C"/>
                </a:solidFill>
                <a:latin typeface="Microsoft YaHei"/>
                <a:cs typeface="Microsoft YaHei"/>
              </a:rPr>
              <a:t> </a:t>
            </a: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ETIMEDOUT</a:t>
            </a:r>
            <a:r>
              <a:rPr dirty="0" sz="1450" spc="35">
                <a:solidFill>
                  <a:srgbClr val="5A554C"/>
                </a:solidFill>
                <a:latin typeface="Trebuchet MS"/>
                <a:cs typeface="Trebuchet MS"/>
              </a:rPr>
              <a:t>,  </a:t>
            </a:r>
            <a:r>
              <a:rPr dirty="0" sz="1450" spc="-15">
                <a:solidFill>
                  <a:srgbClr val="5A554C"/>
                </a:solidFill>
                <a:latin typeface="Microsoft YaHei"/>
                <a:cs typeface="Microsoft YaHei"/>
              </a:rPr>
              <a:t>连接超时</a:t>
            </a:r>
            <a:r>
              <a:rPr dirty="0" sz="1450" spc="-50">
                <a:solidFill>
                  <a:srgbClr val="5A554C"/>
                </a:solidFill>
                <a:latin typeface="Microsoft YaHei"/>
                <a:cs typeface="Microsoft YaHei"/>
              </a:rPr>
              <a:t> </a:t>
            </a:r>
            <a:r>
              <a:rPr dirty="0" sz="1450" spc="55">
                <a:solidFill>
                  <a:srgbClr val="5A554C"/>
                </a:solidFill>
                <a:latin typeface="Trebuchet MS"/>
                <a:cs typeface="Trebuchet MS"/>
              </a:rPr>
              <a:t>EINPROGRESS</a:t>
            </a:r>
            <a:r>
              <a:rPr dirty="0" sz="1450" spc="15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450" spc="-15">
                <a:solidFill>
                  <a:srgbClr val="5A554C"/>
                </a:solidFill>
                <a:latin typeface="Microsoft YaHei"/>
                <a:cs typeface="Microsoft YaHei"/>
              </a:rPr>
              <a:t>正在连接</a:t>
            </a:r>
            <a:endParaRPr sz="14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195"/>
              </a:spcBef>
            </a:pPr>
            <a:r>
              <a:rPr dirty="0" sz="1450">
                <a:solidFill>
                  <a:srgbClr val="5A554C"/>
                </a:solidFill>
                <a:latin typeface="Trebuchet MS"/>
                <a:cs typeface="Trebuchet MS"/>
              </a:rPr>
              <a:t>…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29224" y="4667808"/>
            <a:ext cx="136131" cy="126961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37224" y="5239296"/>
            <a:ext cx="136131" cy="12697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37224" y="5814065"/>
            <a:ext cx="136131" cy="126972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037224" y="6388832"/>
            <a:ext cx="136131" cy="126970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5934354" y="4608626"/>
            <a:ext cx="3138170" cy="1970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0">
                <a:solidFill>
                  <a:srgbClr val="5A554C"/>
                </a:solidFill>
                <a:latin typeface="Trebuchet MS"/>
                <a:cs typeface="Trebuchet MS"/>
              </a:rPr>
              <a:t>N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15"/>
              </a:spcBef>
            </a:pPr>
            <a:endParaRPr sz="1500">
              <a:latin typeface="Trebuchet MS"/>
              <a:cs typeface="Trebuchet MS"/>
            </a:endParaRPr>
          </a:p>
          <a:p>
            <a:pPr marL="520700">
              <a:lnSpc>
                <a:spcPct val="100000"/>
              </a:lnSpc>
              <a:spcBef>
                <a:spcPts val="5"/>
              </a:spcBef>
            </a:pPr>
            <a:r>
              <a:rPr dirty="0" sz="1500" spc="-15">
                <a:solidFill>
                  <a:srgbClr val="5A554C"/>
                </a:solidFill>
                <a:latin typeface="Trebuchet MS"/>
                <a:cs typeface="Trebuchet MS"/>
              </a:rPr>
              <a:t>&gt; 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0</a:t>
            </a:r>
            <a:r>
              <a:rPr dirty="0" sz="1500" spc="-1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说明读到了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N</a:t>
            </a:r>
            <a:r>
              <a:rPr dirty="0" sz="1500" spc="-10">
                <a:solidFill>
                  <a:srgbClr val="5A554C"/>
                </a:solidFill>
                <a:latin typeface="Microsoft YaHei"/>
                <a:cs typeface="Microsoft YaHei"/>
              </a:rPr>
              <a:t>个字节的数据</a:t>
            </a:r>
            <a:endParaRPr sz="1500">
              <a:latin typeface="Microsoft YaHei"/>
              <a:cs typeface="Microsoft YaHei"/>
            </a:endParaRPr>
          </a:p>
          <a:p>
            <a:pPr marL="520700">
              <a:lnSpc>
                <a:spcPct val="100000"/>
              </a:lnSpc>
              <a:spcBef>
                <a:spcPts val="2725"/>
              </a:spcBef>
            </a:pPr>
            <a:r>
              <a:rPr dirty="0" sz="1500" spc="-5">
                <a:solidFill>
                  <a:srgbClr val="5A554C"/>
                </a:solidFill>
                <a:latin typeface="Trebuchet MS"/>
                <a:cs typeface="Trebuchet MS"/>
              </a:rPr>
              <a:t>= 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0, </a:t>
            </a:r>
            <a:r>
              <a:rPr dirty="0" sz="1500" spc="-10">
                <a:solidFill>
                  <a:srgbClr val="5A554C"/>
                </a:solidFill>
                <a:latin typeface="Microsoft YaHei"/>
                <a:cs typeface="Microsoft YaHei"/>
              </a:rPr>
              <a:t>说明对端发起关闭</a:t>
            </a:r>
            <a:endParaRPr sz="1500">
              <a:latin typeface="Microsoft YaHei"/>
              <a:cs typeface="Microsoft YaHei"/>
            </a:endParaRPr>
          </a:p>
          <a:p>
            <a:pPr marL="520700">
              <a:lnSpc>
                <a:spcPct val="100000"/>
              </a:lnSpc>
              <a:spcBef>
                <a:spcPts val="2725"/>
              </a:spcBef>
            </a:pP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-1</a:t>
            </a:r>
            <a:r>
              <a:rPr dirty="0" sz="1500" spc="8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500" spc="60">
                <a:solidFill>
                  <a:srgbClr val="5A554C"/>
                </a:solidFill>
                <a:latin typeface="Microsoft YaHei"/>
                <a:cs typeface="Microsoft YaHei"/>
              </a:rPr>
              <a:t>返回 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errno</a:t>
            </a:r>
            <a:r>
              <a:rPr dirty="0" sz="1500" spc="17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5A554C"/>
                </a:solidFill>
                <a:latin typeface="Microsoft YaHei"/>
                <a:cs typeface="Microsoft YaHei"/>
              </a:rPr>
              <a:t>错误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0"/>
            <a:ext cx="5045674" cy="685800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790755" y="2485349"/>
            <a:ext cx="1426565" cy="1057836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1248" y="415899"/>
            <a:ext cx="292100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10">
                <a:latin typeface="Microsoft YaHei"/>
                <a:cs typeface="Microsoft YaHei"/>
              </a:rPr>
              <a:t>异步建⽴连接</a:t>
            </a:r>
            <a:endParaRPr sz="38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039" y="3299663"/>
            <a:ext cx="139122" cy="12975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0039" y="3947109"/>
            <a:ext cx="139122" cy="12975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0039" y="4834597"/>
            <a:ext cx="139122" cy="12975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0039" y="5482044"/>
            <a:ext cx="139122" cy="12976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148509" y="3233889"/>
            <a:ext cx="5645785" cy="2934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socket</a:t>
            </a:r>
            <a:r>
              <a:rPr dirty="0" sz="1500" spc="14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配置⾮阻塞</a:t>
            </a:r>
            <a:r>
              <a:rPr dirty="0" sz="1500" spc="7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500" spc="50">
                <a:solidFill>
                  <a:srgbClr val="5A554C"/>
                </a:solidFill>
                <a:latin typeface="Microsoft YaHei"/>
                <a:cs typeface="Microsoft YaHei"/>
              </a:rPr>
              <a:t>发起 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connect</a:t>
            </a:r>
            <a:r>
              <a:rPr dirty="0" sz="1500" spc="14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5A554C"/>
                </a:solidFill>
                <a:latin typeface="Microsoft YaHei"/>
                <a:cs typeface="Microsoft YaHei"/>
              </a:rPr>
              <a:t>连接</a:t>
            </a:r>
            <a:endParaRPr sz="15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1500">
              <a:latin typeface="Microsoft YaHei"/>
              <a:cs typeface="Microsoft YaHei"/>
            </a:endParaRPr>
          </a:p>
          <a:p>
            <a:pPr marL="12700" marR="116839">
              <a:lnSpc>
                <a:spcPct val="105800"/>
              </a:lnSpc>
            </a:pPr>
            <a:r>
              <a:rPr dirty="0" sz="1500" spc="90">
                <a:solidFill>
                  <a:srgbClr val="5A554C"/>
                </a:solidFill>
                <a:latin typeface="Microsoft YaHei"/>
                <a:cs typeface="Microsoft YaHei"/>
              </a:rPr>
              <a:t>如 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ret</a:t>
            </a:r>
            <a:r>
              <a:rPr dirty="0" sz="1500" spc="17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返回</a:t>
            </a:r>
            <a:r>
              <a:rPr dirty="0" sz="1500" spc="85">
                <a:solidFill>
                  <a:srgbClr val="5A554C"/>
                </a:solidFill>
                <a:latin typeface="Trebuchet MS"/>
                <a:cs typeface="Trebuchet MS"/>
              </a:rPr>
              <a:t>0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表⽰连接成功</a:t>
            </a:r>
            <a:r>
              <a:rPr dirty="0" sz="1500" spc="8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500" spc="55">
                <a:solidFill>
                  <a:srgbClr val="5A554C"/>
                </a:solidFill>
                <a:latin typeface="Microsoft YaHei"/>
                <a:cs typeface="Microsoft YaHei"/>
              </a:rPr>
              <a:t>如 </a:t>
            </a:r>
            <a:r>
              <a:rPr dirty="0" sz="1500" spc="110">
                <a:solidFill>
                  <a:srgbClr val="5A554C"/>
                </a:solidFill>
                <a:latin typeface="Trebuchet MS"/>
                <a:cs typeface="Trebuchet MS"/>
              </a:rPr>
              <a:t>-</a:t>
            </a:r>
            <a:r>
              <a:rPr dirty="0" sz="1500" spc="155">
                <a:solidFill>
                  <a:srgbClr val="5A554C"/>
                </a:solidFill>
                <a:latin typeface="Trebuchet MS"/>
                <a:cs typeface="Trebuchet MS"/>
              </a:rPr>
              <a:t>1 </a:t>
            </a:r>
            <a:r>
              <a:rPr dirty="0" sz="1500" spc="90">
                <a:solidFill>
                  <a:srgbClr val="5A554C"/>
                </a:solidFill>
                <a:latin typeface="Microsoft YaHei"/>
                <a:cs typeface="Microsoft YaHei"/>
              </a:rPr>
              <a:t>且 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errno</a:t>
            </a:r>
            <a:r>
              <a:rPr dirty="0" sz="1500" spc="114">
                <a:solidFill>
                  <a:srgbClr val="5A554C"/>
                </a:solidFill>
                <a:latin typeface="Trebuchet MS"/>
                <a:cs typeface="Trebuchet MS"/>
              </a:rPr>
              <a:t> = </a:t>
            </a:r>
            <a:r>
              <a:rPr dirty="0" sz="1500" spc="90">
                <a:solidFill>
                  <a:srgbClr val="5A554C"/>
                </a:solidFill>
                <a:latin typeface="Trebuchet MS"/>
                <a:cs typeface="Trebuchet MS"/>
              </a:rPr>
              <a:t>EINPROGRESS</a:t>
            </a:r>
            <a:r>
              <a:rPr dirty="0" sz="1500" spc="17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-50">
                <a:solidFill>
                  <a:srgbClr val="5A554C"/>
                </a:solidFill>
                <a:latin typeface="Microsoft YaHei"/>
                <a:cs typeface="Microsoft YaHei"/>
              </a:rPr>
              <a:t>异</a:t>
            </a:r>
            <a:r>
              <a:rPr dirty="0" sz="1500" spc="-15">
                <a:solidFill>
                  <a:srgbClr val="5A554C"/>
                </a:solidFill>
                <a:latin typeface="Microsoft YaHei"/>
                <a:cs typeface="Microsoft YaHei"/>
              </a:rPr>
              <a:t>步连接中</a:t>
            </a:r>
            <a:endParaRPr sz="15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20"/>
              </a:spcBef>
            </a:pPr>
            <a:endParaRPr sz="15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500" spc="100">
                <a:solidFill>
                  <a:srgbClr val="5A554C"/>
                </a:solidFill>
                <a:latin typeface="Microsoft YaHei"/>
                <a:cs typeface="Microsoft YaHei"/>
              </a:rPr>
              <a:t>把该 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fd</a:t>
            </a:r>
            <a:r>
              <a:rPr dirty="0" sz="1500" spc="29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加⼊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select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或者</a:t>
            </a:r>
            <a:r>
              <a:rPr dirty="0" sz="1500" spc="-10">
                <a:solidFill>
                  <a:srgbClr val="5A554C"/>
                </a:solidFill>
                <a:latin typeface="Trebuchet MS"/>
                <a:cs typeface="Trebuchet MS"/>
              </a:rPr>
              <a:t>epoll</a:t>
            </a:r>
            <a:r>
              <a:rPr dirty="0" sz="1500" spc="75">
                <a:solidFill>
                  <a:srgbClr val="5A554C"/>
                </a:solidFill>
                <a:latin typeface="Microsoft YaHei"/>
                <a:cs typeface="Microsoft YaHei"/>
              </a:rPr>
              <a:t>关⼼的 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EPOLLOUT</a:t>
            </a:r>
            <a:r>
              <a:rPr dirty="0" sz="1500" spc="30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5A554C"/>
                </a:solidFill>
                <a:latin typeface="Microsoft YaHei"/>
                <a:cs typeface="Microsoft YaHei"/>
              </a:rPr>
              <a:t>事件</a:t>
            </a:r>
            <a:endParaRPr sz="15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5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07600"/>
              </a:lnSpc>
            </a:pP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写事件触发后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需调⽤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getsockopt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去获取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status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，如果等于</a:t>
            </a:r>
            <a:r>
              <a:rPr dirty="0" sz="1500" spc="85">
                <a:solidFill>
                  <a:srgbClr val="5A554C"/>
                </a:solidFill>
                <a:latin typeface="Trebuchet MS"/>
                <a:cs typeface="Trebuchet MS"/>
              </a:rPr>
              <a:t>0</a:t>
            </a:r>
            <a:r>
              <a:rPr dirty="0" sz="1500" spc="-20">
                <a:solidFill>
                  <a:srgbClr val="5A554C"/>
                </a:solidFill>
                <a:latin typeface="Microsoft YaHei"/>
                <a:cs typeface="Microsoft YaHei"/>
              </a:rPr>
              <a:t>说明⾮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阻塞</a:t>
            </a:r>
            <a:r>
              <a:rPr dirty="0" sz="1500" spc="-10">
                <a:solidFill>
                  <a:srgbClr val="5A554C"/>
                </a:solidFill>
                <a:latin typeface="Trebuchet MS"/>
                <a:cs typeface="Trebuchet MS"/>
              </a:rPr>
              <a:t>connect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成功了，不为</a:t>
            </a:r>
            <a:r>
              <a:rPr dirty="0" sz="1500" spc="85">
                <a:solidFill>
                  <a:srgbClr val="5A554C"/>
                </a:solidFill>
                <a:latin typeface="Trebuchet MS"/>
                <a:cs typeface="Trebuchet MS"/>
              </a:rPr>
              <a:t>0</a:t>
            </a:r>
            <a:r>
              <a:rPr dirty="0" sz="1500" spc="-5">
                <a:solidFill>
                  <a:srgbClr val="5A554C"/>
                </a:solidFill>
                <a:latin typeface="Microsoft YaHei"/>
                <a:cs typeface="Microsoft YaHei"/>
              </a:rPr>
              <a:t>那么连接异常，⽐如端⼜没开，</a:t>
            </a:r>
            <a:r>
              <a:rPr dirty="0" sz="1500" spc="-35">
                <a:solidFill>
                  <a:srgbClr val="5A554C"/>
                </a:solidFill>
                <a:latin typeface="Trebuchet MS"/>
                <a:cs typeface="Trebuchet MS"/>
              </a:rPr>
              <a:t>ip</a:t>
            </a:r>
            <a:r>
              <a:rPr dirty="0" sz="1500" spc="-25">
                <a:solidFill>
                  <a:srgbClr val="5A554C"/>
                </a:solidFill>
                <a:latin typeface="Microsoft YaHei"/>
                <a:cs typeface="Microsoft YaHei"/>
              </a:rPr>
              <a:t>找不到。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07885" y="0"/>
            <a:ext cx="5284114" cy="6637401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574299" y="1782168"/>
            <a:ext cx="6158865" cy="523240"/>
            <a:chOff x="574299" y="1782168"/>
            <a:chExt cx="6158865" cy="523240"/>
          </a:xfrm>
        </p:grpSpPr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299" y="1783549"/>
              <a:ext cx="5346634" cy="17362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7951" y="1782168"/>
              <a:ext cx="5305210" cy="52283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3073133" y="1334998"/>
            <a:ext cx="59880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535353"/>
                </a:solidFill>
                <a:latin typeface="Trebuchet MS"/>
                <a:cs typeface="Trebuchet MS"/>
              </a:rPr>
              <a:t>connect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54300" y="2438400"/>
            <a:ext cx="1536700" cy="15240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2610510" y="2448280"/>
            <a:ext cx="15233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EE220C"/>
                </a:solidFill>
                <a:latin typeface="Trebuchet MS"/>
                <a:cs typeface="Trebuchet MS"/>
              </a:rPr>
              <a:t>errno</a:t>
            </a:r>
            <a:r>
              <a:rPr dirty="0" sz="1200" spc="145">
                <a:solidFill>
                  <a:srgbClr val="EE220C"/>
                </a:solidFill>
                <a:latin typeface="Trebuchet MS"/>
                <a:cs typeface="Trebuchet MS"/>
              </a:rPr>
              <a:t>  </a:t>
            </a:r>
            <a:r>
              <a:rPr dirty="0" sz="1200" spc="45">
                <a:solidFill>
                  <a:srgbClr val="EE220C"/>
                </a:solidFill>
                <a:latin typeface="Trebuchet MS"/>
                <a:cs typeface="Trebuchet MS"/>
              </a:rPr>
              <a:t>EINPROGRESS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904204" y="1938591"/>
            <a:ext cx="4718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4B4A4B"/>
                </a:solidFill>
                <a:latin typeface="Trebuchet MS"/>
                <a:cs typeface="Trebuchet MS"/>
              </a:rPr>
              <a:t>server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0763" y="1782168"/>
            <a:ext cx="1184495" cy="514350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592086" y="1938591"/>
            <a:ext cx="4000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4B4A4B"/>
                </a:solidFill>
                <a:latin typeface="Trebuchet MS"/>
                <a:cs typeface="Trebuchet MS"/>
              </a:rPr>
              <a:t>client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73870"/>
            <a:ext cx="2843483" cy="286181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7417" y="5469444"/>
            <a:ext cx="3131667" cy="1166012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411334" y="2543759"/>
            <a:ext cx="1459230" cy="1466215"/>
            <a:chOff x="3411334" y="2543759"/>
            <a:chExt cx="1459230" cy="1466215"/>
          </a:xfrm>
        </p:grpSpPr>
        <p:sp>
          <p:nvSpPr>
            <p:cNvPr id="5" name="object 5" descr=""/>
            <p:cNvSpPr/>
            <p:nvPr/>
          </p:nvSpPr>
          <p:spPr>
            <a:xfrm>
              <a:off x="3430384" y="2562809"/>
              <a:ext cx="1421130" cy="1428115"/>
            </a:xfrm>
            <a:custGeom>
              <a:avLst/>
              <a:gdLst/>
              <a:ahLst/>
              <a:cxnLst/>
              <a:rect l="l" t="t" r="r" b="b"/>
              <a:pathLst>
                <a:path w="1421129" h="1428114">
                  <a:moveTo>
                    <a:pt x="0" y="594220"/>
                  </a:moveTo>
                  <a:lnTo>
                    <a:pt x="54271" y="623912"/>
                  </a:lnTo>
                  <a:lnTo>
                    <a:pt x="115593" y="662839"/>
                  </a:lnTo>
                  <a:lnTo>
                    <a:pt x="148006" y="685467"/>
                  </a:lnTo>
                  <a:lnTo>
                    <a:pt x="181113" y="710047"/>
                  </a:lnTo>
                  <a:lnTo>
                    <a:pt x="214557" y="736458"/>
                  </a:lnTo>
                  <a:lnTo>
                    <a:pt x="247981" y="764582"/>
                  </a:lnTo>
                  <a:lnTo>
                    <a:pt x="281030" y="794299"/>
                  </a:lnTo>
                  <a:lnTo>
                    <a:pt x="313347" y="825490"/>
                  </a:lnTo>
                  <a:lnTo>
                    <a:pt x="344575" y="858036"/>
                  </a:lnTo>
                  <a:lnTo>
                    <a:pt x="374358" y="891818"/>
                  </a:lnTo>
                  <a:lnTo>
                    <a:pt x="402340" y="926715"/>
                  </a:lnTo>
                  <a:lnTo>
                    <a:pt x="428165" y="962610"/>
                  </a:lnTo>
                  <a:lnTo>
                    <a:pt x="451475" y="999383"/>
                  </a:lnTo>
                  <a:lnTo>
                    <a:pt x="471916" y="1036914"/>
                  </a:lnTo>
                  <a:lnTo>
                    <a:pt x="489129" y="1075084"/>
                  </a:lnTo>
                  <a:lnTo>
                    <a:pt x="502760" y="1113774"/>
                  </a:lnTo>
                  <a:lnTo>
                    <a:pt x="512452" y="1152866"/>
                  </a:lnTo>
                  <a:lnTo>
                    <a:pt x="517847" y="1192238"/>
                  </a:lnTo>
                  <a:lnTo>
                    <a:pt x="518591" y="1231773"/>
                  </a:lnTo>
                  <a:lnTo>
                    <a:pt x="514326" y="1271351"/>
                  </a:lnTo>
                  <a:lnTo>
                    <a:pt x="504696" y="1310853"/>
                  </a:lnTo>
                  <a:lnTo>
                    <a:pt x="489345" y="1350159"/>
                  </a:lnTo>
                  <a:lnTo>
                    <a:pt x="467917" y="1389151"/>
                  </a:lnTo>
                  <a:lnTo>
                    <a:pt x="440055" y="1427708"/>
                  </a:lnTo>
                  <a:lnTo>
                    <a:pt x="483971" y="1375294"/>
                  </a:lnTo>
                  <a:lnTo>
                    <a:pt x="525595" y="1328703"/>
                  </a:lnTo>
                  <a:lnTo>
                    <a:pt x="565150" y="1287649"/>
                  </a:lnTo>
                  <a:lnTo>
                    <a:pt x="602861" y="1251843"/>
                  </a:lnTo>
                  <a:lnTo>
                    <a:pt x="638953" y="1220997"/>
                  </a:lnTo>
                  <a:lnTo>
                    <a:pt x="673650" y="1194824"/>
                  </a:lnTo>
                  <a:lnTo>
                    <a:pt x="707177" y="1173035"/>
                  </a:lnTo>
                  <a:lnTo>
                    <a:pt x="771620" y="1141461"/>
                  </a:lnTo>
                  <a:lnTo>
                    <a:pt x="834077" y="1123972"/>
                  </a:lnTo>
                  <a:lnTo>
                    <a:pt x="896346" y="1118265"/>
                  </a:lnTo>
                  <a:lnTo>
                    <a:pt x="1358152" y="1118265"/>
                  </a:lnTo>
                  <a:lnTo>
                    <a:pt x="1338020" y="1082811"/>
                  </a:lnTo>
                  <a:lnTo>
                    <a:pt x="1317087" y="1039807"/>
                  </a:lnTo>
                  <a:lnTo>
                    <a:pt x="1299362" y="996446"/>
                  </a:lnTo>
                  <a:lnTo>
                    <a:pt x="1284792" y="952763"/>
                  </a:lnTo>
                  <a:lnTo>
                    <a:pt x="1273323" y="908795"/>
                  </a:lnTo>
                  <a:lnTo>
                    <a:pt x="1264900" y="864576"/>
                  </a:lnTo>
                  <a:lnTo>
                    <a:pt x="1259469" y="820144"/>
                  </a:lnTo>
                  <a:lnTo>
                    <a:pt x="1256977" y="775533"/>
                  </a:lnTo>
                  <a:lnTo>
                    <a:pt x="1257320" y="736458"/>
                  </a:lnTo>
                  <a:lnTo>
                    <a:pt x="1257370" y="730780"/>
                  </a:lnTo>
                  <a:lnTo>
                    <a:pt x="1260593" y="685920"/>
                  </a:lnTo>
                  <a:lnTo>
                    <a:pt x="1266594" y="640990"/>
                  </a:lnTo>
                  <a:lnTo>
                    <a:pt x="1269374" y="626658"/>
                  </a:lnTo>
                  <a:lnTo>
                    <a:pt x="121525" y="626658"/>
                  </a:lnTo>
                  <a:lnTo>
                    <a:pt x="81363" y="621945"/>
                  </a:lnTo>
                  <a:lnTo>
                    <a:pt x="40814" y="611256"/>
                  </a:lnTo>
                  <a:lnTo>
                    <a:pt x="0" y="594220"/>
                  </a:lnTo>
                  <a:close/>
                </a:path>
                <a:path w="1421129" h="1428114">
                  <a:moveTo>
                    <a:pt x="1358152" y="1118265"/>
                  </a:moveTo>
                  <a:lnTo>
                    <a:pt x="896346" y="1118265"/>
                  </a:lnTo>
                  <a:lnTo>
                    <a:pt x="927972" y="1119110"/>
                  </a:lnTo>
                  <a:lnTo>
                    <a:pt x="960224" y="1122037"/>
                  </a:lnTo>
                  <a:lnTo>
                    <a:pt x="993328" y="1126758"/>
                  </a:lnTo>
                  <a:lnTo>
                    <a:pt x="1027508" y="1132985"/>
                  </a:lnTo>
                  <a:lnTo>
                    <a:pt x="1062989" y="1140431"/>
                  </a:lnTo>
                  <a:lnTo>
                    <a:pt x="1179480" y="1167200"/>
                  </a:lnTo>
                  <a:lnTo>
                    <a:pt x="1222409" y="1176641"/>
                  </a:lnTo>
                  <a:lnTo>
                    <a:pt x="1267762" y="1185861"/>
                  </a:lnTo>
                  <a:lnTo>
                    <a:pt x="1315763" y="1194573"/>
                  </a:lnTo>
                  <a:lnTo>
                    <a:pt x="1366637" y="1202488"/>
                  </a:lnTo>
                  <a:lnTo>
                    <a:pt x="1420609" y="1209319"/>
                  </a:lnTo>
                  <a:lnTo>
                    <a:pt x="1389727" y="1167603"/>
                  </a:lnTo>
                  <a:lnTo>
                    <a:pt x="1362215" y="1125421"/>
                  </a:lnTo>
                  <a:lnTo>
                    <a:pt x="1358152" y="1118265"/>
                  </a:lnTo>
                  <a:close/>
                </a:path>
                <a:path w="1421129" h="1428114">
                  <a:moveTo>
                    <a:pt x="664794" y="0"/>
                  </a:moveTo>
                  <a:lnTo>
                    <a:pt x="652838" y="72517"/>
                  </a:lnTo>
                  <a:lnTo>
                    <a:pt x="642647" y="111092"/>
                  </a:lnTo>
                  <a:lnTo>
                    <a:pt x="629805" y="150716"/>
                  </a:lnTo>
                  <a:lnTo>
                    <a:pt x="614433" y="191021"/>
                  </a:lnTo>
                  <a:lnTo>
                    <a:pt x="596649" y="231637"/>
                  </a:lnTo>
                  <a:lnTo>
                    <a:pt x="576572" y="272194"/>
                  </a:lnTo>
                  <a:lnTo>
                    <a:pt x="554323" y="312321"/>
                  </a:lnTo>
                  <a:lnTo>
                    <a:pt x="530018" y="351650"/>
                  </a:lnTo>
                  <a:lnTo>
                    <a:pt x="503779" y="389810"/>
                  </a:lnTo>
                  <a:lnTo>
                    <a:pt x="475724" y="426431"/>
                  </a:lnTo>
                  <a:lnTo>
                    <a:pt x="445973" y="461144"/>
                  </a:lnTo>
                  <a:lnTo>
                    <a:pt x="414644" y="493579"/>
                  </a:lnTo>
                  <a:lnTo>
                    <a:pt x="381856" y="523366"/>
                  </a:lnTo>
                  <a:lnTo>
                    <a:pt x="347730" y="550135"/>
                  </a:lnTo>
                  <a:lnTo>
                    <a:pt x="312384" y="573516"/>
                  </a:lnTo>
                  <a:lnTo>
                    <a:pt x="275937" y="593139"/>
                  </a:lnTo>
                  <a:lnTo>
                    <a:pt x="238508" y="608634"/>
                  </a:lnTo>
                  <a:lnTo>
                    <a:pt x="200217" y="619633"/>
                  </a:lnTo>
                  <a:lnTo>
                    <a:pt x="161183" y="625764"/>
                  </a:lnTo>
                  <a:lnTo>
                    <a:pt x="121525" y="626658"/>
                  </a:lnTo>
                  <a:lnTo>
                    <a:pt x="1269374" y="626658"/>
                  </a:lnTo>
                  <a:lnTo>
                    <a:pt x="1286708" y="551060"/>
                  </a:lnTo>
                  <a:lnTo>
                    <a:pt x="1300715" y="506132"/>
                  </a:lnTo>
                  <a:lnTo>
                    <a:pt x="1317282" y="461277"/>
                  </a:lnTo>
                  <a:lnTo>
                    <a:pt x="1336357" y="416531"/>
                  </a:lnTo>
                  <a:lnTo>
                    <a:pt x="1357884" y="371929"/>
                  </a:lnTo>
                  <a:lnTo>
                    <a:pt x="1364010" y="360556"/>
                  </a:lnTo>
                  <a:lnTo>
                    <a:pt x="1195057" y="360556"/>
                  </a:lnTo>
                  <a:lnTo>
                    <a:pt x="1150370" y="360417"/>
                  </a:lnTo>
                  <a:lnTo>
                    <a:pt x="1106651" y="356900"/>
                  </a:lnTo>
                  <a:lnTo>
                    <a:pt x="1063985" y="349997"/>
                  </a:lnTo>
                  <a:lnTo>
                    <a:pt x="1022456" y="339701"/>
                  </a:lnTo>
                  <a:lnTo>
                    <a:pt x="982149" y="326001"/>
                  </a:lnTo>
                  <a:lnTo>
                    <a:pt x="943148" y="308890"/>
                  </a:lnTo>
                  <a:lnTo>
                    <a:pt x="905537" y="288360"/>
                  </a:lnTo>
                  <a:lnTo>
                    <a:pt x="869399" y="264402"/>
                  </a:lnTo>
                  <a:lnTo>
                    <a:pt x="834821" y="237007"/>
                  </a:lnTo>
                  <a:lnTo>
                    <a:pt x="801885" y="206167"/>
                  </a:lnTo>
                  <a:lnTo>
                    <a:pt x="770676" y="171874"/>
                  </a:lnTo>
                  <a:lnTo>
                    <a:pt x="741278" y="134119"/>
                  </a:lnTo>
                  <a:lnTo>
                    <a:pt x="713775" y="92894"/>
                  </a:lnTo>
                  <a:lnTo>
                    <a:pt x="688253" y="48190"/>
                  </a:lnTo>
                  <a:lnTo>
                    <a:pt x="664794" y="0"/>
                  </a:lnTo>
                  <a:close/>
                </a:path>
                <a:path w="1421129" h="1428114">
                  <a:moveTo>
                    <a:pt x="1381810" y="327507"/>
                  </a:moveTo>
                  <a:lnTo>
                    <a:pt x="1334090" y="340793"/>
                  </a:lnTo>
                  <a:lnTo>
                    <a:pt x="1287002" y="350736"/>
                  </a:lnTo>
                  <a:lnTo>
                    <a:pt x="1240629" y="357326"/>
                  </a:lnTo>
                  <a:lnTo>
                    <a:pt x="1195057" y="360556"/>
                  </a:lnTo>
                  <a:lnTo>
                    <a:pt x="1364010" y="360556"/>
                  </a:lnTo>
                  <a:lnTo>
                    <a:pt x="1381810" y="327507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430384" y="2562809"/>
              <a:ext cx="1421130" cy="1428115"/>
            </a:xfrm>
            <a:custGeom>
              <a:avLst/>
              <a:gdLst/>
              <a:ahLst/>
              <a:cxnLst/>
              <a:rect l="l" t="t" r="r" b="b"/>
              <a:pathLst>
                <a:path w="1421129" h="1428114">
                  <a:moveTo>
                    <a:pt x="1381810" y="327516"/>
                  </a:moveTo>
                  <a:lnTo>
                    <a:pt x="1357885" y="371937"/>
                  </a:lnTo>
                  <a:lnTo>
                    <a:pt x="1336358" y="416538"/>
                  </a:lnTo>
                  <a:lnTo>
                    <a:pt x="1317285" y="461283"/>
                  </a:lnTo>
                  <a:lnTo>
                    <a:pt x="1300718" y="506138"/>
                  </a:lnTo>
                  <a:lnTo>
                    <a:pt x="1286712" y="551064"/>
                  </a:lnTo>
                  <a:lnTo>
                    <a:pt x="1275321" y="596028"/>
                  </a:lnTo>
                  <a:lnTo>
                    <a:pt x="1266598" y="640993"/>
                  </a:lnTo>
                  <a:lnTo>
                    <a:pt x="1260599" y="685924"/>
                  </a:lnTo>
                  <a:lnTo>
                    <a:pt x="1257376" y="730783"/>
                  </a:lnTo>
                  <a:lnTo>
                    <a:pt x="1256984" y="775536"/>
                  </a:lnTo>
                  <a:lnTo>
                    <a:pt x="1259476" y="820147"/>
                  </a:lnTo>
                  <a:lnTo>
                    <a:pt x="1264907" y="864580"/>
                  </a:lnTo>
                  <a:lnTo>
                    <a:pt x="1273331" y="908799"/>
                  </a:lnTo>
                  <a:lnTo>
                    <a:pt x="1284801" y="952768"/>
                  </a:lnTo>
                  <a:lnTo>
                    <a:pt x="1299371" y="996452"/>
                  </a:lnTo>
                  <a:lnTo>
                    <a:pt x="1317097" y="1039814"/>
                  </a:lnTo>
                  <a:lnTo>
                    <a:pt x="1338030" y="1082818"/>
                  </a:lnTo>
                  <a:lnTo>
                    <a:pt x="1362226" y="1125430"/>
                  </a:lnTo>
                  <a:lnTo>
                    <a:pt x="1389739" y="1167613"/>
                  </a:lnTo>
                  <a:lnTo>
                    <a:pt x="1420622" y="1209330"/>
                  </a:lnTo>
                  <a:lnTo>
                    <a:pt x="1366649" y="1202499"/>
                  </a:lnTo>
                  <a:lnTo>
                    <a:pt x="1315775" y="1194584"/>
                  </a:lnTo>
                  <a:lnTo>
                    <a:pt x="1267773" y="1185872"/>
                  </a:lnTo>
                  <a:lnTo>
                    <a:pt x="1222420" y="1176652"/>
                  </a:lnTo>
                  <a:lnTo>
                    <a:pt x="1179490" y="1167210"/>
                  </a:lnTo>
                  <a:lnTo>
                    <a:pt x="1138760" y="1157836"/>
                  </a:lnTo>
                  <a:lnTo>
                    <a:pt x="1100004" y="1148816"/>
                  </a:lnTo>
                  <a:lnTo>
                    <a:pt x="1062998" y="1140440"/>
                  </a:lnTo>
                  <a:lnTo>
                    <a:pt x="993337" y="1126766"/>
                  </a:lnTo>
                  <a:lnTo>
                    <a:pt x="927980" y="1119118"/>
                  </a:lnTo>
                  <a:lnTo>
                    <a:pt x="896354" y="1118272"/>
                  </a:lnTo>
                  <a:lnTo>
                    <a:pt x="865131" y="1119797"/>
                  </a:lnTo>
                  <a:lnTo>
                    <a:pt x="802992" y="1131108"/>
                  </a:lnTo>
                  <a:lnTo>
                    <a:pt x="739766" y="1155352"/>
                  </a:lnTo>
                  <a:lnTo>
                    <a:pt x="673658" y="1194832"/>
                  </a:lnTo>
                  <a:lnTo>
                    <a:pt x="638960" y="1221006"/>
                  </a:lnTo>
                  <a:lnTo>
                    <a:pt x="602868" y="1251852"/>
                  </a:lnTo>
                  <a:lnTo>
                    <a:pt x="565157" y="1287659"/>
                  </a:lnTo>
                  <a:lnTo>
                    <a:pt x="525602" y="1328714"/>
                  </a:lnTo>
                  <a:lnTo>
                    <a:pt x="483979" y="1375305"/>
                  </a:lnTo>
                  <a:lnTo>
                    <a:pt x="440062" y="1427721"/>
                  </a:lnTo>
                  <a:lnTo>
                    <a:pt x="467924" y="1389162"/>
                  </a:lnTo>
                  <a:lnTo>
                    <a:pt x="489352" y="1350170"/>
                  </a:lnTo>
                  <a:lnTo>
                    <a:pt x="504702" y="1310863"/>
                  </a:lnTo>
                  <a:lnTo>
                    <a:pt x="514331" y="1271361"/>
                  </a:lnTo>
                  <a:lnTo>
                    <a:pt x="518596" y="1231782"/>
                  </a:lnTo>
                  <a:lnTo>
                    <a:pt x="517852" y="1192246"/>
                  </a:lnTo>
                  <a:lnTo>
                    <a:pt x="512456" y="1152873"/>
                  </a:lnTo>
                  <a:lnTo>
                    <a:pt x="502765" y="1113781"/>
                  </a:lnTo>
                  <a:lnTo>
                    <a:pt x="489134" y="1075090"/>
                  </a:lnTo>
                  <a:lnTo>
                    <a:pt x="471920" y="1036919"/>
                  </a:lnTo>
                  <a:lnTo>
                    <a:pt x="451479" y="999388"/>
                  </a:lnTo>
                  <a:lnTo>
                    <a:pt x="428168" y="962615"/>
                  </a:lnTo>
                  <a:lnTo>
                    <a:pt x="402344" y="926719"/>
                  </a:lnTo>
                  <a:lnTo>
                    <a:pt x="374361" y="891821"/>
                  </a:lnTo>
                  <a:lnTo>
                    <a:pt x="344578" y="858039"/>
                  </a:lnTo>
                  <a:lnTo>
                    <a:pt x="313350" y="825493"/>
                  </a:lnTo>
                  <a:lnTo>
                    <a:pt x="281033" y="794302"/>
                  </a:lnTo>
                  <a:lnTo>
                    <a:pt x="247984" y="764584"/>
                  </a:lnTo>
                  <a:lnTo>
                    <a:pt x="214559" y="736460"/>
                  </a:lnTo>
                  <a:lnTo>
                    <a:pt x="181115" y="710048"/>
                  </a:lnTo>
                  <a:lnTo>
                    <a:pt x="148008" y="685469"/>
                  </a:lnTo>
                  <a:lnTo>
                    <a:pt x="115594" y="662840"/>
                  </a:lnTo>
                  <a:lnTo>
                    <a:pt x="54272" y="623913"/>
                  </a:lnTo>
                  <a:lnTo>
                    <a:pt x="0" y="594221"/>
                  </a:lnTo>
                  <a:lnTo>
                    <a:pt x="40815" y="611258"/>
                  </a:lnTo>
                  <a:lnTo>
                    <a:pt x="81363" y="621948"/>
                  </a:lnTo>
                  <a:lnTo>
                    <a:pt x="121526" y="626661"/>
                  </a:lnTo>
                  <a:lnTo>
                    <a:pt x="161184" y="625768"/>
                  </a:lnTo>
                  <a:lnTo>
                    <a:pt x="200218" y="619637"/>
                  </a:lnTo>
                  <a:lnTo>
                    <a:pt x="238509" y="608639"/>
                  </a:lnTo>
                  <a:lnTo>
                    <a:pt x="275938" y="593143"/>
                  </a:lnTo>
                  <a:lnTo>
                    <a:pt x="312385" y="573520"/>
                  </a:lnTo>
                  <a:lnTo>
                    <a:pt x="347731" y="550140"/>
                  </a:lnTo>
                  <a:lnTo>
                    <a:pt x="381857" y="523371"/>
                  </a:lnTo>
                  <a:lnTo>
                    <a:pt x="414645" y="493584"/>
                  </a:lnTo>
                  <a:lnTo>
                    <a:pt x="445973" y="461149"/>
                  </a:lnTo>
                  <a:lnTo>
                    <a:pt x="475725" y="426436"/>
                  </a:lnTo>
                  <a:lnTo>
                    <a:pt x="503780" y="389815"/>
                  </a:lnTo>
                  <a:lnTo>
                    <a:pt x="530019" y="351654"/>
                  </a:lnTo>
                  <a:lnTo>
                    <a:pt x="554323" y="312325"/>
                  </a:lnTo>
                  <a:lnTo>
                    <a:pt x="576573" y="272197"/>
                  </a:lnTo>
                  <a:lnTo>
                    <a:pt x="596650" y="231640"/>
                  </a:lnTo>
                  <a:lnTo>
                    <a:pt x="614434" y="191024"/>
                  </a:lnTo>
                  <a:lnTo>
                    <a:pt x="629807" y="150718"/>
                  </a:lnTo>
                  <a:lnTo>
                    <a:pt x="642648" y="111093"/>
                  </a:lnTo>
                  <a:lnTo>
                    <a:pt x="652840" y="72519"/>
                  </a:lnTo>
                  <a:lnTo>
                    <a:pt x="664796" y="0"/>
                  </a:lnTo>
                  <a:lnTo>
                    <a:pt x="688256" y="48192"/>
                  </a:lnTo>
                  <a:lnTo>
                    <a:pt x="713779" y="92897"/>
                  </a:lnTo>
                  <a:lnTo>
                    <a:pt x="741282" y="134123"/>
                  </a:lnTo>
                  <a:lnTo>
                    <a:pt x="770680" y="171879"/>
                  </a:lnTo>
                  <a:lnTo>
                    <a:pt x="801889" y="206173"/>
                  </a:lnTo>
                  <a:lnTo>
                    <a:pt x="834825" y="237014"/>
                  </a:lnTo>
                  <a:lnTo>
                    <a:pt x="869404" y="264410"/>
                  </a:lnTo>
                  <a:lnTo>
                    <a:pt x="905541" y="288369"/>
                  </a:lnTo>
                  <a:lnTo>
                    <a:pt x="943152" y="308899"/>
                  </a:lnTo>
                  <a:lnTo>
                    <a:pt x="982153" y="326010"/>
                  </a:lnTo>
                  <a:lnTo>
                    <a:pt x="1022460" y="339710"/>
                  </a:lnTo>
                  <a:lnTo>
                    <a:pt x="1063988" y="350007"/>
                  </a:lnTo>
                  <a:lnTo>
                    <a:pt x="1106654" y="356910"/>
                  </a:lnTo>
                  <a:lnTo>
                    <a:pt x="1150372" y="360426"/>
                  </a:lnTo>
                  <a:lnTo>
                    <a:pt x="1195059" y="360565"/>
                  </a:lnTo>
                  <a:lnTo>
                    <a:pt x="1240631" y="357336"/>
                  </a:lnTo>
                  <a:lnTo>
                    <a:pt x="1287003" y="350745"/>
                  </a:lnTo>
                  <a:lnTo>
                    <a:pt x="1334091" y="340802"/>
                  </a:lnTo>
                  <a:lnTo>
                    <a:pt x="1381810" y="327516"/>
                  </a:lnTo>
                  <a:close/>
                </a:path>
              </a:pathLst>
            </a:custGeom>
            <a:ln w="38100">
              <a:solidFill>
                <a:srgbClr val="46537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4148442" y="2919945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0">
                <a:solidFill>
                  <a:srgbClr val="44546A"/>
                </a:solidFill>
                <a:latin typeface="Arial MT"/>
                <a:cs typeface="Arial MT"/>
              </a:rPr>
              <a:t>4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0145990" y="375589"/>
            <a:ext cx="1273810" cy="1092200"/>
            <a:chOff x="10145990" y="375589"/>
            <a:chExt cx="1273810" cy="109220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45990" y="375589"/>
              <a:ext cx="1273257" cy="93876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11396" y="1212799"/>
              <a:ext cx="156260" cy="1562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32161" y="1333641"/>
              <a:ext cx="126657" cy="133703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762536" y="2906610"/>
            <a:ext cx="2006600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-15">
                <a:latin typeface="Microsoft YaHei"/>
                <a:cs typeface="Microsoft YaHei"/>
              </a:rPr>
              <a:t>常见问题</a:t>
            </a:r>
            <a:endParaRPr sz="39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2417" y="2027211"/>
            <a:ext cx="4904740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-95"/>
              <a:t>t</a:t>
            </a:r>
            <a:r>
              <a:rPr dirty="0" sz="3900" spc="5"/>
              <a:t>c</a:t>
            </a:r>
            <a:r>
              <a:rPr dirty="0" sz="3900" spc="30"/>
              <a:t>p</a:t>
            </a:r>
            <a:r>
              <a:rPr dirty="0" sz="3900" spc="-500"/>
              <a:t>/</a:t>
            </a:r>
            <a:r>
              <a:rPr dirty="0" sz="3900" spc="235"/>
              <a:t>u</a:t>
            </a:r>
            <a:r>
              <a:rPr dirty="0" sz="3900" spc="30"/>
              <a:t>dp</a:t>
            </a:r>
            <a:r>
              <a:rPr dirty="0" sz="3900" spc="-170"/>
              <a:t> </a:t>
            </a:r>
            <a:r>
              <a:rPr dirty="0" sz="3900" spc="-10">
                <a:latin typeface="Microsoft YaHei"/>
                <a:cs typeface="Microsoft YaHei"/>
              </a:rPr>
              <a:t>下的粘包问题</a:t>
            </a:r>
            <a:endParaRPr sz="39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8176" y="2369934"/>
            <a:ext cx="2118144" cy="211814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81460" y="6027936"/>
            <a:ext cx="511055" cy="51105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76329" y="3587470"/>
            <a:ext cx="129844" cy="12110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76329" y="4154513"/>
            <a:ext cx="129844" cy="12110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76329" y="4721568"/>
            <a:ext cx="129844" cy="121107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498325" y="3476891"/>
            <a:ext cx="2182495" cy="139890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50" spc="35">
                <a:solidFill>
                  <a:srgbClr val="535353"/>
                </a:solidFill>
                <a:latin typeface="Microsoft YaHei"/>
                <a:cs typeface="Microsoft YaHei"/>
              </a:rPr>
              <a:t>怎么产⽣的 </a:t>
            </a:r>
            <a:r>
              <a:rPr dirty="0" sz="1550" spc="75">
                <a:solidFill>
                  <a:srgbClr val="535353"/>
                </a:solidFill>
                <a:latin typeface="Trebuchet MS"/>
                <a:cs typeface="Trebuchet MS"/>
              </a:rPr>
              <a:t>?</a:t>
            </a:r>
            <a:endParaRPr sz="1550">
              <a:latin typeface="Trebuchet MS"/>
              <a:cs typeface="Trebuchet MS"/>
            </a:endParaRPr>
          </a:p>
          <a:p>
            <a:pPr marL="12700" marR="5080">
              <a:lnSpc>
                <a:spcPct val="240099"/>
              </a:lnSpc>
            </a:pPr>
            <a:r>
              <a:rPr dirty="0" sz="1550" spc="25">
                <a:solidFill>
                  <a:srgbClr val="535353"/>
                </a:solidFill>
                <a:latin typeface="Microsoft YaHei"/>
                <a:cs typeface="Microsoft YaHei"/>
              </a:rPr>
              <a:t>如何解决粘包半包问题 </a:t>
            </a:r>
            <a:r>
              <a:rPr dirty="0" sz="1550" spc="75">
                <a:solidFill>
                  <a:srgbClr val="535353"/>
                </a:solidFill>
                <a:latin typeface="Trebuchet MS"/>
                <a:cs typeface="Trebuchet MS"/>
              </a:rPr>
              <a:t>? </a:t>
            </a:r>
            <a:r>
              <a:rPr dirty="0" sz="1550">
                <a:solidFill>
                  <a:srgbClr val="535353"/>
                </a:solidFill>
                <a:latin typeface="Trebuchet MS"/>
                <a:cs typeface="Trebuchet MS"/>
              </a:rPr>
              <a:t>udp</a:t>
            </a:r>
            <a:r>
              <a:rPr dirty="0" sz="1550" spc="16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 spc="20">
                <a:solidFill>
                  <a:srgbClr val="535353"/>
                </a:solidFill>
                <a:latin typeface="Microsoft YaHei"/>
                <a:cs typeface="Microsoft YaHei"/>
              </a:rPr>
              <a:t>是否有粘包问题 </a:t>
            </a:r>
            <a:r>
              <a:rPr dirty="0" sz="1550" spc="75">
                <a:solidFill>
                  <a:srgbClr val="535353"/>
                </a:solidFill>
                <a:latin typeface="Trebuchet MS"/>
                <a:cs typeface="Trebuchet MS"/>
              </a:rPr>
              <a:t>?</a:t>
            </a:r>
            <a:endParaRPr sz="155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6659" y="292646"/>
            <a:ext cx="195580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15">
                <a:latin typeface="Microsoft YaHei"/>
                <a:cs typeface="Microsoft YaHei"/>
              </a:rPr>
              <a:t>粘包半包</a:t>
            </a:r>
            <a:endParaRPr sz="38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43773" y="1974583"/>
            <a:ext cx="138480" cy="12917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531123" y="1902104"/>
            <a:ext cx="1191260" cy="25907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0" spc="-10">
                <a:solidFill>
                  <a:srgbClr val="5A554C"/>
                </a:solidFill>
                <a:latin typeface="Microsoft YaHei"/>
                <a:cs typeface="Microsoft YaHei"/>
              </a:rPr>
              <a:t>原因多种多样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5273" y="2521153"/>
            <a:ext cx="138480" cy="12917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5273" y="3072218"/>
            <a:ext cx="138480" cy="12917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15273" y="3623284"/>
            <a:ext cx="138480" cy="12915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9102623" y="2461183"/>
            <a:ext cx="1920239" cy="13608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0" spc="-10">
                <a:solidFill>
                  <a:srgbClr val="5A554C"/>
                </a:solidFill>
                <a:latin typeface="Trebuchet MS"/>
                <a:cs typeface="Trebuchet MS"/>
              </a:rPr>
              <a:t>mtu/mss</a:t>
            </a:r>
            <a:r>
              <a:rPr dirty="0" sz="1500" spc="-7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5A554C"/>
                </a:solidFill>
                <a:latin typeface="Trebuchet MS"/>
                <a:cs typeface="Trebuchet MS"/>
              </a:rPr>
              <a:t>(1500/1460)</a:t>
            </a:r>
            <a:endParaRPr sz="1500">
              <a:latin typeface="Trebuchet MS"/>
              <a:cs typeface="Trebuchet MS"/>
            </a:endParaRPr>
          </a:p>
          <a:p>
            <a:pPr marL="12700" marR="1116965">
              <a:lnSpc>
                <a:spcPct val="241100"/>
              </a:lnSpc>
            </a:pPr>
            <a:r>
              <a:rPr dirty="0" sz="1500" spc="-10">
                <a:solidFill>
                  <a:srgbClr val="5A554C"/>
                </a:solidFill>
                <a:latin typeface="Trebuchet MS"/>
                <a:cs typeface="Trebuchet MS"/>
              </a:rPr>
              <a:t>nagle</a:t>
            </a:r>
            <a:r>
              <a:rPr dirty="0" sz="1500" spc="50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rto</a:t>
            </a:r>
            <a:r>
              <a:rPr dirty="0" sz="1500" spc="17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/</a:t>
            </a:r>
            <a:r>
              <a:rPr dirty="0" sz="1500" spc="17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5A554C"/>
                </a:solidFill>
                <a:latin typeface="Trebuchet MS"/>
                <a:cs typeface="Trebuchet MS"/>
              </a:rPr>
              <a:t>ofo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15273" y="4174337"/>
            <a:ext cx="138480" cy="129171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102623" y="4114355"/>
            <a:ext cx="1267460" cy="25907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network</a:t>
            </a:r>
            <a:r>
              <a:rPr dirty="0" sz="1500" spc="19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-20">
                <a:solidFill>
                  <a:srgbClr val="5A554C"/>
                </a:solidFill>
                <a:latin typeface="Trebuchet MS"/>
                <a:cs typeface="Trebuchet MS"/>
              </a:rPr>
              <a:t>delay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5273" y="4730953"/>
            <a:ext cx="138480" cy="129159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9102623" y="4665421"/>
            <a:ext cx="1977389" cy="25907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0" spc="50">
                <a:solidFill>
                  <a:srgbClr val="5A554C"/>
                </a:solidFill>
                <a:latin typeface="Microsoft YaHei"/>
                <a:cs typeface="Microsoft YaHei"/>
              </a:rPr>
              <a:t>分多次来 </a:t>
            </a:r>
            <a:r>
              <a:rPr dirty="0" sz="1500" spc="-35">
                <a:solidFill>
                  <a:srgbClr val="5A554C"/>
                </a:solidFill>
                <a:latin typeface="Trebuchet MS"/>
                <a:cs typeface="Trebuchet MS"/>
              </a:rPr>
              <a:t>socket.send()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15273" y="5289308"/>
            <a:ext cx="138480" cy="129171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15273" y="5835884"/>
            <a:ext cx="138480" cy="129166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9102623" y="5216842"/>
            <a:ext cx="1968500" cy="817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0" spc="-5">
                <a:solidFill>
                  <a:srgbClr val="5A554C"/>
                </a:solidFill>
                <a:latin typeface="Microsoft YaHei"/>
                <a:cs typeface="Microsoft YaHei"/>
              </a:rPr>
              <a:t>接收端读的太快或太慢</a:t>
            </a:r>
            <a:endParaRPr sz="15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600"/>
              </a:spcBef>
            </a:pP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.</a:t>
            </a:r>
            <a:r>
              <a:rPr dirty="0" sz="1500" spc="-5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.</a:t>
            </a:r>
            <a:r>
              <a:rPr dirty="0" sz="1500" spc="-5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-50">
                <a:solidFill>
                  <a:srgbClr val="5A554C"/>
                </a:solidFill>
                <a:latin typeface="Trebuchet MS"/>
                <a:cs typeface="Trebuchet MS"/>
              </a:rPr>
              <a:t>.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736600" y="1676400"/>
            <a:ext cx="6744970" cy="506730"/>
            <a:chOff x="736600" y="1676400"/>
            <a:chExt cx="6744970" cy="506730"/>
          </a:xfrm>
        </p:grpSpPr>
        <p:sp>
          <p:nvSpPr>
            <p:cNvPr id="17" name="object 17" descr=""/>
            <p:cNvSpPr/>
            <p:nvPr/>
          </p:nvSpPr>
          <p:spPr>
            <a:xfrm>
              <a:off x="736600" y="1676400"/>
              <a:ext cx="3372485" cy="506730"/>
            </a:xfrm>
            <a:custGeom>
              <a:avLst/>
              <a:gdLst/>
              <a:ahLst/>
              <a:cxnLst/>
              <a:rect l="l" t="t" r="r" b="b"/>
              <a:pathLst>
                <a:path w="3372485" h="506730">
                  <a:moveTo>
                    <a:pt x="3372459" y="0"/>
                  </a:moveTo>
                  <a:lnTo>
                    <a:pt x="0" y="0"/>
                  </a:lnTo>
                  <a:lnTo>
                    <a:pt x="0" y="506145"/>
                  </a:lnTo>
                  <a:lnTo>
                    <a:pt x="3372459" y="506145"/>
                  </a:lnTo>
                  <a:lnTo>
                    <a:pt x="3372459" y="0"/>
                  </a:lnTo>
                  <a:close/>
                </a:path>
              </a:pathLst>
            </a:custGeom>
            <a:solidFill>
              <a:srgbClr val="C4F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109059" y="1676400"/>
              <a:ext cx="3372485" cy="506730"/>
            </a:xfrm>
            <a:custGeom>
              <a:avLst/>
              <a:gdLst/>
              <a:ahLst/>
              <a:cxnLst/>
              <a:rect l="l" t="t" r="r" b="b"/>
              <a:pathLst>
                <a:path w="3372484" h="506730">
                  <a:moveTo>
                    <a:pt x="3372446" y="0"/>
                  </a:moveTo>
                  <a:lnTo>
                    <a:pt x="0" y="0"/>
                  </a:lnTo>
                  <a:lnTo>
                    <a:pt x="0" y="506145"/>
                  </a:lnTo>
                  <a:lnTo>
                    <a:pt x="3372446" y="506145"/>
                  </a:lnTo>
                  <a:lnTo>
                    <a:pt x="3372446" y="0"/>
                  </a:lnTo>
                  <a:close/>
                </a:path>
              </a:pathLst>
            </a:custGeom>
            <a:solidFill>
              <a:srgbClr val="CBFB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1111" y="1840509"/>
              <a:ext cx="203200" cy="203200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736600" y="1676400"/>
            <a:ext cx="3372485" cy="506730"/>
          </a:xfrm>
          <a:prstGeom prst="rect">
            <a:avLst/>
          </a:prstGeom>
          <a:ln w="25400">
            <a:solidFill>
              <a:srgbClr val="5E5E5E"/>
            </a:solidFill>
          </a:ln>
        </p:spPr>
        <p:txBody>
          <a:bodyPr wrap="square" lIns="0" tIns="163830" rIns="0" bIns="0" rtlCol="0" vert="horz">
            <a:spAutoFit/>
          </a:bodyPr>
          <a:lstStyle/>
          <a:p>
            <a:pPr marL="1223010">
              <a:lnSpc>
                <a:spcPct val="100000"/>
              </a:lnSpc>
              <a:spcBef>
                <a:spcPts val="1290"/>
              </a:spcBef>
            </a:pPr>
            <a:r>
              <a:rPr dirty="0" sz="1300">
                <a:solidFill>
                  <a:srgbClr val="5E5E5E"/>
                </a:solidFill>
                <a:latin typeface="Microsoft YaHei"/>
                <a:cs typeface="Microsoft YaHei"/>
              </a:rPr>
              <a:t>这是第⼀个请求</a:t>
            </a:r>
            <a:r>
              <a:rPr dirty="0" sz="1300" spc="-50">
                <a:solidFill>
                  <a:srgbClr val="5E5E5E"/>
                </a:solidFill>
                <a:latin typeface="Trebuchet MS"/>
                <a:cs typeface="Trebuchet MS"/>
              </a:rPr>
              <a:t>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53571" y="1840509"/>
            <a:ext cx="203200" cy="203200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4109059" y="1676400"/>
            <a:ext cx="3372485" cy="506730"/>
          </a:xfrm>
          <a:prstGeom prst="rect">
            <a:avLst/>
          </a:prstGeom>
          <a:ln w="25400">
            <a:solidFill>
              <a:srgbClr val="5E5E5E"/>
            </a:solidFill>
          </a:ln>
        </p:spPr>
        <p:txBody>
          <a:bodyPr wrap="square" lIns="0" tIns="163830" rIns="0" bIns="0" rtlCol="0" vert="horz">
            <a:spAutoFit/>
          </a:bodyPr>
          <a:lstStyle/>
          <a:p>
            <a:pPr marL="1223010">
              <a:lnSpc>
                <a:spcPct val="100000"/>
              </a:lnSpc>
              <a:spcBef>
                <a:spcPts val="1290"/>
              </a:spcBef>
            </a:pPr>
            <a:r>
              <a:rPr dirty="0" sz="1300">
                <a:solidFill>
                  <a:srgbClr val="5E5E5E"/>
                </a:solidFill>
                <a:latin typeface="Microsoft YaHei"/>
                <a:cs typeface="Microsoft YaHei"/>
              </a:rPr>
              <a:t>这是第⼆个请求</a:t>
            </a:r>
            <a:r>
              <a:rPr dirty="0" sz="1300" spc="-50">
                <a:solidFill>
                  <a:srgbClr val="5E5E5E"/>
                </a:solidFill>
                <a:latin typeface="Trebuchet MS"/>
                <a:cs typeface="Trebuchet MS"/>
              </a:rPr>
              <a:t>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49057" y="4153522"/>
            <a:ext cx="162204" cy="151295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1934197" y="4078947"/>
            <a:ext cx="4785360" cy="2990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 spc="-25">
                <a:solidFill>
                  <a:srgbClr val="5A554C"/>
                </a:solidFill>
                <a:latin typeface="Microsoft YaHei"/>
                <a:cs typeface="Microsoft YaHei"/>
              </a:rPr>
              <a:t>半包</a:t>
            </a:r>
            <a:r>
              <a:rPr dirty="0" sz="1800" spc="-1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800" spc="-25">
                <a:solidFill>
                  <a:srgbClr val="5A554C"/>
                </a:solidFill>
                <a:latin typeface="Microsoft YaHei"/>
                <a:cs typeface="Microsoft YaHei"/>
              </a:rPr>
              <a:t>⼀条数据</a:t>
            </a:r>
            <a:r>
              <a:rPr dirty="0" sz="1800" spc="-1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800" spc="-25">
                <a:solidFill>
                  <a:srgbClr val="5A554C"/>
                </a:solidFill>
                <a:latin typeface="Microsoft YaHei"/>
                <a:cs typeface="Microsoft YaHei"/>
              </a:rPr>
              <a:t>被拆分发送</a:t>
            </a:r>
            <a:r>
              <a:rPr dirty="0" sz="1800" spc="-1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800" spc="-30">
                <a:solidFill>
                  <a:srgbClr val="5A554C"/>
                </a:solidFill>
                <a:latin typeface="Microsoft YaHei"/>
                <a:cs typeface="Microsoft YaHei"/>
              </a:rPr>
              <a:t>对端分了多次读完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49057" y="4838141"/>
            <a:ext cx="162204" cy="151282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1934197" y="4763566"/>
            <a:ext cx="3957320" cy="2990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 spc="-25">
                <a:solidFill>
                  <a:srgbClr val="5A554C"/>
                </a:solidFill>
                <a:latin typeface="Microsoft YaHei"/>
                <a:cs typeface="Microsoft YaHei"/>
              </a:rPr>
              <a:t>粘包</a:t>
            </a:r>
            <a:r>
              <a:rPr dirty="0" sz="1800" spc="-1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800" spc="-25">
                <a:solidFill>
                  <a:srgbClr val="5A554C"/>
                </a:solidFill>
                <a:latin typeface="Microsoft YaHei"/>
                <a:cs typeface="Microsoft YaHei"/>
              </a:rPr>
              <a:t>多条数据</a:t>
            </a:r>
            <a:r>
              <a:rPr dirty="0" sz="1800" spc="-1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800" spc="-30">
                <a:solidFill>
                  <a:srgbClr val="5A554C"/>
                </a:solidFill>
                <a:latin typeface="Microsoft YaHei"/>
                <a:cs typeface="Microsoft YaHei"/>
              </a:rPr>
              <a:t>被对⽅⼀下都读出来了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723900" y="2400300"/>
            <a:ext cx="677545" cy="624840"/>
            <a:chOff x="723900" y="2400300"/>
            <a:chExt cx="677545" cy="624840"/>
          </a:xfrm>
        </p:grpSpPr>
        <p:sp>
          <p:nvSpPr>
            <p:cNvPr id="28" name="object 28" descr=""/>
            <p:cNvSpPr/>
            <p:nvPr/>
          </p:nvSpPr>
          <p:spPr>
            <a:xfrm>
              <a:off x="723900" y="2400300"/>
              <a:ext cx="677545" cy="624840"/>
            </a:xfrm>
            <a:custGeom>
              <a:avLst/>
              <a:gdLst/>
              <a:ahLst/>
              <a:cxnLst/>
              <a:rect l="l" t="t" r="r" b="b"/>
              <a:pathLst>
                <a:path w="677544" h="624839">
                  <a:moveTo>
                    <a:pt x="677024" y="0"/>
                  </a:moveTo>
                  <a:lnTo>
                    <a:pt x="0" y="0"/>
                  </a:lnTo>
                  <a:lnTo>
                    <a:pt x="0" y="624547"/>
                  </a:lnTo>
                  <a:lnTo>
                    <a:pt x="677024" y="624547"/>
                  </a:lnTo>
                  <a:lnTo>
                    <a:pt x="677024" y="0"/>
                  </a:lnTo>
                  <a:close/>
                </a:path>
              </a:pathLst>
            </a:custGeom>
            <a:solidFill>
              <a:srgbClr val="C4FB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465" y="2615209"/>
              <a:ext cx="203200" cy="203200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4109059" y="2400300"/>
            <a:ext cx="677545" cy="624840"/>
            <a:chOff x="4109059" y="2400300"/>
            <a:chExt cx="677545" cy="624840"/>
          </a:xfrm>
        </p:grpSpPr>
        <p:sp>
          <p:nvSpPr>
            <p:cNvPr id="31" name="object 31" descr=""/>
            <p:cNvSpPr/>
            <p:nvPr/>
          </p:nvSpPr>
          <p:spPr>
            <a:xfrm>
              <a:off x="4109059" y="2400300"/>
              <a:ext cx="677545" cy="624840"/>
            </a:xfrm>
            <a:custGeom>
              <a:avLst/>
              <a:gdLst/>
              <a:ahLst/>
              <a:cxnLst/>
              <a:rect l="l" t="t" r="r" b="b"/>
              <a:pathLst>
                <a:path w="677545" h="624839">
                  <a:moveTo>
                    <a:pt x="677024" y="0"/>
                  </a:moveTo>
                  <a:lnTo>
                    <a:pt x="0" y="0"/>
                  </a:lnTo>
                  <a:lnTo>
                    <a:pt x="0" y="624547"/>
                  </a:lnTo>
                  <a:lnTo>
                    <a:pt x="677024" y="624547"/>
                  </a:lnTo>
                  <a:lnTo>
                    <a:pt x="677024" y="0"/>
                  </a:lnTo>
                  <a:close/>
                </a:path>
              </a:pathLst>
            </a:custGeom>
            <a:solidFill>
              <a:srgbClr val="CBFB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39615" y="2615209"/>
              <a:ext cx="203200" cy="203200"/>
            </a:xfrm>
            <a:prstGeom prst="rect">
              <a:avLst/>
            </a:prstGeom>
          </p:spPr>
        </p:pic>
      </p:grpSp>
      <p:graphicFrame>
        <p:nvGraphicFramePr>
          <p:cNvPr id="33" name="object 33" descr=""/>
          <p:cNvGraphicFramePr>
            <a:graphicFrameLocks noGrp="1"/>
          </p:cNvGraphicFramePr>
          <p:nvPr/>
        </p:nvGraphicFramePr>
        <p:xfrm>
          <a:off x="711200" y="2387600"/>
          <a:ext cx="6871970" cy="624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/>
                <a:gridCol w="676910"/>
                <a:gridCol w="676909"/>
                <a:gridCol w="1353820"/>
                <a:gridCol w="676910"/>
                <a:gridCol w="676910"/>
                <a:gridCol w="676910"/>
                <a:gridCol w="1353819"/>
              </a:tblGrid>
              <a:tr h="624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300" spc="-50">
                          <a:solidFill>
                            <a:srgbClr val="5E5E5E"/>
                          </a:solidFill>
                          <a:latin typeface="Microsoft YaHei"/>
                          <a:cs typeface="Microsoft YaHei"/>
                        </a:rPr>
                        <a:t>这</a:t>
                      </a:r>
                      <a:endParaRPr sz="1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203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4FB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300" spc="-20">
                          <a:solidFill>
                            <a:srgbClr val="5E5E5E"/>
                          </a:solidFill>
                          <a:latin typeface="Microsoft YaHei"/>
                          <a:cs typeface="Microsoft YaHei"/>
                        </a:rPr>
                        <a:t>是第⼀</a:t>
                      </a:r>
                      <a:endParaRPr sz="1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203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4FB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04495">
                        <a:lnSpc>
                          <a:spcPct val="100000"/>
                        </a:lnSpc>
                      </a:pPr>
                      <a:r>
                        <a:rPr dirty="0" sz="1300">
                          <a:solidFill>
                            <a:srgbClr val="5E5E5E"/>
                          </a:solidFill>
                          <a:latin typeface="Microsoft YaHei"/>
                          <a:cs typeface="Microsoft YaHei"/>
                        </a:rPr>
                        <a:t>个请求</a:t>
                      </a:r>
                      <a:r>
                        <a:rPr dirty="0" sz="13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.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2794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4FB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</a:pPr>
                      <a:r>
                        <a:rPr dirty="0" sz="1300" spc="-25">
                          <a:solidFill>
                            <a:srgbClr val="5E5E5E"/>
                          </a:solidFill>
                          <a:latin typeface="Microsoft YaHei"/>
                          <a:cs typeface="Microsoft YaHei"/>
                        </a:rPr>
                        <a:t>这是</a:t>
                      </a:r>
                      <a:endParaRPr sz="1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203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BFBC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</a:pPr>
                      <a:r>
                        <a:rPr dirty="0" sz="1300" spc="-25">
                          <a:solidFill>
                            <a:srgbClr val="5E5E5E"/>
                          </a:solidFill>
                          <a:latin typeface="Microsoft YaHei"/>
                          <a:cs typeface="Microsoft YaHei"/>
                        </a:rPr>
                        <a:t>第⼆</a:t>
                      </a:r>
                      <a:endParaRPr sz="1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203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BFBC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04495">
                        <a:lnSpc>
                          <a:spcPct val="100000"/>
                        </a:lnSpc>
                      </a:pPr>
                      <a:r>
                        <a:rPr dirty="0" sz="1300">
                          <a:solidFill>
                            <a:srgbClr val="5E5E5E"/>
                          </a:solidFill>
                          <a:latin typeface="Microsoft YaHei"/>
                          <a:cs typeface="Microsoft YaHei"/>
                        </a:rPr>
                        <a:t>个请求</a:t>
                      </a:r>
                      <a:r>
                        <a:rPr dirty="0" sz="13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.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2794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BFBC8"/>
                    </a:solidFill>
                  </a:tcPr>
                </a:tc>
              </a:tr>
            </a:tbl>
          </a:graphicData>
        </a:graphic>
      </p:graphicFrame>
      <p:pic>
        <p:nvPicPr>
          <p:cNvPr id="34" name="object 3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6659" y="292646"/>
            <a:ext cx="195580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15">
                <a:latin typeface="Microsoft YaHei"/>
                <a:cs typeface="Microsoft YaHei"/>
              </a:rPr>
              <a:t>粘包半包</a:t>
            </a:r>
            <a:endParaRPr sz="3800">
              <a:latin typeface="Microsoft YaHei"/>
              <a:cs typeface="Microsoft YaHei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520700" y="1346200"/>
          <a:ext cx="4367530" cy="649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165"/>
                <a:gridCol w="1066165"/>
                <a:gridCol w="1066165"/>
                <a:gridCol w="1066164"/>
              </a:tblGrid>
              <a:tr h="649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300" spc="-2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Type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4064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4FB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76860">
                        <a:lnSpc>
                          <a:spcPct val="100000"/>
                        </a:lnSpc>
                      </a:pPr>
                      <a:r>
                        <a:rPr dirty="0" sz="13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Length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4064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BFBC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337185">
                        <a:lnSpc>
                          <a:spcPct val="100000"/>
                        </a:lnSpc>
                      </a:pPr>
                      <a:r>
                        <a:rPr dirty="0" sz="13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Value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4064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FFDC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3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Crc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4064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FFDCEF"/>
                    </a:solidFill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2332989" y="425640"/>
            <a:ext cx="3848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535353"/>
                </a:solidFill>
                <a:latin typeface="Trebuchet MS"/>
                <a:cs typeface="Trebuchet MS"/>
              </a:rPr>
              <a:t>tlv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74298"/>
            <a:ext cx="5141629" cy="478370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17980" y="339143"/>
            <a:ext cx="4674019" cy="597855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8605151" y="6202258"/>
            <a:ext cx="22555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35353"/>
                </a:solidFill>
                <a:latin typeface="Trebuchet MS"/>
                <a:cs typeface="Trebuchet MS"/>
              </a:rPr>
              <a:t>golang</a:t>
            </a:r>
            <a:r>
              <a:rPr dirty="0" sz="2000" spc="4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2000" spc="-40">
                <a:solidFill>
                  <a:srgbClr val="535353"/>
                </a:solidFill>
                <a:latin typeface="Trebuchet MS"/>
                <a:cs typeface="Trebuchet MS"/>
              </a:rPr>
              <a:t>pack/unpack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29732" y="528904"/>
            <a:ext cx="190500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15">
                <a:latin typeface="Microsoft YaHei"/>
                <a:cs typeface="Microsoft YaHei"/>
              </a:rPr>
              <a:t>收包原理</a:t>
            </a:r>
            <a:endParaRPr sz="3700">
              <a:latin typeface="Microsoft YaHei"/>
              <a:cs typeface="Microsoft YaHe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339890" y="2336025"/>
            <a:ext cx="4836795" cy="2349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1</a:t>
            </a:r>
            <a:r>
              <a:rPr dirty="0" sz="1350" spc="55">
                <a:solidFill>
                  <a:srgbClr val="5A554C"/>
                </a:solidFill>
                <a:latin typeface="Trebuchet MS"/>
                <a:cs typeface="Trebuchet MS"/>
              </a:rPr>
              <a:t>.  </a:t>
            </a:r>
            <a:r>
              <a:rPr dirty="0" sz="1350">
                <a:solidFill>
                  <a:srgbClr val="5A554C"/>
                </a:solidFill>
                <a:latin typeface="Microsoft YaHei"/>
                <a:cs typeface="Microsoft YaHei"/>
              </a:rPr>
              <a:t>⽹卡将数据帧</a:t>
            </a:r>
            <a:r>
              <a:rPr dirty="0" sz="1350" spc="90">
                <a:solidFill>
                  <a:srgbClr val="5A554C"/>
                </a:solidFill>
                <a:latin typeface="Trebuchet MS"/>
                <a:cs typeface="Trebuchet MS"/>
              </a:rPr>
              <a:t>DMA</a:t>
            </a:r>
            <a:r>
              <a:rPr dirty="0" sz="1350" spc="45">
                <a:solidFill>
                  <a:srgbClr val="5A554C"/>
                </a:solidFill>
                <a:latin typeface="Microsoft YaHei"/>
                <a:cs typeface="Microsoft YaHei"/>
              </a:rPr>
              <a:t>到内存 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RingBuffer</a:t>
            </a:r>
            <a:r>
              <a:rPr dirty="0" sz="1350">
                <a:solidFill>
                  <a:srgbClr val="5A554C"/>
                </a:solidFill>
                <a:latin typeface="Microsoft YaHei"/>
                <a:cs typeface="Microsoft YaHei"/>
              </a:rPr>
              <a:t>中</a:t>
            </a:r>
            <a:r>
              <a:rPr dirty="0" sz="1350" spc="9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350">
                <a:solidFill>
                  <a:srgbClr val="5A554C"/>
                </a:solidFill>
                <a:latin typeface="Microsoft YaHei"/>
                <a:cs typeface="Microsoft YaHei"/>
              </a:rPr>
              <a:t>然后向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CPU</a:t>
            </a:r>
            <a:r>
              <a:rPr dirty="0" sz="1350">
                <a:solidFill>
                  <a:srgbClr val="5A554C"/>
                </a:solidFill>
                <a:latin typeface="Microsoft YaHei"/>
                <a:cs typeface="Microsoft YaHei"/>
              </a:rPr>
              <a:t>硬中断</a:t>
            </a:r>
            <a:r>
              <a:rPr dirty="0" sz="1350" spc="-50">
                <a:solidFill>
                  <a:srgbClr val="5A554C"/>
                </a:solidFill>
                <a:latin typeface="Trebuchet MS"/>
                <a:cs typeface="Trebuchet MS"/>
              </a:rPr>
              <a:t>;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339890" y="2862478"/>
            <a:ext cx="4676775" cy="2349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2</a:t>
            </a:r>
            <a:r>
              <a:rPr dirty="0" sz="1350" spc="125">
                <a:solidFill>
                  <a:srgbClr val="5A554C"/>
                </a:solidFill>
                <a:latin typeface="Trebuchet MS"/>
                <a:cs typeface="Trebuchet MS"/>
              </a:rPr>
              <a:t>.  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CPU</a:t>
            </a:r>
            <a:r>
              <a:rPr dirty="0" sz="1350">
                <a:solidFill>
                  <a:srgbClr val="5A554C"/>
                </a:solidFill>
                <a:latin typeface="Microsoft YaHei"/>
                <a:cs typeface="Microsoft YaHei"/>
              </a:rPr>
              <a:t>响应中断请求，调⽤⽹卡启动时注册的中断处理函数</a:t>
            </a:r>
            <a:r>
              <a:rPr dirty="0" sz="1350" spc="-50">
                <a:solidFill>
                  <a:srgbClr val="5A554C"/>
                </a:solidFill>
                <a:latin typeface="Trebuchet MS"/>
                <a:cs typeface="Trebuchet MS"/>
              </a:rPr>
              <a:t>;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339890" y="3388931"/>
            <a:ext cx="4010660" cy="2349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3</a:t>
            </a:r>
            <a:r>
              <a:rPr dirty="0" sz="1350" spc="100">
                <a:solidFill>
                  <a:srgbClr val="5A554C"/>
                </a:solidFill>
                <a:latin typeface="Trebuchet MS"/>
                <a:cs typeface="Trebuchet MS"/>
              </a:rPr>
              <a:t>.  </a:t>
            </a:r>
            <a:r>
              <a:rPr dirty="0" sz="1350">
                <a:solidFill>
                  <a:srgbClr val="5A554C"/>
                </a:solidFill>
                <a:latin typeface="Microsoft YaHei"/>
                <a:cs typeface="Microsoft YaHei"/>
              </a:rPr>
              <a:t>中断处理函数⼏乎没⼲啥，就发起了软中断请求</a:t>
            </a:r>
            <a:r>
              <a:rPr dirty="0" sz="1350" spc="-50">
                <a:solidFill>
                  <a:srgbClr val="5A554C"/>
                </a:solidFill>
                <a:latin typeface="Trebuchet MS"/>
                <a:cs typeface="Trebuchet MS"/>
              </a:rPr>
              <a:t>;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339890" y="3915384"/>
            <a:ext cx="5057775" cy="2349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4.</a:t>
            </a:r>
            <a:r>
              <a:rPr dirty="0" sz="1350" spc="200">
                <a:solidFill>
                  <a:srgbClr val="5A554C"/>
                </a:solidFill>
                <a:latin typeface="Trebuchet MS"/>
                <a:cs typeface="Trebuchet MS"/>
              </a:rPr>
              <a:t>  </a:t>
            </a:r>
            <a:r>
              <a:rPr dirty="0" sz="1350">
                <a:solidFill>
                  <a:srgbClr val="5A554C"/>
                </a:solidFill>
                <a:latin typeface="Microsoft YaHei"/>
                <a:cs typeface="Microsoft YaHei"/>
              </a:rPr>
              <a:t>内核线程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ksoftirqd</a:t>
            </a:r>
            <a:r>
              <a:rPr dirty="0" sz="1350">
                <a:solidFill>
                  <a:srgbClr val="5A554C"/>
                </a:solidFill>
                <a:latin typeface="Microsoft YaHei"/>
                <a:cs typeface="Microsoft YaHei"/>
              </a:rPr>
              <a:t>线程发现有软中断请求到来，先关闭硬中断</a:t>
            </a:r>
            <a:r>
              <a:rPr dirty="0" sz="1350" spc="-50">
                <a:solidFill>
                  <a:srgbClr val="5A554C"/>
                </a:solidFill>
                <a:latin typeface="Trebuchet MS"/>
                <a:cs typeface="Trebuchet MS"/>
              </a:rPr>
              <a:t>;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339890" y="4441837"/>
            <a:ext cx="3796665" cy="2349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5.</a:t>
            </a:r>
            <a:r>
              <a:rPr dirty="0" sz="1350" spc="55">
                <a:solidFill>
                  <a:srgbClr val="5A554C"/>
                </a:solidFill>
                <a:latin typeface="Trebuchet MS"/>
                <a:cs typeface="Trebuchet MS"/>
              </a:rPr>
              <a:t>  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ksoftirqd</a:t>
            </a:r>
            <a:r>
              <a:rPr dirty="0" sz="1350" spc="14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5A554C"/>
                </a:solidFill>
                <a:latin typeface="Microsoft YaHei"/>
                <a:cs typeface="Microsoft YaHei"/>
              </a:rPr>
              <a:t>线程开始调⽤驱动的 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poll</a:t>
            </a:r>
            <a:r>
              <a:rPr dirty="0" sz="1350" spc="14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A554C"/>
                </a:solidFill>
                <a:latin typeface="Microsoft YaHei"/>
                <a:cs typeface="Microsoft YaHei"/>
              </a:rPr>
              <a:t>函数收包</a:t>
            </a:r>
            <a:r>
              <a:rPr dirty="0" sz="1350" spc="-50">
                <a:solidFill>
                  <a:srgbClr val="5A554C"/>
                </a:solidFill>
                <a:latin typeface="Trebuchet MS"/>
                <a:cs typeface="Trebuchet MS"/>
              </a:rPr>
              <a:t>;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339890" y="4968290"/>
            <a:ext cx="4608830" cy="7613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76225" indent="-263525">
              <a:lnSpc>
                <a:spcPct val="100000"/>
              </a:lnSpc>
              <a:spcBef>
                <a:spcPts val="120"/>
              </a:spcBef>
              <a:buFont typeface="Trebuchet MS"/>
              <a:buAutoNum type="arabicPeriod" startAt="6"/>
              <a:tabLst>
                <a:tab pos="276225" algn="l"/>
              </a:tabLst>
            </a:pPr>
            <a:r>
              <a:rPr dirty="0" sz="1350">
                <a:solidFill>
                  <a:srgbClr val="5A554C"/>
                </a:solidFill>
                <a:latin typeface="Microsoft YaHei"/>
                <a:cs typeface="Microsoft YaHei"/>
              </a:rPr>
              <a:t>协议栈把数据包放到对应的</a:t>
            </a:r>
            <a:r>
              <a:rPr dirty="0" sz="1350" spc="-10">
                <a:solidFill>
                  <a:srgbClr val="5A554C"/>
                </a:solidFill>
                <a:latin typeface="Trebuchet MS"/>
                <a:cs typeface="Trebuchet MS"/>
              </a:rPr>
              <a:t>socket</a:t>
            </a:r>
            <a:r>
              <a:rPr dirty="0" sz="1350">
                <a:solidFill>
                  <a:srgbClr val="5A554C"/>
                </a:solidFill>
                <a:latin typeface="Microsoft YaHei"/>
                <a:cs typeface="Microsoft YaHei"/>
              </a:rPr>
              <a:t>的缓存队列⾥</a:t>
            </a:r>
            <a:r>
              <a:rPr dirty="0" sz="1350" spc="-50">
                <a:solidFill>
                  <a:srgbClr val="5A554C"/>
                </a:solidFill>
                <a:latin typeface="Trebuchet MS"/>
                <a:cs typeface="Trebuchet MS"/>
              </a:rPr>
              <a:t>;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55"/>
              </a:spcBef>
              <a:buClr>
                <a:srgbClr val="5A554C"/>
              </a:buClr>
              <a:buFont typeface="Trebuchet MS"/>
              <a:buAutoNum type="arabicPeriod" startAt="6"/>
            </a:pPr>
            <a:endParaRPr sz="1350">
              <a:latin typeface="Trebuchet MS"/>
              <a:cs typeface="Trebuchet MS"/>
            </a:endParaRPr>
          </a:p>
          <a:p>
            <a:pPr marL="274955" indent="-262255">
              <a:lnSpc>
                <a:spcPct val="100000"/>
              </a:lnSpc>
              <a:spcBef>
                <a:spcPts val="5"/>
              </a:spcBef>
              <a:buFont typeface="Trebuchet MS"/>
              <a:buAutoNum type="arabicPeriod" startAt="6"/>
              <a:tabLst>
                <a:tab pos="274955" algn="l"/>
              </a:tabLst>
            </a:pPr>
            <a:r>
              <a:rPr dirty="0" sz="1350" spc="50">
                <a:solidFill>
                  <a:srgbClr val="5A554C"/>
                </a:solidFill>
                <a:latin typeface="Microsoft YaHei"/>
                <a:cs typeface="Microsoft YaHei"/>
              </a:rPr>
              <a:t>调⽤ 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socket</a:t>
            </a:r>
            <a:r>
              <a:rPr dirty="0" sz="1350" spc="14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5A554C"/>
                </a:solidFill>
                <a:latin typeface="Trebuchet MS"/>
                <a:cs typeface="Trebuchet MS"/>
              </a:rPr>
              <a:t>waitqueue</a:t>
            </a:r>
            <a:r>
              <a:rPr dirty="0" sz="1350" spc="14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A554C"/>
                </a:solidFill>
                <a:latin typeface="Microsoft YaHei"/>
                <a:cs typeface="Microsoft YaHei"/>
              </a:rPr>
              <a:t>的回调函数链，激活等待的进程</a:t>
            </a:r>
            <a:r>
              <a:rPr dirty="0" sz="1350" spc="-50">
                <a:solidFill>
                  <a:srgbClr val="5A554C"/>
                </a:solidFill>
                <a:latin typeface="Trebuchet MS"/>
                <a:cs typeface="Trebuchet MS"/>
              </a:rPr>
              <a:t>.</a:t>
            </a:r>
            <a:endParaRPr sz="135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7723" y="3616934"/>
            <a:ext cx="1151579" cy="356869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2718498" y="5292458"/>
            <a:ext cx="2807970" cy="1508125"/>
            <a:chOff x="2718498" y="5292458"/>
            <a:chExt cx="2807970" cy="1508125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8498" y="6227112"/>
              <a:ext cx="573457" cy="57345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0912" y="5292458"/>
              <a:ext cx="200996" cy="105762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8663" y="5323255"/>
              <a:ext cx="126791" cy="95456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236" y="6302103"/>
              <a:ext cx="485875" cy="4858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3003" y="6480705"/>
              <a:ext cx="1767065" cy="20099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3803" y="6497311"/>
              <a:ext cx="1662798" cy="126645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2917202" y="3721227"/>
            <a:ext cx="4330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4B4A4B"/>
                </a:solidFill>
                <a:latin typeface="Trebuchet MS"/>
                <a:cs typeface="Trebuchet MS"/>
              </a:rPr>
              <a:t>ksoftirqd</a:t>
            </a:r>
            <a:endParaRPr sz="800">
              <a:latin typeface="Trebuchet MS"/>
              <a:cs typeface="Trebuchet MS"/>
            </a:endParaRPr>
          </a:p>
        </p:txBody>
      </p:sp>
      <p:graphicFrame>
        <p:nvGraphicFramePr>
          <p:cNvPr id="18" name="object 18" descr=""/>
          <p:cNvGraphicFramePr>
            <a:graphicFrameLocks noGrp="1"/>
          </p:cNvGraphicFramePr>
          <p:nvPr/>
        </p:nvGraphicFramePr>
        <p:xfrm>
          <a:off x="2419350" y="4857750"/>
          <a:ext cx="1242060" cy="348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65"/>
                <a:gridCol w="164465"/>
                <a:gridCol w="164464"/>
                <a:gridCol w="164465"/>
                <a:gridCol w="164465"/>
                <a:gridCol w="164465"/>
                <a:gridCol w="164465"/>
              </a:tblGrid>
              <a:tr h="348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D6D5D5"/>
                    </a:solidFill>
                  </a:tcPr>
                </a:tc>
              </a:tr>
            </a:tbl>
          </a:graphicData>
        </a:graphic>
      </p:graphicFrame>
      <p:grpSp>
        <p:nvGrpSpPr>
          <p:cNvPr id="19" name="object 19" descr=""/>
          <p:cNvGrpSpPr/>
          <p:nvPr/>
        </p:nvGrpSpPr>
        <p:grpSpPr>
          <a:xfrm>
            <a:off x="499812" y="4071858"/>
            <a:ext cx="2207260" cy="2564130"/>
            <a:chOff x="499812" y="4071858"/>
            <a:chExt cx="2207260" cy="2564130"/>
          </a:xfrm>
        </p:grpSpPr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9812" y="4071858"/>
              <a:ext cx="2206675" cy="256413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563" y="4102620"/>
              <a:ext cx="2105058" cy="2469937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224632" y="2476018"/>
            <a:ext cx="3461385" cy="2402205"/>
            <a:chOff x="224632" y="2476018"/>
            <a:chExt cx="3461385" cy="2402205"/>
          </a:xfrm>
        </p:grpSpPr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4632" y="3412782"/>
              <a:ext cx="751840" cy="75183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8047" y="3708203"/>
              <a:ext cx="1589201" cy="200996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1095" y="3725951"/>
              <a:ext cx="1570050" cy="12664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43688" y="3978312"/>
              <a:ext cx="200996" cy="89968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81439" y="4009110"/>
              <a:ext cx="126791" cy="796886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44444" y="2476018"/>
              <a:ext cx="361542" cy="361542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87515" y="2808668"/>
              <a:ext cx="79197" cy="80451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34069" y="2977702"/>
              <a:ext cx="1151578" cy="358139"/>
            </a:xfrm>
            <a:prstGeom prst="rect">
              <a:avLst/>
            </a:prstGeom>
          </p:spPr>
        </p:pic>
      </p:grpSp>
      <p:sp>
        <p:nvSpPr>
          <p:cNvPr id="31" name="object 31" descr=""/>
          <p:cNvSpPr txBox="1"/>
          <p:nvPr/>
        </p:nvSpPr>
        <p:spPr>
          <a:xfrm>
            <a:off x="3351098" y="6245019"/>
            <a:ext cx="15341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35353"/>
                </a:solidFill>
                <a:latin typeface="Trebuchet MS"/>
                <a:cs typeface="Trebuchet MS"/>
              </a:rPr>
              <a:t>1. </a:t>
            </a:r>
            <a:r>
              <a:rPr dirty="0" sz="900" spc="-5">
                <a:solidFill>
                  <a:srgbClr val="535353"/>
                </a:solidFill>
                <a:latin typeface="Microsoft YaHei"/>
                <a:cs typeface="Microsoft YaHei"/>
              </a:rPr>
              <a:t>数据帧从外部⽹络到达⽹卡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177095" y="5566145"/>
            <a:ext cx="12058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35353"/>
                </a:solidFill>
                <a:latin typeface="Trebuchet MS"/>
                <a:cs typeface="Trebuchet MS"/>
              </a:rPr>
              <a:t>2</a:t>
            </a:r>
            <a:r>
              <a:rPr dirty="0" sz="900" spc="10">
                <a:solidFill>
                  <a:srgbClr val="535353"/>
                </a:solidFill>
                <a:latin typeface="Trebuchet MS"/>
                <a:cs typeface="Trebuchet MS"/>
              </a:rPr>
              <a:t>. </a:t>
            </a:r>
            <a:r>
              <a:rPr dirty="0" sz="900">
                <a:solidFill>
                  <a:srgbClr val="535353"/>
                </a:solidFill>
                <a:latin typeface="Microsoft YaHei"/>
                <a:cs typeface="Microsoft YaHei"/>
              </a:rPr>
              <a:t>⽹卡把帧</a:t>
            </a:r>
            <a:r>
              <a:rPr dirty="0" sz="900" spc="50">
                <a:solidFill>
                  <a:srgbClr val="535353"/>
                </a:solidFill>
                <a:latin typeface="Trebuchet MS"/>
                <a:cs typeface="Trebuchet MS"/>
              </a:rPr>
              <a:t>DMA</a:t>
            </a:r>
            <a:r>
              <a:rPr dirty="0" sz="900" spc="-20">
                <a:solidFill>
                  <a:srgbClr val="535353"/>
                </a:solidFill>
                <a:latin typeface="Microsoft YaHei"/>
                <a:cs typeface="Microsoft YaHei"/>
              </a:rPr>
              <a:t>到内存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74528" y="4982159"/>
            <a:ext cx="9810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35353"/>
                </a:solidFill>
                <a:latin typeface="Trebuchet MS"/>
                <a:cs typeface="Trebuchet MS"/>
              </a:rPr>
              <a:t>3</a:t>
            </a:r>
            <a:r>
              <a:rPr dirty="0" sz="900" spc="-5">
                <a:solidFill>
                  <a:srgbClr val="535353"/>
                </a:solidFill>
                <a:latin typeface="Trebuchet MS"/>
                <a:cs typeface="Trebuchet MS"/>
              </a:rPr>
              <a:t>. </a:t>
            </a:r>
            <a:r>
              <a:rPr dirty="0" sz="900" spc="5">
                <a:solidFill>
                  <a:srgbClr val="535353"/>
                </a:solidFill>
                <a:latin typeface="Microsoft YaHei"/>
                <a:cs typeface="Microsoft YaHei"/>
              </a:rPr>
              <a:t>硬中断通知 </a:t>
            </a:r>
            <a:r>
              <a:rPr dirty="0" sz="900" spc="-25">
                <a:solidFill>
                  <a:srgbClr val="535353"/>
                </a:solidFill>
                <a:latin typeface="Trebuchet MS"/>
                <a:cs typeface="Trebuchet MS"/>
              </a:rPr>
              <a:t>CPU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032130" y="3410584"/>
            <a:ext cx="13779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35353"/>
                </a:solidFill>
                <a:latin typeface="Trebuchet MS"/>
                <a:cs typeface="Trebuchet MS"/>
              </a:rPr>
              <a:t>4.</a:t>
            </a:r>
            <a:r>
              <a:rPr dirty="0" sz="900" spc="-4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535353"/>
                </a:solidFill>
                <a:latin typeface="Microsoft YaHei"/>
                <a:cs typeface="Microsoft YaHei"/>
              </a:rPr>
              <a:t>响应硬中断</a:t>
            </a:r>
            <a:r>
              <a:rPr dirty="0" sz="900">
                <a:solidFill>
                  <a:srgbClr val="535353"/>
                </a:solidFill>
                <a:latin typeface="Trebuchet MS"/>
                <a:cs typeface="Trebuchet MS"/>
              </a:rPr>
              <a:t>, </a:t>
            </a:r>
            <a:r>
              <a:rPr dirty="0" sz="900" spc="-10">
                <a:solidFill>
                  <a:srgbClr val="535353"/>
                </a:solidFill>
                <a:latin typeface="Microsoft YaHei"/>
                <a:cs typeface="Microsoft YaHei"/>
              </a:rPr>
              <a:t>发出软中断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268548" y="4119422"/>
            <a:ext cx="1304925" cy="368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1755" marR="5080" indent="-59690">
              <a:lnSpc>
                <a:spcPct val="125099"/>
              </a:lnSpc>
              <a:spcBef>
                <a:spcPts val="100"/>
              </a:spcBef>
            </a:pPr>
            <a:r>
              <a:rPr dirty="0" sz="900">
                <a:solidFill>
                  <a:srgbClr val="535353"/>
                </a:solidFill>
                <a:latin typeface="Trebuchet MS"/>
                <a:cs typeface="Trebuchet MS"/>
              </a:rPr>
              <a:t>5.</a:t>
            </a:r>
            <a:r>
              <a:rPr dirty="0" sz="900" spc="-7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900" spc="-5">
                <a:solidFill>
                  <a:srgbClr val="535353"/>
                </a:solidFill>
                <a:latin typeface="Microsoft YaHei"/>
                <a:cs typeface="Microsoft YaHei"/>
              </a:rPr>
              <a:t>调⽤软中断相关的驱动</a:t>
            </a:r>
            <a:r>
              <a:rPr dirty="0" sz="900" spc="10">
                <a:solidFill>
                  <a:srgbClr val="535353"/>
                </a:solidFill>
                <a:latin typeface="Microsoft YaHei"/>
                <a:cs typeface="Microsoft YaHei"/>
              </a:rPr>
              <a:t>函数 </a:t>
            </a:r>
            <a:r>
              <a:rPr dirty="0" sz="900" spc="-10">
                <a:solidFill>
                  <a:srgbClr val="535353"/>
                </a:solidFill>
                <a:latin typeface="Trebuchet MS"/>
                <a:cs typeface="Trebuchet MS"/>
              </a:rPr>
              <a:t>poll</a:t>
            </a:r>
            <a:r>
              <a:rPr dirty="0" sz="900" spc="5">
                <a:solidFill>
                  <a:srgbClr val="535353"/>
                </a:solidFill>
                <a:latin typeface="Trebuchet MS"/>
                <a:cs typeface="Trebuchet MS"/>
              </a:rPr>
              <a:t>() </a:t>
            </a:r>
            <a:r>
              <a:rPr dirty="0" sz="900" spc="5">
                <a:solidFill>
                  <a:srgbClr val="535353"/>
                </a:solidFill>
                <a:latin typeface="Microsoft YaHei"/>
                <a:cs typeface="Microsoft YaHei"/>
              </a:rPr>
              <a:t>开始收包 </a:t>
            </a:r>
            <a:r>
              <a:rPr dirty="0" sz="900" spc="-25">
                <a:solidFill>
                  <a:srgbClr val="535353"/>
                </a:solidFill>
                <a:latin typeface="Trebuchet MS"/>
                <a:cs typeface="Trebuchet MS"/>
              </a:rPr>
              <a:t>!!!</a:t>
            </a:r>
            <a:endParaRPr sz="900">
              <a:latin typeface="Trebuchet MS"/>
              <a:cs typeface="Trebuchet MS"/>
            </a:endParaRPr>
          </a:p>
        </p:txBody>
      </p:sp>
      <p:graphicFrame>
        <p:nvGraphicFramePr>
          <p:cNvPr id="36" name="object 36" descr=""/>
          <p:cNvGraphicFramePr>
            <a:graphicFrameLocks noGrp="1"/>
          </p:cNvGraphicFramePr>
          <p:nvPr/>
        </p:nvGraphicFramePr>
        <p:xfrm>
          <a:off x="1822450" y="1797050"/>
          <a:ext cx="728345" cy="317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635"/>
                <a:gridCol w="127635"/>
                <a:gridCol w="127635"/>
                <a:gridCol w="127635"/>
                <a:gridCol w="127634"/>
              </a:tblGrid>
              <a:tr h="317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97EF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97EF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97EF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97EF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97EFD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object 37" descr=""/>
          <p:cNvGraphicFramePr>
            <a:graphicFrameLocks noGrp="1"/>
          </p:cNvGraphicFramePr>
          <p:nvPr/>
        </p:nvGraphicFramePr>
        <p:xfrm>
          <a:off x="3930650" y="1797050"/>
          <a:ext cx="723900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000"/>
                <a:gridCol w="127000"/>
                <a:gridCol w="127000"/>
                <a:gridCol w="127000"/>
                <a:gridCol w="127000"/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97EF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97EF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97EF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97EF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97EFD5"/>
                    </a:solidFill>
                  </a:tcPr>
                </a:tc>
              </a:tr>
            </a:tbl>
          </a:graphicData>
        </a:graphic>
      </p:graphicFrame>
      <p:sp>
        <p:nvSpPr>
          <p:cNvPr id="38" name="object 38" descr=""/>
          <p:cNvSpPr txBox="1"/>
          <p:nvPr/>
        </p:nvSpPr>
        <p:spPr>
          <a:xfrm>
            <a:off x="962012" y="1879320"/>
            <a:ext cx="6267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35353"/>
                </a:solidFill>
                <a:latin typeface="Trebuchet MS"/>
                <a:cs typeface="Trebuchet MS"/>
              </a:rPr>
              <a:t>read</a:t>
            </a:r>
            <a:r>
              <a:rPr dirty="0" sz="900" spc="6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535353"/>
                </a:solidFill>
                <a:latin typeface="Trebuchet MS"/>
                <a:cs typeface="Trebuchet MS"/>
              </a:rPr>
              <a:t>buffer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727803" y="1879320"/>
            <a:ext cx="6578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35353"/>
                </a:solidFill>
                <a:latin typeface="Trebuchet MS"/>
                <a:cs typeface="Trebuchet MS"/>
              </a:rPr>
              <a:t>write</a:t>
            </a:r>
            <a:r>
              <a:rPr dirty="0" sz="900" spc="-2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535353"/>
                </a:solidFill>
                <a:latin typeface="Trebuchet MS"/>
                <a:cs typeface="Trebuchet MS"/>
              </a:rPr>
              <a:t>buffer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3351136" y="2130920"/>
            <a:ext cx="805815" cy="553720"/>
            <a:chOff x="3351136" y="2130920"/>
            <a:chExt cx="805815" cy="553720"/>
          </a:xfrm>
        </p:grpSpPr>
        <p:sp>
          <p:nvSpPr>
            <p:cNvPr id="41" name="object 41" descr=""/>
            <p:cNvSpPr/>
            <p:nvPr/>
          </p:nvSpPr>
          <p:spPr>
            <a:xfrm>
              <a:off x="3351136" y="2215161"/>
              <a:ext cx="738505" cy="469265"/>
            </a:xfrm>
            <a:custGeom>
              <a:avLst/>
              <a:gdLst/>
              <a:ahLst/>
              <a:cxnLst/>
              <a:rect l="l" t="t" r="r" b="b"/>
              <a:pathLst>
                <a:path w="738504" h="469264">
                  <a:moveTo>
                    <a:pt x="348348" y="279944"/>
                  </a:moveTo>
                  <a:lnTo>
                    <a:pt x="341248" y="283754"/>
                  </a:lnTo>
                  <a:lnTo>
                    <a:pt x="337642" y="286294"/>
                  </a:lnTo>
                  <a:lnTo>
                    <a:pt x="334111" y="287564"/>
                  </a:lnTo>
                  <a:lnTo>
                    <a:pt x="330165" y="290104"/>
                  </a:lnTo>
                  <a:lnTo>
                    <a:pt x="320660" y="295184"/>
                  </a:lnTo>
                  <a:lnTo>
                    <a:pt x="312182" y="300264"/>
                  </a:lnTo>
                  <a:lnTo>
                    <a:pt x="311315" y="301534"/>
                  </a:lnTo>
                  <a:lnTo>
                    <a:pt x="304273" y="305344"/>
                  </a:lnTo>
                  <a:lnTo>
                    <a:pt x="295136" y="309154"/>
                  </a:lnTo>
                  <a:lnTo>
                    <a:pt x="286460" y="314234"/>
                  </a:lnTo>
                  <a:lnTo>
                    <a:pt x="280796" y="318044"/>
                  </a:lnTo>
                  <a:lnTo>
                    <a:pt x="260853" y="329474"/>
                  </a:lnTo>
                  <a:lnTo>
                    <a:pt x="254203" y="332014"/>
                  </a:lnTo>
                  <a:lnTo>
                    <a:pt x="240884" y="339634"/>
                  </a:lnTo>
                  <a:lnTo>
                    <a:pt x="213880" y="352334"/>
                  </a:lnTo>
                  <a:lnTo>
                    <a:pt x="200075" y="359954"/>
                  </a:lnTo>
                  <a:lnTo>
                    <a:pt x="189534" y="365034"/>
                  </a:lnTo>
                  <a:lnTo>
                    <a:pt x="172420" y="373924"/>
                  </a:lnTo>
                  <a:lnTo>
                    <a:pt x="148519" y="385354"/>
                  </a:lnTo>
                  <a:lnTo>
                    <a:pt x="131152" y="394244"/>
                  </a:lnTo>
                  <a:lnTo>
                    <a:pt x="100722" y="408214"/>
                  </a:lnTo>
                  <a:lnTo>
                    <a:pt x="39979" y="438694"/>
                  </a:lnTo>
                  <a:lnTo>
                    <a:pt x="29032" y="445044"/>
                  </a:lnTo>
                  <a:lnTo>
                    <a:pt x="18586" y="451394"/>
                  </a:lnTo>
                  <a:lnTo>
                    <a:pt x="9696" y="456474"/>
                  </a:lnTo>
                  <a:lnTo>
                    <a:pt x="3396" y="461554"/>
                  </a:lnTo>
                  <a:lnTo>
                    <a:pt x="723" y="465364"/>
                  </a:lnTo>
                  <a:lnTo>
                    <a:pt x="0" y="469174"/>
                  </a:lnTo>
                  <a:lnTo>
                    <a:pt x="3606" y="469174"/>
                  </a:lnTo>
                  <a:lnTo>
                    <a:pt x="13373" y="467904"/>
                  </a:lnTo>
                  <a:lnTo>
                    <a:pt x="21907" y="465364"/>
                  </a:lnTo>
                  <a:lnTo>
                    <a:pt x="27609" y="462824"/>
                  </a:lnTo>
                  <a:lnTo>
                    <a:pt x="39084" y="459014"/>
                  </a:lnTo>
                  <a:lnTo>
                    <a:pt x="61387" y="450124"/>
                  </a:lnTo>
                  <a:lnTo>
                    <a:pt x="82613" y="439964"/>
                  </a:lnTo>
                  <a:lnTo>
                    <a:pt x="97278" y="433614"/>
                  </a:lnTo>
                  <a:lnTo>
                    <a:pt x="111545" y="427264"/>
                  </a:lnTo>
                  <a:lnTo>
                    <a:pt x="132613" y="418374"/>
                  </a:lnTo>
                  <a:lnTo>
                    <a:pt x="155402" y="406944"/>
                  </a:lnTo>
                  <a:lnTo>
                    <a:pt x="169502" y="400594"/>
                  </a:lnTo>
                  <a:lnTo>
                    <a:pt x="183317" y="392974"/>
                  </a:lnTo>
                  <a:lnTo>
                    <a:pt x="213645" y="379004"/>
                  </a:lnTo>
                  <a:lnTo>
                    <a:pt x="228671" y="371384"/>
                  </a:lnTo>
                  <a:lnTo>
                    <a:pt x="250609" y="359954"/>
                  </a:lnTo>
                  <a:lnTo>
                    <a:pt x="297843" y="334554"/>
                  </a:lnTo>
                  <a:lnTo>
                    <a:pt x="320446" y="321854"/>
                  </a:lnTo>
                  <a:lnTo>
                    <a:pt x="331304" y="316774"/>
                  </a:lnTo>
                  <a:lnTo>
                    <a:pt x="347537" y="306614"/>
                  </a:lnTo>
                  <a:lnTo>
                    <a:pt x="361481" y="298994"/>
                  </a:lnTo>
                  <a:lnTo>
                    <a:pt x="376199" y="290104"/>
                  </a:lnTo>
                  <a:lnTo>
                    <a:pt x="383531" y="286294"/>
                  </a:lnTo>
                  <a:lnTo>
                    <a:pt x="339547" y="286294"/>
                  </a:lnTo>
                  <a:lnTo>
                    <a:pt x="343966" y="282484"/>
                  </a:lnTo>
                  <a:lnTo>
                    <a:pt x="348348" y="279944"/>
                  </a:lnTo>
                  <a:close/>
                </a:path>
                <a:path w="738504" h="469264">
                  <a:moveTo>
                    <a:pt x="509546" y="179739"/>
                  </a:moveTo>
                  <a:lnTo>
                    <a:pt x="508750" y="180079"/>
                  </a:lnTo>
                  <a:lnTo>
                    <a:pt x="504452" y="182154"/>
                  </a:lnTo>
                  <a:lnTo>
                    <a:pt x="437941" y="226604"/>
                  </a:lnTo>
                  <a:lnTo>
                    <a:pt x="405218" y="246924"/>
                  </a:lnTo>
                  <a:lnTo>
                    <a:pt x="395422" y="253274"/>
                  </a:lnTo>
                  <a:lnTo>
                    <a:pt x="385110" y="259624"/>
                  </a:lnTo>
                  <a:lnTo>
                    <a:pt x="374581" y="265974"/>
                  </a:lnTo>
                  <a:lnTo>
                    <a:pt x="364134" y="271054"/>
                  </a:lnTo>
                  <a:lnTo>
                    <a:pt x="359879" y="273594"/>
                  </a:lnTo>
                  <a:lnTo>
                    <a:pt x="351548" y="278674"/>
                  </a:lnTo>
                  <a:lnTo>
                    <a:pt x="339547" y="286294"/>
                  </a:lnTo>
                  <a:lnTo>
                    <a:pt x="383531" y="286294"/>
                  </a:lnTo>
                  <a:lnTo>
                    <a:pt x="385975" y="285024"/>
                  </a:lnTo>
                  <a:lnTo>
                    <a:pt x="396751" y="278674"/>
                  </a:lnTo>
                  <a:lnTo>
                    <a:pt x="408760" y="271054"/>
                  </a:lnTo>
                  <a:lnTo>
                    <a:pt x="422236" y="262164"/>
                  </a:lnTo>
                  <a:lnTo>
                    <a:pt x="423730" y="262164"/>
                  </a:lnTo>
                  <a:lnTo>
                    <a:pt x="427398" y="259624"/>
                  </a:lnTo>
                  <a:lnTo>
                    <a:pt x="425881" y="259624"/>
                  </a:lnTo>
                  <a:lnTo>
                    <a:pt x="427805" y="258354"/>
                  </a:lnTo>
                  <a:lnTo>
                    <a:pt x="433381" y="254544"/>
                  </a:lnTo>
                  <a:lnTo>
                    <a:pt x="446900" y="245654"/>
                  </a:lnTo>
                  <a:lnTo>
                    <a:pt x="447979" y="245654"/>
                  </a:lnTo>
                  <a:lnTo>
                    <a:pt x="451116" y="243114"/>
                  </a:lnTo>
                  <a:lnTo>
                    <a:pt x="412292" y="243114"/>
                  </a:lnTo>
                  <a:lnTo>
                    <a:pt x="428396" y="232954"/>
                  </a:lnTo>
                  <a:lnTo>
                    <a:pt x="465721" y="232954"/>
                  </a:lnTo>
                  <a:lnTo>
                    <a:pt x="467525" y="231684"/>
                  </a:lnTo>
                  <a:lnTo>
                    <a:pt x="431533" y="231684"/>
                  </a:lnTo>
                  <a:lnTo>
                    <a:pt x="432223" y="231293"/>
                  </a:lnTo>
                  <a:lnTo>
                    <a:pt x="435178" y="229429"/>
                  </a:lnTo>
                  <a:lnTo>
                    <a:pt x="462230" y="212634"/>
                  </a:lnTo>
                  <a:lnTo>
                    <a:pt x="473525" y="205153"/>
                  </a:lnTo>
                  <a:lnTo>
                    <a:pt x="479125" y="201242"/>
                  </a:lnTo>
                  <a:lnTo>
                    <a:pt x="480793" y="200340"/>
                  </a:lnTo>
                  <a:lnTo>
                    <a:pt x="496747" y="189774"/>
                  </a:lnTo>
                  <a:lnTo>
                    <a:pt x="529675" y="189774"/>
                  </a:lnTo>
                  <a:lnTo>
                    <a:pt x="531252" y="188688"/>
                  </a:lnTo>
                  <a:lnTo>
                    <a:pt x="533211" y="187235"/>
                  </a:lnTo>
                  <a:lnTo>
                    <a:pt x="499967" y="187235"/>
                  </a:lnTo>
                  <a:lnTo>
                    <a:pt x="500652" y="186557"/>
                  </a:lnTo>
                  <a:lnTo>
                    <a:pt x="501046" y="186250"/>
                  </a:lnTo>
                  <a:lnTo>
                    <a:pt x="501241" y="185973"/>
                  </a:lnTo>
                  <a:lnTo>
                    <a:pt x="502504" y="184722"/>
                  </a:lnTo>
                  <a:lnTo>
                    <a:pt x="506310" y="182154"/>
                  </a:lnTo>
                  <a:lnTo>
                    <a:pt x="509546" y="179739"/>
                  </a:lnTo>
                  <a:close/>
                </a:path>
                <a:path w="738504" h="469264">
                  <a:moveTo>
                    <a:pt x="423730" y="262164"/>
                  </a:moveTo>
                  <a:lnTo>
                    <a:pt x="422236" y="262164"/>
                  </a:lnTo>
                  <a:lnTo>
                    <a:pt x="420062" y="264704"/>
                  </a:lnTo>
                  <a:lnTo>
                    <a:pt x="423730" y="262164"/>
                  </a:lnTo>
                  <a:close/>
                </a:path>
                <a:path w="738504" h="469264">
                  <a:moveTo>
                    <a:pt x="504513" y="208824"/>
                  </a:moveTo>
                  <a:lnTo>
                    <a:pt x="502538" y="208824"/>
                  </a:lnTo>
                  <a:lnTo>
                    <a:pt x="487322" y="218984"/>
                  </a:lnTo>
                  <a:lnTo>
                    <a:pt x="481448" y="222794"/>
                  </a:lnTo>
                  <a:lnTo>
                    <a:pt x="479414" y="224064"/>
                  </a:lnTo>
                  <a:lnTo>
                    <a:pt x="472649" y="229144"/>
                  </a:lnTo>
                  <a:lnTo>
                    <a:pt x="469084" y="231293"/>
                  </a:lnTo>
                  <a:lnTo>
                    <a:pt x="465581" y="234224"/>
                  </a:lnTo>
                  <a:lnTo>
                    <a:pt x="460428" y="237458"/>
                  </a:lnTo>
                  <a:lnTo>
                    <a:pt x="458330" y="239304"/>
                  </a:lnTo>
                  <a:lnTo>
                    <a:pt x="454132" y="241521"/>
                  </a:lnTo>
                  <a:lnTo>
                    <a:pt x="447979" y="245654"/>
                  </a:lnTo>
                  <a:lnTo>
                    <a:pt x="446900" y="245654"/>
                  </a:lnTo>
                  <a:lnTo>
                    <a:pt x="443382" y="248194"/>
                  </a:lnTo>
                  <a:lnTo>
                    <a:pt x="436130" y="253274"/>
                  </a:lnTo>
                  <a:lnTo>
                    <a:pt x="430783" y="257084"/>
                  </a:lnTo>
                  <a:lnTo>
                    <a:pt x="425881" y="259624"/>
                  </a:lnTo>
                  <a:lnTo>
                    <a:pt x="427398" y="259624"/>
                  </a:lnTo>
                  <a:lnTo>
                    <a:pt x="431066" y="257084"/>
                  </a:lnTo>
                  <a:lnTo>
                    <a:pt x="450190" y="245654"/>
                  </a:lnTo>
                  <a:lnTo>
                    <a:pt x="454224" y="243114"/>
                  </a:lnTo>
                  <a:lnTo>
                    <a:pt x="453313" y="243114"/>
                  </a:lnTo>
                  <a:lnTo>
                    <a:pt x="459210" y="239304"/>
                  </a:lnTo>
                  <a:lnTo>
                    <a:pt x="471392" y="231293"/>
                  </a:lnTo>
                  <a:lnTo>
                    <a:pt x="474461" y="229144"/>
                  </a:lnTo>
                  <a:lnTo>
                    <a:pt x="474661" y="229144"/>
                  </a:lnTo>
                  <a:lnTo>
                    <a:pt x="482422" y="224064"/>
                  </a:lnTo>
                  <a:lnTo>
                    <a:pt x="492797" y="216486"/>
                  </a:lnTo>
                  <a:lnTo>
                    <a:pt x="502687" y="210144"/>
                  </a:lnTo>
                  <a:lnTo>
                    <a:pt x="504513" y="208824"/>
                  </a:lnTo>
                  <a:close/>
                </a:path>
                <a:path w="738504" h="469264">
                  <a:moveTo>
                    <a:pt x="465721" y="232954"/>
                  </a:moveTo>
                  <a:lnTo>
                    <a:pt x="428396" y="232954"/>
                  </a:lnTo>
                  <a:lnTo>
                    <a:pt x="419696" y="239304"/>
                  </a:lnTo>
                  <a:lnTo>
                    <a:pt x="412292" y="243114"/>
                  </a:lnTo>
                  <a:lnTo>
                    <a:pt x="451116" y="243114"/>
                  </a:lnTo>
                  <a:lnTo>
                    <a:pt x="454132" y="241521"/>
                  </a:lnTo>
                  <a:lnTo>
                    <a:pt x="455499" y="240602"/>
                  </a:lnTo>
                  <a:lnTo>
                    <a:pt x="454322" y="240602"/>
                  </a:lnTo>
                  <a:lnTo>
                    <a:pt x="458319" y="238624"/>
                  </a:lnTo>
                  <a:lnTo>
                    <a:pt x="459858" y="237598"/>
                  </a:lnTo>
                  <a:lnTo>
                    <a:pt x="461631" y="236343"/>
                  </a:lnTo>
                  <a:lnTo>
                    <a:pt x="462661" y="235494"/>
                  </a:lnTo>
                  <a:lnTo>
                    <a:pt x="462114" y="235494"/>
                  </a:lnTo>
                  <a:lnTo>
                    <a:pt x="465721" y="232954"/>
                  </a:lnTo>
                  <a:close/>
                </a:path>
                <a:path w="738504" h="469264">
                  <a:moveTo>
                    <a:pt x="458212" y="240602"/>
                  </a:moveTo>
                  <a:lnTo>
                    <a:pt x="457460" y="240956"/>
                  </a:lnTo>
                  <a:lnTo>
                    <a:pt x="453313" y="243114"/>
                  </a:lnTo>
                  <a:lnTo>
                    <a:pt x="454224" y="243114"/>
                  </a:lnTo>
                  <a:lnTo>
                    <a:pt x="458212" y="240602"/>
                  </a:lnTo>
                  <a:close/>
                </a:path>
                <a:path w="738504" h="469264">
                  <a:moveTo>
                    <a:pt x="460269" y="237598"/>
                  </a:moveTo>
                  <a:lnTo>
                    <a:pt x="459880" y="237802"/>
                  </a:lnTo>
                  <a:lnTo>
                    <a:pt x="459511" y="238034"/>
                  </a:lnTo>
                  <a:lnTo>
                    <a:pt x="458378" y="238624"/>
                  </a:lnTo>
                  <a:lnTo>
                    <a:pt x="454132" y="241521"/>
                  </a:lnTo>
                  <a:lnTo>
                    <a:pt x="458330" y="239304"/>
                  </a:lnTo>
                  <a:lnTo>
                    <a:pt x="460269" y="237598"/>
                  </a:lnTo>
                  <a:close/>
                </a:path>
                <a:path w="738504" h="469264">
                  <a:moveTo>
                    <a:pt x="458351" y="238624"/>
                  </a:moveTo>
                  <a:lnTo>
                    <a:pt x="454322" y="240602"/>
                  </a:lnTo>
                  <a:lnTo>
                    <a:pt x="455443" y="240602"/>
                  </a:lnTo>
                  <a:lnTo>
                    <a:pt x="458351" y="238624"/>
                  </a:lnTo>
                  <a:close/>
                </a:path>
                <a:path w="738504" h="469264">
                  <a:moveTo>
                    <a:pt x="474226" y="229429"/>
                  </a:moveTo>
                  <a:lnTo>
                    <a:pt x="471413" y="231293"/>
                  </a:lnTo>
                  <a:lnTo>
                    <a:pt x="458212" y="240602"/>
                  </a:lnTo>
                  <a:lnTo>
                    <a:pt x="472376" y="231684"/>
                  </a:lnTo>
                  <a:lnTo>
                    <a:pt x="474226" y="229429"/>
                  </a:lnTo>
                  <a:close/>
                </a:path>
                <a:path w="738504" h="469264">
                  <a:moveTo>
                    <a:pt x="461107" y="236861"/>
                  </a:moveTo>
                  <a:lnTo>
                    <a:pt x="460134" y="237458"/>
                  </a:lnTo>
                  <a:lnTo>
                    <a:pt x="459861" y="237598"/>
                  </a:lnTo>
                  <a:lnTo>
                    <a:pt x="458378" y="238624"/>
                  </a:lnTo>
                  <a:lnTo>
                    <a:pt x="459511" y="238034"/>
                  </a:lnTo>
                  <a:lnTo>
                    <a:pt x="460428" y="237458"/>
                  </a:lnTo>
                  <a:lnTo>
                    <a:pt x="461107" y="236861"/>
                  </a:lnTo>
                  <a:close/>
                </a:path>
                <a:path w="738504" h="469264">
                  <a:moveTo>
                    <a:pt x="466338" y="232954"/>
                  </a:moveTo>
                  <a:lnTo>
                    <a:pt x="462114" y="235494"/>
                  </a:lnTo>
                  <a:lnTo>
                    <a:pt x="462661" y="235494"/>
                  </a:lnTo>
                  <a:lnTo>
                    <a:pt x="461695" y="236343"/>
                  </a:lnTo>
                  <a:lnTo>
                    <a:pt x="462837" y="235494"/>
                  </a:lnTo>
                  <a:lnTo>
                    <a:pt x="466338" y="232954"/>
                  </a:lnTo>
                  <a:close/>
                </a:path>
                <a:path w="738504" h="469264">
                  <a:moveTo>
                    <a:pt x="471311" y="229429"/>
                  </a:moveTo>
                  <a:lnTo>
                    <a:pt x="468654" y="231293"/>
                  </a:lnTo>
                  <a:lnTo>
                    <a:pt x="466337" y="232954"/>
                  </a:lnTo>
                  <a:lnTo>
                    <a:pt x="469084" y="231293"/>
                  </a:lnTo>
                  <a:lnTo>
                    <a:pt x="471311" y="229429"/>
                  </a:lnTo>
                  <a:close/>
                </a:path>
                <a:path w="738504" h="469264">
                  <a:moveTo>
                    <a:pt x="577541" y="155669"/>
                  </a:moveTo>
                  <a:lnTo>
                    <a:pt x="575681" y="156978"/>
                  </a:lnTo>
                  <a:lnTo>
                    <a:pt x="558702" y="169454"/>
                  </a:lnTo>
                  <a:lnTo>
                    <a:pt x="547469" y="177337"/>
                  </a:lnTo>
                  <a:lnTo>
                    <a:pt x="546850" y="177756"/>
                  </a:lnTo>
                  <a:lnTo>
                    <a:pt x="546277" y="178344"/>
                  </a:lnTo>
                  <a:lnTo>
                    <a:pt x="544626" y="179413"/>
                  </a:lnTo>
                  <a:lnTo>
                    <a:pt x="544058" y="179739"/>
                  </a:lnTo>
                  <a:lnTo>
                    <a:pt x="538897" y="183424"/>
                  </a:lnTo>
                  <a:lnTo>
                    <a:pt x="535522" y="185806"/>
                  </a:lnTo>
                  <a:lnTo>
                    <a:pt x="533579" y="187086"/>
                  </a:lnTo>
                  <a:lnTo>
                    <a:pt x="529675" y="189774"/>
                  </a:lnTo>
                  <a:lnTo>
                    <a:pt x="496747" y="189774"/>
                  </a:lnTo>
                  <a:lnTo>
                    <a:pt x="493217" y="192314"/>
                  </a:lnTo>
                  <a:lnTo>
                    <a:pt x="486295" y="197394"/>
                  </a:lnTo>
                  <a:lnTo>
                    <a:pt x="480793" y="200340"/>
                  </a:lnTo>
                  <a:lnTo>
                    <a:pt x="473525" y="205153"/>
                  </a:lnTo>
                  <a:lnTo>
                    <a:pt x="464634" y="211364"/>
                  </a:lnTo>
                  <a:lnTo>
                    <a:pt x="447228" y="222794"/>
                  </a:lnTo>
                  <a:lnTo>
                    <a:pt x="432165" y="231293"/>
                  </a:lnTo>
                  <a:lnTo>
                    <a:pt x="431533" y="231684"/>
                  </a:lnTo>
                  <a:lnTo>
                    <a:pt x="467525" y="231684"/>
                  </a:lnTo>
                  <a:lnTo>
                    <a:pt x="474738" y="226604"/>
                  </a:lnTo>
                  <a:lnTo>
                    <a:pt x="481202" y="221524"/>
                  </a:lnTo>
                  <a:lnTo>
                    <a:pt x="487548" y="217714"/>
                  </a:lnTo>
                  <a:lnTo>
                    <a:pt x="499838" y="210144"/>
                  </a:lnTo>
                  <a:lnTo>
                    <a:pt x="501462" y="208824"/>
                  </a:lnTo>
                  <a:lnTo>
                    <a:pt x="505993" y="205014"/>
                  </a:lnTo>
                  <a:lnTo>
                    <a:pt x="509755" y="205014"/>
                  </a:lnTo>
                  <a:lnTo>
                    <a:pt x="511502" y="203744"/>
                  </a:lnTo>
                  <a:lnTo>
                    <a:pt x="515731" y="201379"/>
                  </a:lnTo>
                  <a:lnTo>
                    <a:pt x="515905" y="201242"/>
                  </a:lnTo>
                  <a:lnTo>
                    <a:pt x="515140" y="201242"/>
                  </a:lnTo>
                  <a:lnTo>
                    <a:pt x="516748" y="200580"/>
                  </a:lnTo>
                  <a:lnTo>
                    <a:pt x="527265" y="192314"/>
                  </a:lnTo>
                  <a:lnTo>
                    <a:pt x="537252" y="186250"/>
                  </a:lnTo>
                  <a:lnTo>
                    <a:pt x="537450" y="185973"/>
                  </a:lnTo>
                  <a:lnTo>
                    <a:pt x="539491" y="185973"/>
                  </a:lnTo>
                  <a:lnTo>
                    <a:pt x="541396" y="184722"/>
                  </a:lnTo>
                  <a:lnTo>
                    <a:pt x="555806" y="173264"/>
                  </a:lnTo>
                  <a:lnTo>
                    <a:pt x="554209" y="173264"/>
                  </a:lnTo>
                  <a:lnTo>
                    <a:pt x="556169" y="171994"/>
                  </a:lnTo>
                  <a:lnTo>
                    <a:pt x="577541" y="155669"/>
                  </a:lnTo>
                  <a:close/>
                </a:path>
                <a:path w="738504" h="469264">
                  <a:moveTo>
                    <a:pt x="474461" y="229144"/>
                  </a:moveTo>
                  <a:lnTo>
                    <a:pt x="471413" y="231293"/>
                  </a:lnTo>
                  <a:lnTo>
                    <a:pt x="474226" y="229429"/>
                  </a:lnTo>
                  <a:lnTo>
                    <a:pt x="474461" y="229144"/>
                  </a:lnTo>
                  <a:close/>
                </a:path>
                <a:path w="738504" h="469264">
                  <a:moveTo>
                    <a:pt x="474661" y="229144"/>
                  </a:moveTo>
                  <a:lnTo>
                    <a:pt x="474461" y="229144"/>
                  </a:lnTo>
                  <a:lnTo>
                    <a:pt x="474226" y="229429"/>
                  </a:lnTo>
                  <a:lnTo>
                    <a:pt x="474661" y="229144"/>
                  </a:lnTo>
                  <a:close/>
                </a:path>
                <a:path w="738504" h="469264">
                  <a:moveTo>
                    <a:pt x="490482" y="216486"/>
                  </a:moveTo>
                  <a:lnTo>
                    <a:pt x="488290" y="217714"/>
                  </a:lnTo>
                  <a:lnTo>
                    <a:pt x="481723" y="221524"/>
                  </a:lnTo>
                  <a:lnTo>
                    <a:pt x="477136" y="225334"/>
                  </a:lnTo>
                  <a:lnTo>
                    <a:pt x="479398" y="224064"/>
                  </a:lnTo>
                  <a:lnTo>
                    <a:pt x="482796" y="221524"/>
                  </a:lnTo>
                  <a:lnTo>
                    <a:pt x="490482" y="216486"/>
                  </a:lnTo>
                  <a:close/>
                </a:path>
                <a:path w="738504" h="469264">
                  <a:moveTo>
                    <a:pt x="502538" y="208824"/>
                  </a:moveTo>
                  <a:lnTo>
                    <a:pt x="501764" y="208824"/>
                  </a:lnTo>
                  <a:lnTo>
                    <a:pt x="500379" y="209722"/>
                  </a:lnTo>
                  <a:lnTo>
                    <a:pt x="499864" y="210144"/>
                  </a:lnTo>
                  <a:lnTo>
                    <a:pt x="492515" y="215174"/>
                  </a:lnTo>
                  <a:lnTo>
                    <a:pt x="482796" y="221524"/>
                  </a:lnTo>
                  <a:lnTo>
                    <a:pt x="479414" y="224064"/>
                  </a:lnTo>
                  <a:lnTo>
                    <a:pt x="481448" y="222794"/>
                  </a:lnTo>
                  <a:lnTo>
                    <a:pt x="487322" y="218984"/>
                  </a:lnTo>
                  <a:lnTo>
                    <a:pt x="502538" y="208824"/>
                  </a:lnTo>
                  <a:close/>
                </a:path>
                <a:path w="738504" h="469264">
                  <a:moveTo>
                    <a:pt x="509755" y="205014"/>
                  </a:moveTo>
                  <a:lnTo>
                    <a:pt x="506146" y="205014"/>
                  </a:lnTo>
                  <a:lnTo>
                    <a:pt x="501438" y="208824"/>
                  </a:lnTo>
                  <a:lnTo>
                    <a:pt x="500364" y="209722"/>
                  </a:lnTo>
                  <a:lnTo>
                    <a:pt x="501764" y="208824"/>
                  </a:lnTo>
                  <a:lnTo>
                    <a:pt x="504513" y="208824"/>
                  </a:lnTo>
                  <a:lnTo>
                    <a:pt x="509755" y="205014"/>
                  </a:lnTo>
                  <a:close/>
                </a:path>
                <a:path w="738504" h="469264">
                  <a:moveTo>
                    <a:pt x="480431" y="200580"/>
                  </a:moveTo>
                  <a:lnTo>
                    <a:pt x="479125" y="201242"/>
                  </a:lnTo>
                  <a:lnTo>
                    <a:pt x="475543" y="203744"/>
                  </a:lnTo>
                  <a:lnTo>
                    <a:pt x="479224" y="201379"/>
                  </a:lnTo>
                  <a:lnTo>
                    <a:pt x="480431" y="200580"/>
                  </a:lnTo>
                  <a:close/>
                </a:path>
                <a:path w="738504" h="469264">
                  <a:moveTo>
                    <a:pt x="516748" y="200580"/>
                  </a:moveTo>
                  <a:lnTo>
                    <a:pt x="515140" y="201242"/>
                  </a:lnTo>
                  <a:lnTo>
                    <a:pt x="515905" y="201242"/>
                  </a:lnTo>
                  <a:lnTo>
                    <a:pt x="516748" y="200580"/>
                  </a:lnTo>
                  <a:close/>
                </a:path>
                <a:path w="738504" h="469264">
                  <a:moveTo>
                    <a:pt x="518316" y="199934"/>
                  </a:moveTo>
                  <a:lnTo>
                    <a:pt x="516748" y="200580"/>
                  </a:lnTo>
                  <a:lnTo>
                    <a:pt x="515905" y="201242"/>
                  </a:lnTo>
                  <a:lnTo>
                    <a:pt x="517161" y="200580"/>
                  </a:lnTo>
                  <a:lnTo>
                    <a:pt x="518316" y="199934"/>
                  </a:lnTo>
                  <a:close/>
                </a:path>
                <a:path w="738504" h="469264">
                  <a:moveTo>
                    <a:pt x="539491" y="185973"/>
                  </a:moveTo>
                  <a:lnTo>
                    <a:pt x="537708" y="185973"/>
                  </a:lnTo>
                  <a:lnTo>
                    <a:pt x="537252" y="186250"/>
                  </a:lnTo>
                  <a:lnTo>
                    <a:pt x="535638" y="188504"/>
                  </a:lnTo>
                  <a:lnTo>
                    <a:pt x="539491" y="185973"/>
                  </a:lnTo>
                  <a:close/>
                </a:path>
                <a:path w="738504" h="469264">
                  <a:moveTo>
                    <a:pt x="538778" y="158478"/>
                  </a:moveTo>
                  <a:lnTo>
                    <a:pt x="535652" y="160564"/>
                  </a:lnTo>
                  <a:lnTo>
                    <a:pt x="528294" y="165644"/>
                  </a:lnTo>
                  <a:lnTo>
                    <a:pt x="521450" y="170724"/>
                  </a:lnTo>
                  <a:lnTo>
                    <a:pt x="515378" y="175804"/>
                  </a:lnTo>
                  <a:lnTo>
                    <a:pt x="516585" y="175804"/>
                  </a:lnTo>
                  <a:lnTo>
                    <a:pt x="512597" y="178344"/>
                  </a:lnTo>
                  <a:lnTo>
                    <a:pt x="506318" y="182154"/>
                  </a:lnTo>
                  <a:lnTo>
                    <a:pt x="501413" y="185973"/>
                  </a:lnTo>
                  <a:lnTo>
                    <a:pt x="500961" y="186250"/>
                  </a:lnTo>
                  <a:lnTo>
                    <a:pt x="499967" y="187235"/>
                  </a:lnTo>
                  <a:lnTo>
                    <a:pt x="533211" y="187235"/>
                  </a:lnTo>
                  <a:lnTo>
                    <a:pt x="534914" y="185973"/>
                  </a:lnTo>
                  <a:lnTo>
                    <a:pt x="534579" y="185973"/>
                  </a:lnTo>
                  <a:lnTo>
                    <a:pt x="536493" y="184722"/>
                  </a:lnTo>
                  <a:lnTo>
                    <a:pt x="537760" y="183863"/>
                  </a:lnTo>
                  <a:lnTo>
                    <a:pt x="541779" y="180884"/>
                  </a:lnTo>
                  <a:lnTo>
                    <a:pt x="547751" y="176890"/>
                  </a:lnTo>
                  <a:lnTo>
                    <a:pt x="549315" y="175804"/>
                  </a:lnTo>
                  <a:lnTo>
                    <a:pt x="563402" y="165644"/>
                  </a:lnTo>
                  <a:lnTo>
                    <a:pt x="562876" y="165644"/>
                  </a:lnTo>
                  <a:lnTo>
                    <a:pt x="564642" y="164374"/>
                  </a:lnTo>
                  <a:lnTo>
                    <a:pt x="563130" y="164374"/>
                  </a:lnTo>
                  <a:lnTo>
                    <a:pt x="565651" y="162532"/>
                  </a:lnTo>
                  <a:lnTo>
                    <a:pt x="566448" y="161834"/>
                  </a:lnTo>
                  <a:lnTo>
                    <a:pt x="569766" y="159294"/>
                  </a:lnTo>
                  <a:lnTo>
                    <a:pt x="538289" y="159294"/>
                  </a:lnTo>
                  <a:lnTo>
                    <a:pt x="538778" y="158478"/>
                  </a:lnTo>
                  <a:close/>
                </a:path>
                <a:path w="738504" h="469264">
                  <a:moveTo>
                    <a:pt x="506318" y="182154"/>
                  </a:moveTo>
                  <a:lnTo>
                    <a:pt x="502504" y="184722"/>
                  </a:lnTo>
                  <a:lnTo>
                    <a:pt x="500961" y="186250"/>
                  </a:lnTo>
                  <a:lnTo>
                    <a:pt x="501403" y="185973"/>
                  </a:lnTo>
                  <a:lnTo>
                    <a:pt x="506318" y="182154"/>
                  </a:lnTo>
                  <a:close/>
                </a:path>
                <a:path w="738504" h="469264">
                  <a:moveTo>
                    <a:pt x="537708" y="185973"/>
                  </a:moveTo>
                  <a:lnTo>
                    <a:pt x="537450" y="185973"/>
                  </a:lnTo>
                  <a:lnTo>
                    <a:pt x="537252" y="186250"/>
                  </a:lnTo>
                  <a:lnTo>
                    <a:pt x="537708" y="185973"/>
                  </a:lnTo>
                  <a:close/>
                </a:path>
                <a:path w="738504" h="469264">
                  <a:moveTo>
                    <a:pt x="542178" y="180884"/>
                  </a:moveTo>
                  <a:lnTo>
                    <a:pt x="537760" y="183863"/>
                  </a:lnTo>
                  <a:lnTo>
                    <a:pt x="534914" y="185973"/>
                  </a:lnTo>
                  <a:lnTo>
                    <a:pt x="535195" y="185973"/>
                  </a:lnTo>
                  <a:lnTo>
                    <a:pt x="537013" y="184722"/>
                  </a:lnTo>
                  <a:lnTo>
                    <a:pt x="542178" y="180884"/>
                  </a:lnTo>
                  <a:close/>
                </a:path>
                <a:path w="738504" h="469264">
                  <a:moveTo>
                    <a:pt x="547257" y="177337"/>
                  </a:moveTo>
                  <a:lnTo>
                    <a:pt x="546643" y="177756"/>
                  </a:lnTo>
                  <a:lnTo>
                    <a:pt x="544978" y="179065"/>
                  </a:lnTo>
                  <a:lnTo>
                    <a:pt x="546873" y="177756"/>
                  </a:lnTo>
                  <a:lnTo>
                    <a:pt x="547257" y="177337"/>
                  </a:lnTo>
                  <a:close/>
                </a:path>
                <a:path w="738504" h="469264">
                  <a:moveTo>
                    <a:pt x="600761" y="138974"/>
                  </a:moveTo>
                  <a:lnTo>
                    <a:pt x="589565" y="146594"/>
                  </a:lnTo>
                  <a:lnTo>
                    <a:pt x="573464" y="159294"/>
                  </a:lnTo>
                  <a:lnTo>
                    <a:pt x="559892" y="169454"/>
                  </a:lnTo>
                  <a:lnTo>
                    <a:pt x="554209" y="173264"/>
                  </a:lnTo>
                  <a:lnTo>
                    <a:pt x="555806" y="173264"/>
                  </a:lnTo>
                  <a:lnTo>
                    <a:pt x="571971" y="161834"/>
                  </a:lnTo>
                  <a:lnTo>
                    <a:pt x="587588" y="149006"/>
                  </a:lnTo>
                  <a:lnTo>
                    <a:pt x="599617" y="140244"/>
                  </a:lnTo>
                  <a:lnTo>
                    <a:pt x="600761" y="138974"/>
                  </a:lnTo>
                  <a:close/>
                </a:path>
                <a:path w="738504" h="469264">
                  <a:moveTo>
                    <a:pt x="567203" y="162532"/>
                  </a:moveTo>
                  <a:lnTo>
                    <a:pt x="564578" y="164374"/>
                  </a:lnTo>
                  <a:lnTo>
                    <a:pt x="562876" y="165644"/>
                  </a:lnTo>
                  <a:lnTo>
                    <a:pt x="563402" y="165644"/>
                  </a:lnTo>
                  <a:lnTo>
                    <a:pt x="565150" y="164374"/>
                  </a:lnTo>
                  <a:lnTo>
                    <a:pt x="567203" y="162532"/>
                  </a:lnTo>
                  <a:close/>
                </a:path>
                <a:path w="738504" h="469264">
                  <a:moveTo>
                    <a:pt x="569611" y="159638"/>
                  </a:moveTo>
                  <a:lnTo>
                    <a:pt x="566606" y="161834"/>
                  </a:lnTo>
                  <a:lnTo>
                    <a:pt x="565536" y="162532"/>
                  </a:lnTo>
                  <a:lnTo>
                    <a:pt x="563130" y="164374"/>
                  </a:lnTo>
                  <a:lnTo>
                    <a:pt x="564578" y="164374"/>
                  </a:lnTo>
                  <a:lnTo>
                    <a:pt x="567982" y="161834"/>
                  </a:lnTo>
                  <a:lnTo>
                    <a:pt x="566953" y="161834"/>
                  </a:lnTo>
                  <a:lnTo>
                    <a:pt x="569611" y="159638"/>
                  </a:lnTo>
                  <a:close/>
                </a:path>
                <a:path w="738504" h="469264">
                  <a:moveTo>
                    <a:pt x="567982" y="161834"/>
                  </a:moveTo>
                  <a:lnTo>
                    <a:pt x="564578" y="164374"/>
                  </a:lnTo>
                  <a:lnTo>
                    <a:pt x="567203" y="162532"/>
                  </a:lnTo>
                  <a:lnTo>
                    <a:pt x="567982" y="161834"/>
                  </a:lnTo>
                  <a:close/>
                </a:path>
                <a:path w="738504" h="469264">
                  <a:moveTo>
                    <a:pt x="572601" y="157168"/>
                  </a:moveTo>
                  <a:lnTo>
                    <a:pt x="571425" y="158024"/>
                  </a:lnTo>
                  <a:lnTo>
                    <a:pt x="565536" y="162532"/>
                  </a:lnTo>
                  <a:lnTo>
                    <a:pt x="566606" y="161834"/>
                  </a:lnTo>
                  <a:lnTo>
                    <a:pt x="569611" y="159638"/>
                  </a:lnTo>
                  <a:lnTo>
                    <a:pt x="572601" y="157168"/>
                  </a:lnTo>
                  <a:close/>
                </a:path>
                <a:path w="738504" h="469264">
                  <a:moveTo>
                    <a:pt x="576944" y="155526"/>
                  </a:moveTo>
                  <a:lnTo>
                    <a:pt x="575238" y="155526"/>
                  </a:lnTo>
                  <a:lnTo>
                    <a:pt x="571198" y="158478"/>
                  </a:lnTo>
                  <a:lnTo>
                    <a:pt x="570031" y="159294"/>
                  </a:lnTo>
                  <a:lnTo>
                    <a:pt x="566953" y="161834"/>
                  </a:lnTo>
                  <a:lnTo>
                    <a:pt x="567982" y="161834"/>
                  </a:lnTo>
                  <a:lnTo>
                    <a:pt x="567203" y="162532"/>
                  </a:lnTo>
                  <a:lnTo>
                    <a:pt x="576944" y="155526"/>
                  </a:lnTo>
                  <a:close/>
                </a:path>
                <a:path w="738504" h="469264">
                  <a:moveTo>
                    <a:pt x="543110" y="155669"/>
                  </a:moveTo>
                  <a:lnTo>
                    <a:pt x="541320" y="156978"/>
                  </a:lnTo>
                  <a:lnTo>
                    <a:pt x="538289" y="159294"/>
                  </a:lnTo>
                  <a:lnTo>
                    <a:pt x="539559" y="159294"/>
                  </a:lnTo>
                  <a:lnTo>
                    <a:pt x="543110" y="155669"/>
                  </a:lnTo>
                  <a:close/>
                </a:path>
                <a:path w="738504" h="469264">
                  <a:moveTo>
                    <a:pt x="601033" y="133894"/>
                  </a:moveTo>
                  <a:lnTo>
                    <a:pt x="575906" y="133894"/>
                  </a:lnTo>
                  <a:lnTo>
                    <a:pt x="572293" y="136495"/>
                  </a:lnTo>
                  <a:lnTo>
                    <a:pt x="565559" y="141514"/>
                  </a:lnTo>
                  <a:lnTo>
                    <a:pt x="553217" y="149006"/>
                  </a:lnTo>
                  <a:lnTo>
                    <a:pt x="552840" y="149255"/>
                  </a:lnTo>
                  <a:lnTo>
                    <a:pt x="551255" y="150404"/>
                  </a:lnTo>
                  <a:lnTo>
                    <a:pt x="551959" y="150404"/>
                  </a:lnTo>
                  <a:lnTo>
                    <a:pt x="542639" y="156978"/>
                  </a:lnTo>
                  <a:lnTo>
                    <a:pt x="539559" y="159294"/>
                  </a:lnTo>
                  <a:lnTo>
                    <a:pt x="569766" y="159294"/>
                  </a:lnTo>
                  <a:lnTo>
                    <a:pt x="574502" y="155669"/>
                  </a:lnTo>
                  <a:lnTo>
                    <a:pt x="574589" y="155526"/>
                  </a:lnTo>
                  <a:lnTo>
                    <a:pt x="588480" y="144054"/>
                  </a:lnTo>
                  <a:lnTo>
                    <a:pt x="601033" y="133894"/>
                  </a:lnTo>
                  <a:close/>
                </a:path>
                <a:path w="738504" h="469264">
                  <a:moveTo>
                    <a:pt x="625047" y="115571"/>
                  </a:moveTo>
                  <a:lnTo>
                    <a:pt x="624287" y="116114"/>
                  </a:lnTo>
                  <a:lnTo>
                    <a:pt x="582880" y="149255"/>
                  </a:lnTo>
                  <a:lnTo>
                    <a:pt x="574688" y="155526"/>
                  </a:lnTo>
                  <a:lnTo>
                    <a:pt x="574417" y="155669"/>
                  </a:lnTo>
                  <a:lnTo>
                    <a:pt x="570031" y="159294"/>
                  </a:lnTo>
                  <a:lnTo>
                    <a:pt x="571198" y="158478"/>
                  </a:lnTo>
                  <a:lnTo>
                    <a:pt x="573252" y="156978"/>
                  </a:lnTo>
                  <a:lnTo>
                    <a:pt x="572641" y="156978"/>
                  </a:lnTo>
                  <a:lnTo>
                    <a:pt x="575221" y="155526"/>
                  </a:lnTo>
                  <a:lnTo>
                    <a:pt x="576944" y="155526"/>
                  </a:lnTo>
                  <a:lnTo>
                    <a:pt x="578769" y="154214"/>
                  </a:lnTo>
                  <a:lnTo>
                    <a:pt x="577481" y="154214"/>
                  </a:lnTo>
                  <a:lnTo>
                    <a:pt x="584543" y="149006"/>
                  </a:lnTo>
                  <a:lnTo>
                    <a:pt x="601997" y="135297"/>
                  </a:lnTo>
                  <a:lnTo>
                    <a:pt x="600995" y="135297"/>
                  </a:lnTo>
                  <a:lnTo>
                    <a:pt x="602146" y="134567"/>
                  </a:lnTo>
                  <a:lnTo>
                    <a:pt x="602976" y="133894"/>
                  </a:lnTo>
                  <a:lnTo>
                    <a:pt x="604748" y="132624"/>
                  </a:lnTo>
                  <a:lnTo>
                    <a:pt x="610370" y="128364"/>
                  </a:lnTo>
                  <a:lnTo>
                    <a:pt x="625047" y="115571"/>
                  </a:lnTo>
                  <a:close/>
                </a:path>
                <a:path w="738504" h="469264">
                  <a:moveTo>
                    <a:pt x="540742" y="157168"/>
                  </a:moveTo>
                  <a:lnTo>
                    <a:pt x="539051" y="158024"/>
                  </a:lnTo>
                  <a:lnTo>
                    <a:pt x="538778" y="158478"/>
                  </a:lnTo>
                  <a:lnTo>
                    <a:pt x="540742" y="157168"/>
                  </a:lnTo>
                  <a:close/>
                </a:path>
                <a:path w="738504" h="469264">
                  <a:moveTo>
                    <a:pt x="543033" y="155669"/>
                  </a:moveTo>
                  <a:lnTo>
                    <a:pt x="541027" y="156978"/>
                  </a:lnTo>
                  <a:lnTo>
                    <a:pt x="541320" y="156978"/>
                  </a:lnTo>
                  <a:lnTo>
                    <a:pt x="543033" y="155669"/>
                  </a:lnTo>
                  <a:close/>
                </a:path>
                <a:path w="738504" h="469264">
                  <a:moveTo>
                    <a:pt x="575044" y="155669"/>
                  </a:moveTo>
                  <a:lnTo>
                    <a:pt x="572641" y="156978"/>
                  </a:lnTo>
                  <a:lnTo>
                    <a:pt x="573252" y="156978"/>
                  </a:lnTo>
                  <a:lnTo>
                    <a:pt x="575044" y="155669"/>
                  </a:lnTo>
                  <a:close/>
                </a:path>
                <a:path w="738504" h="469264">
                  <a:moveTo>
                    <a:pt x="663754" y="84364"/>
                  </a:moveTo>
                  <a:lnTo>
                    <a:pt x="662129" y="85634"/>
                  </a:lnTo>
                  <a:lnTo>
                    <a:pt x="659990" y="87436"/>
                  </a:lnTo>
                  <a:lnTo>
                    <a:pt x="659392" y="87884"/>
                  </a:lnTo>
                  <a:lnTo>
                    <a:pt x="658978" y="88290"/>
                  </a:lnTo>
                  <a:lnTo>
                    <a:pt x="626089" y="116114"/>
                  </a:lnTo>
                  <a:lnTo>
                    <a:pt x="601511" y="136495"/>
                  </a:lnTo>
                  <a:lnTo>
                    <a:pt x="577481" y="154214"/>
                  </a:lnTo>
                  <a:lnTo>
                    <a:pt x="578769" y="154214"/>
                  </a:lnTo>
                  <a:lnTo>
                    <a:pt x="587599" y="147864"/>
                  </a:lnTo>
                  <a:lnTo>
                    <a:pt x="614848" y="126274"/>
                  </a:lnTo>
                  <a:lnTo>
                    <a:pt x="642054" y="103414"/>
                  </a:lnTo>
                  <a:lnTo>
                    <a:pt x="663754" y="84364"/>
                  </a:lnTo>
                  <a:close/>
                </a:path>
                <a:path w="738504" h="469264">
                  <a:moveTo>
                    <a:pt x="556725" y="145350"/>
                  </a:moveTo>
                  <a:lnTo>
                    <a:pt x="553021" y="147864"/>
                  </a:lnTo>
                  <a:lnTo>
                    <a:pt x="551685" y="149255"/>
                  </a:lnTo>
                  <a:lnTo>
                    <a:pt x="552234" y="149255"/>
                  </a:lnTo>
                  <a:lnTo>
                    <a:pt x="556725" y="145350"/>
                  </a:lnTo>
                  <a:close/>
                </a:path>
                <a:path w="738504" h="469264">
                  <a:moveTo>
                    <a:pt x="558838" y="144054"/>
                  </a:moveTo>
                  <a:lnTo>
                    <a:pt x="558634" y="144054"/>
                  </a:lnTo>
                  <a:lnTo>
                    <a:pt x="556725" y="145350"/>
                  </a:lnTo>
                  <a:lnTo>
                    <a:pt x="558838" y="144054"/>
                  </a:lnTo>
                  <a:close/>
                </a:path>
                <a:path w="738504" h="469264">
                  <a:moveTo>
                    <a:pt x="569376" y="137807"/>
                  </a:moveTo>
                  <a:lnTo>
                    <a:pt x="567524" y="138974"/>
                  </a:lnTo>
                  <a:lnTo>
                    <a:pt x="564066" y="141514"/>
                  </a:lnTo>
                  <a:lnTo>
                    <a:pt x="562838" y="142384"/>
                  </a:lnTo>
                  <a:lnTo>
                    <a:pt x="562347" y="142786"/>
                  </a:lnTo>
                  <a:lnTo>
                    <a:pt x="563034" y="142384"/>
                  </a:lnTo>
                  <a:lnTo>
                    <a:pt x="564688" y="141514"/>
                  </a:lnTo>
                  <a:lnTo>
                    <a:pt x="569376" y="137807"/>
                  </a:lnTo>
                  <a:close/>
                </a:path>
                <a:path w="738504" h="469264">
                  <a:moveTo>
                    <a:pt x="566282" y="139241"/>
                  </a:moveTo>
                  <a:lnTo>
                    <a:pt x="564388" y="140244"/>
                  </a:lnTo>
                  <a:lnTo>
                    <a:pt x="563283" y="141514"/>
                  </a:lnTo>
                  <a:lnTo>
                    <a:pt x="566282" y="139241"/>
                  </a:lnTo>
                  <a:close/>
                </a:path>
                <a:path w="738504" h="469264">
                  <a:moveTo>
                    <a:pt x="566233" y="139758"/>
                  </a:moveTo>
                  <a:lnTo>
                    <a:pt x="565454" y="140244"/>
                  </a:lnTo>
                  <a:lnTo>
                    <a:pt x="563902" y="141514"/>
                  </a:lnTo>
                  <a:lnTo>
                    <a:pt x="566233" y="139758"/>
                  </a:lnTo>
                  <a:close/>
                </a:path>
                <a:path w="738504" h="469264">
                  <a:moveTo>
                    <a:pt x="568384" y="138142"/>
                  </a:moveTo>
                  <a:lnTo>
                    <a:pt x="566233" y="139758"/>
                  </a:lnTo>
                  <a:lnTo>
                    <a:pt x="567491" y="138974"/>
                  </a:lnTo>
                  <a:lnTo>
                    <a:pt x="568384" y="138142"/>
                  </a:lnTo>
                  <a:close/>
                </a:path>
                <a:path w="738504" h="469264">
                  <a:moveTo>
                    <a:pt x="569338" y="137077"/>
                  </a:moveTo>
                  <a:lnTo>
                    <a:pt x="568175" y="137807"/>
                  </a:lnTo>
                  <a:lnTo>
                    <a:pt x="566282" y="139241"/>
                  </a:lnTo>
                  <a:lnTo>
                    <a:pt x="566788" y="138974"/>
                  </a:lnTo>
                  <a:lnTo>
                    <a:pt x="569338" y="137077"/>
                  </a:lnTo>
                  <a:close/>
                </a:path>
                <a:path w="738504" h="469264">
                  <a:moveTo>
                    <a:pt x="572908" y="134567"/>
                  </a:moveTo>
                  <a:lnTo>
                    <a:pt x="570138" y="136495"/>
                  </a:lnTo>
                  <a:lnTo>
                    <a:pt x="568741" y="137807"/>
                  </a:lnTo>
                  <a:lnTo>
                    <a:pt x="569735" y="137077"/>
                  </a:lnTo>
                  <a:lnTo>
                    <a:pt x="572908" y="134567"/>
                  </a:lnTo>
                  <a:close/>
                </a:path>
                <a:path w="738504" h="469264">
                  <a:moveTo>
                    <a:pt x="572552" y="135297"/>
                  </a:moveTo>
                  <a:lnTo>
                    <a:pt x="570266" y="137077"/>
                  </a:lnTo>
                  <a:lnTo>
                    <a:pt x="569379" y="137807"/>
                  </a:lnTo>
                  <a:lnTo>
                    <a:pt x="571464" y="136495"/>
                  </a:lnTo>
                  <a:lnTo>
                    <a:pt x="572552" y="135297"/>
                  </a:lnTo>
                  <a:close/>
                </a:path>
                <a:path w="738504" h="469264">
                  <a:moveTo>
                    <a:pt x="574288" y="133894"/>
                  </a:moveTo>
                  <a:lnTo>
                    <a:pt x="573773" y="133894"/>
                  </a:lnTo>
                  <a:lnTo>
                    <a:pt x="572552" y="135297"/>
                  </a:lnTo>
                  <a:lnTo>
                    <a:pt x="573432" y="134567"/>
                  </a:lnTo>
                  <a:lnTo>
                    <a:pt x="574288" y="133894"/>
                  </a:lnTo>
                  <a:close/>
                </a:path>
                <a:path w="738504" h="469264">
                  <a:moveTo>
                    <a:pt x="619994" y="118654"/>
                  </a:moveTo>
                  <a:lnTo>
                    <a:pt x="594245" y="118654"/>
                  </a:lnTo>
                  <a:lnTo>
                    <a:pt x="591254" y="121194"/>
                  </a:lnTo>
                  <a:lnTo>
                    <a:pt x="582598" y="127690"/>
                  </a:lnTo>
                  <a:lnTo>
                    <a:pt x="572542" y="135297"/>
                  </a:lnTo>
                  <a:lnTo>
                    <a:pt x="573956" y="135297"/>
                  </a:lnTo>
                  <a:lnTo>
                    <a:pt x="575906" y="133894"/>
                  </a:lnTo>
                  <a:lnTo>
                    <a:pt x="601033" y="133894"/>
                  </a:lnTo>
                  <a:lnTo>
                    <a:pt x="612017" y="125004"/>
                  </a:lnTo>
                  <a:lnTo>
                    <a:pt x="619994" y="118654"/>
                  </a:lnTo>
                  <a:close/>
                </a:path>
                <a:path w="738504" h="469264">
                  <a:moveTo>
                    <a:pt x="606395" y="131944"/>
                  </a:moveTo>
                  <a:lnTo>
                    <a:pt x="605210" y="132624"/>
                  </a:lnTo>
                  <a:lnTo>
                    <a:pt x="603207" y="133894"/>
                  </a:lnTo>
                  <a:lnTo>
                    <a:pt x="602038" y="134567"/>
                  </a:lnTo>
                  <a:lnTo>
                    <a:pt x="601019" y="135297"/>
                  </a:lnTo>
                  <a:lnTo>
                    <a:pt x="601997" y="135297"/>
                  </a:lnTo>
                  <a:lnTo>
                    <a:pt x="603783" y="133894"/>
                  </a:lnTo>
                  <a:lnTo>
                    <a:pt x="605536" y="132624"/>
                  </a:lnTo>
                  <a:lnTo>
                    <a:pt x="606395" y="131944"/>
                  </a:lnTo>
                  <a:close/>
                </a:path>
                <a:path w="738504" h="469264">
                  <a:moveTo>
                    <a:pt x="581320" y="128364"/>
                  </a:moveTo>
                  <a:lnTo>
                    <a:pt x="577946" y="130249"/>
                  </a:lnTo>
                  <a:lnTo>
                    <a:pt x="577590" y="130249"/>
                  </a:lnTo>
                  <a:lnTo>
                    <a:pt x="574391" y="133183"/>
                  </a:lnTo>
                  <a:lnTo>
                    <a:pt x="572813" y="134567"/>
                  </a:lnTo>
                  <a:lnTo>
                    <a:pt x="573773" y="133894"/>
                  </a:lnTo>
                  <a:lnTo>
                    <a:pt x="574288" y="133894"/>
                  </a:lnTo>
                  <a:lnTo>
                    <a:pt x="581320" y="128364"/>
                  </a:lnTo>
                  <a:close/>
                </a:path>
                <a:path w="738504" h="469264">
                  <a:moveTo>
                    <a:pt x="609762" y="128907"/>
                  </a:moveTo>
                  <a:lnTo>
                    <a:pt x="608875" y="129497"/>
                  </a:lnTo>
                  <a:lnTo>
                    <a:pt x="604748" y="132624"/>
                  </a:lnTo>
                  <a:lnTo>
                    <a:pt x="602038" y="134567"/>
                  </a:lnTo>
                  <a:lnTo>
                    <a:pt x="603207" y="133894"/>
                  </a:lnTo>
                  <a:lnTo>
                    <a:pt x="606281" y="131944"/>
                  </a:lnTo>
                  <a:lnTo>
                    <a:pt x="609762" y="128907"/>
                  </a:lnTo>
                  <a:close/>
                </a:path>
                <a:path w="738504" h="469264">
                  <a:moveTo>
                    <a:pt x="607130" y="131469"/>
                  </a:moveTo>
                  <a:lnTo>
                    <a:pt x="606281" y="131944"/>
                  </a:lnTo>
                  <a:lnTo>
                    <a:pt x="605502" y="132624"/>
                  </a:lnTo>
                  <a:lnTo>
                    <a:pt x="607130" y="131469"/>
                  </a:lnTo>
                  <a:close/>
                </a:path>
                <a:path w="738504" h="469264">
                  <a:moveTo>
                    <a:pt x="579681" y="128364"/>
                  </a:moveTo>
                  <a:lnTo>
                    <a:pt x="578916" y="128907"/>
                  </a:lnTo>
                  <a:lnTo>
                    <a:pt x="575764" y="131469"/>
                  </a:lnTo>
                  <a:lnTo>
                    <a:pt x="577504" y="130249"/>
                  </a:lnTo>
                  <a:lnTo>
                    <a:pt x="578423" y="129497"/>
                  </a:lnTo>
                  <a:lnTo>
                    <a:pt x="579681" y="128364"/>
                  </a:lnTo>
                  <a:close/>
                </a:path>
                <a:path w="738504" h="469264">
                  <a:moveTo>
                    <a:pt x="610668" y="128907"/>
                  </a:moveTo>
                  <a:lnTo>
                    <a:pt x="609762" y="128907"/>
                  </a:lnTo>
                  <a:lnTo>
                    <a:pt x="606825" y="131469"/>
                  </a:lnTo>
                  <a:lnTo>
                    <a:pt x="608653" y="130249"/>
                  </a:lnTo>
                  <a:lnTo>
                    <a:pt x="608814" y="130249"/>
                  </a:lnTo>
                  <a:lnTo>
                    <a:pt x="610668" y="128907"/>
                  </a:lnTo>
                  <a:close/>
                </a:path>
                <a:path w="738504" h="469264">
                  <a:moveTo>
                    <a:pt x="608814" y="130249"/>
                  </a:moveTo>
                  <a:lnTo>
                    <a:pt x="608666" y="130249"/>
                  </a:lnTo>
                  <a:lnTo>
                    <a:pt x="607031" y="131469"/>
                  </a:lnTo>
                  <a:lnTo>
                    <a:pt x="608814" y="130249"/>
                  </a:lnTo>
                  <a:close/>
                </a:path>
                <a:path w="738504" h="469264">
                  <a:moveTo>
                    <a:pt x="582349" y="127551"/>
                  </a:moveTo>
                  <a:lnTo>
                    <a:pt x="581407" y="127551"/>
                  </a:lnTo>
                  <a:lnTo>
                    <a:pt x="578593" y="129497"/>
                  </a:lnTo>
                  <a:lnTo>
                    <a:pt x="577621" y="130249"/>
                  </a:lnTo>
                  <a:lnTo>
                    <a:pt x="577416" y="130249"/>
                  </a:lnTo>
                  <a:lnTo>
                    <a:pt x="581256" y="128364"/>
                  </a:lnTo>
                  <a:lnTo>
                    <a:pt x="581816" y="127973"/>
                  </a:lnTo>
                  <a:lnTo>
                    <a:pt x="582349" y="127551"/>
                  </a:lnTo>
                  <a:close/>
                </a:path>
                <a:path w="738504" h="469264">
                  <a:moveTo>
                    <a:pt x="587194" y="123734"/>
                  </a:moveTo>
                  <a:lnTo>
                    <a:pt x="582349" y="127551"/>
                  </a:lnTo>
                  <a:lnTo>
                    <a:pt x="582796" y="127551"/>
                  </a:lnTo>
                  <a:lnTo>
                    <a:pt x="587194" y="123734"/>
                  </a:lnTo>
                  <a:close/>
                </a:path>
                <a:path w="738504" h="469264">
                  <a:moveTo>
                    <a:pt x="586948" y="122713"/>
                  </a:moveTo>
                  <a:lnTo>
                    <a:pt x="585177" y="123734"/>
                  </a:lnTo>
                  <a:lnTo>
                    <a:pt x="584263" y="125004"/>
                  </a:lnTo>
                  <a:lnTo>
                    <a:pt x="586948" y="122713"/>
                  </a:lnTo>
                  <a:close/>
                </a:path>
                <a:path w="738504" h="469264">
                  <a:moveTo>
                    <a:pt x="590947" y="120029"/>
                  </a:moveTo>
                  <a:lnTo>
                    <a:pt x="588746" y="121194"/>
                  </a:lnTo>
                  <a:lnTo>
                    <a:pt x="586948" y="122713"/>
                  </a:lnTo>
                  <a:lnTo>
                    <a:pt x="589584" y="121194"/>
                  </a:lnTo>
                  <a:lnTo>
                    <a:pt x="590947" y="120029"/>
                  </a:lnTo>
                  <a:close/>
                </a:path>
                <a:path w="738504" h="469264">
                  <a:moveTo>
                    <a:pt x="645836" y="75383"/>
                  </a:moveTo>
                  <a:lnTo>
                    <a:pt x="639406" y="80554"/>
                  </a:lnTo>
                  <a:lnTo>
                    <a:pt x="634479" y="85634"/>
                  </a:lnTo>
                  <a:lnTo>
                    <a:pt x="631012" y="88290"/>
                  </a:lnTo>
                  <a:lnTo>
                    <a:pt x="629991" y="89020"/>
                  </a:lnTo>
                  <a:lnTo>
                    <a:pt x="628115" y="90743"/>
                  </a:lnTo>
                  <a:lnTo>
                    <a:pt x="627170" y="91277"/>
                  </a:lnTo>
                  <a:lnTo>
                    <a:pt x="623278" y="94524"/>
                  </a:lnTo>
                  <a:lnTo>
                    <a:pt x="613348" y="102144"/>
                  </a:lnTo>
                  <a:lnTo>
                    <a:pt x="601267" y="112304"/>
                  </a:lnTo>
                  <a:lnTo>
                    <a:pt x="591462" y="120029"/>
                  </a:lnTo>
                  <a:lnTo>
                    <a:pt x="588651" y="122469"/>
                  </a:lnTo>
                  <a:lnTo>
                    <a:pt x="590605" y="121194"/>
                  </a:lnTo>
                  <a:lnTo>
                    <a:pt x="594245" y="118654"/>
                  </a:lnTo>
                  <a:lnTo>
                    <a:pt x="619994" y="118654"/>
                  </a:lnTo>
                  <a:lnTo>
                    <a:pt x="621589" y="117384"/>
                  </a:lnTo>
                  <a:lnTo>
                    <a:pt x="620572" y="117384"/>
                  </a:lnTo>
                  <a:lnTo>
                    <a:pt x="624319" y="113574"/>
                  </a:lnTo>
                  <a:lnTo>
                    <a:pt x="626478" y="112304"/>
                  </a:lnTo>
                  <a:lnTo>
                    <a:pt x="627214" y="111034"/>
                  </a:lnTo>
                  <a:lnTo>
                    <a:pt x="654464" y="89444"/>
                  </a:lnTo>
                  <a:lnTo>
                    <a:pt x="657400" y="86904"/>
                  </a:lnTo>
                  <a:lnTo>
                    <a:pt x="636447" y="86904"/>
                  </a:lnTo>
                  <a:lnTo>
                    <a:pt x="637807" y="85634"/>
                  </a:lnTo>
                  <a:lnTo>
                    <a:pt x="635787" y="85634"/>
                  </a:lnTo>
                  <a:lnTo>
                    <a:pt x="643801" y="79284"/>
                  </a:lnTo>
                  <a:lnTo>
                    <a:pt x="643178" y="79284"/>
                  </a:lnTo>
                  <a:lnTo>
                    <a:pt x="644618" y="78014"/>
                  </a:lnTo>
                  <a:lnTo>
                    <a:pt x="643534" y="78014"/>
                  </a:lnTo>
                  <a:lnTo>
                    <a:pt x="645836" y="75383"/>
                  </a:lnTo>
                  <a:close/>
                </a:path>
                <a:path w="738504" h="469264">
                  <a:moveTo>
                    <a:pt x="593046" y="118654"/>
                  </a:moveTo>
                  <a:lnTo>
                    <a:pt x="591282" y="120029"/>
                  </a:lnTo>
                  <a:lnTo>
                    <a:pt x="589887" y="121194"/>
                  </a:lnTo>
                  <a:lnTo>
                    <a:pt x="591457" y="120029"/>
                  </a:lnTo>
                  <a:lnTo>
                    <a:pt x="593046" y="118654"/>
                  </a:lnTo>
                  <a:close/>
                </a:path>
                <a:path w="738504" h="469264">
                  <a:moveTo>
                    <a:pt x="632757" y="108494"/>
                  </a:moveTo>
                  <a:lnTo>
                    <a:pt x="632066" y="108494"/>
                  </a:lnTo>
                  <a:lnTo>
                    <a:pt x="628865" y="111034"/>
                  </a:lnTo>
                  <a:lnTo>
                    <a:pt x="620572" y="117384"/>
                  </a:lnTo>
                  <a:lnTo>
                    <a:pt x="621589" y="117384"/>
                  </a:lnTo>
                  <a:lnTo>
                    <a:pt x="632757" y="108494"/>
                  </a:lnTo>
                  <a:close/>
                </a:path>
                <a:path w="738504" h="469264">
                  <a:moveTo>
                    <a:pt x="608914" y="104684"/>
                  </a:moveTo>
                  <a:lnTo>
                    <a:pt x="604697" y="108494"/>
                  </a:lnTo>
                  <a:lnTo>
                    <a:pt x="600659" y="111034"/>
                  </a:lnTo>
                  <a:lnTo>
                    <a:pt x="601332" y="111034"/>
                  </a:lnTo>
                  <a:lnTo>
                    <a:pt x="606882" y="107224"/>
                  </a:lnTo>
                  <a:lnTo>
                    <a:pt x="608329" y="105954"/>
                  </a:lnTo>
                  <a:lnTo>
                    <a:pt x="608914" y="104684"/>
                  </a:lnTo>
                  <a:close/>
                </a:path>
                <a:path w="738504" h="469264">
                  <a:moveTo>
                    <a:pt x="652013" y="92204"/>
                  </a:moveTo>
                  <a:lnTo>
                    <a:pt x="650332" y="93254"/>
                  </a:lnTo>
                  <a:lnTo>
                    <a:pt x="646441" y="95802"/>
                  </a:lnTo>
                  <a:lnTo>
                    <a:pt x="629663" y="109764"/>
                  </a:lnTo>
                  <a:lnTo>
                    <a:pt x="632066" y="108494"/>
                  </a:lnTo>
                  <a:lnTo>
                    <a:pt x="632757" y="108494"/>
                  </a:lnTo>
                  <a:lnTo>
                    <a:pt x="634352" y="107224"/>
                  </a:lnTo>
                  <a:lnTo>
                    <a:pt x="635846" y="105954"/>
                  </a:lnTo>
                  <a:lnTo>
                    <a:pt x="636876" y="105109"/>
                  </a:lnTo>
                  <a:lnTo>
                    <a:pt x="637339" y="104684"/>
                  </a:lnTo>
                  <a:lnTo>
                    <a:pt x="652013" y="92204"/>
                  </a:lnTo>
                  <a:close/>
                </a:path>
                <a:path w="738504" h="469264">
                  <a:moveTo>
                    <a:pt x="644686" y="98734"/>
                  </a:moveTo>
                  <a:lnTo>
                    <a:pt x="637397" y="104684"/>
                  </a:lnTo>
                  <a:lnTo>
                    <a:pt x="636839" y="105109"/>
                  </a:lnTo>
                  <a:lnTo>
                    <a:pt x="635846" y="105954"/>
                  </a:lnTo>
                  <a:lnTo>
                    <a:pt x="637006" y="105954"/>
                  </a:lnTo>
                  <a:lnTo>
                    <a:pt x="640524" y="103414"/>
                  </a:lnTo>
                  <a:lnTo>
                    <a:pt x="644925" y="99604"/>
                  </a:lnTo>
                  <a:lnTo>
                    <a:pt x="644269" y="99604"/>
                  </a:lnTo>
                  <a:lnTo>
                    <a:pt x="644686" y="98734"/>
                  </a:lnTo>
                  <a:close/>
                </a:path>
                <a:path w="738504" h="469264">
                  <a:moveTo>
                    <a:pt x="644879" y="98334"/>
                  </a:moveTo>
                  <a:lnTo>
                    <a:pt x="644334" y="98734"/>
                  </a:lnTo>
                  <a:lnTo>
                    <a:pt x="640960" y="101604"/>
                  </a:lnTo>
                  <a:lnTo>
                    <a:pt x="643486" y="99604"/>
                  </a:lnTo>
                  <a:lnTo>
                    <a:pt x="644536" y="98734"/>
                  </a:lnTo>
                  <a:lnTo>
                    <a:pt x="644686" y="98734"/>
                  </a:lnTo>
                  <a:lnTo>
                    <a:pt x="644879" y="98334"/>
                  </a:lnTo>
                  <a:close/>
                </a:path>
                <a:path w="738504" h="469264">
                  <a:moveTo>
                    <a:pt x="649846" y="94524"/>
                  </a:moveTo>
                  <a:lnTo>
                    <a:pt x="649308" y="94962"/>
                  </a:lnTo>
                  <a:lnTo>
                    <a:pt x="644269" y="99604"/>
                  </a:lnTo>
                  <a:lnTo>
                    <a:pt x="644925" y="99604"/>
                  </a:lnTo>
                  <a:lnTo>
                    <a:pt x="646391" y="98334"/>
                  </a:lnTo>
                  <a:lnTo>
                    <a:pt x="647941" y="97064"/>
                  </a:lnTo>
                  <a:lnTo>
                    <a:pt x="649846" y="94524"/>
                  </a:lnTo>
                  <a:close/>
                </a:path>
                <a:path w="738504" h="469264">
                  <a:moveTo>
                    <a:pt x="651164" y="93254"/>
                  </a:moveTo>
                  <a:lnTo>
                    <a:pt x="644536" y="98734"/>
                  </a:lnTo>
                  <a:lnTo>
                    <a:pt x="644686" y="98734"/>
                  </a:lnTo>
                  <a:lnTo>
                    <a:pt x="649308" y="94962"/>
                  </a:lnTo>
                  <a:lnTo>
                    <a:pt x="651164" y="93254"/>
                  </a:lnTo>
                  <a:close/>
                </a:path>
                <a:path w="738504" h="469264">
                  <a:moveTo>
                    <a:pt x="658168" y="86904"/>
                  </a:moveTo>
                  <a:lnTo>
                    <a:pt x="657480" y="87436"/>
                  </a:lnTo>
                  <a:lnTo>
                    <a:pt x="649982" y="94341"/>
                  </a:lnTo>
                  <a:lnTo>
                    <a:pt x="658576" y="87436"/>
                  </a:lnTo>
                  <a:lnTo>
                    <a:pt x="658168" y="86904"/>
                  </a:lnTo>
                  <a:close/>
                </a:path>
                <a:path w="738504" h="469264">
                  <a:moveTo>
                    <a:pt x="629369" y="89020"/>
                  </a:moveTo>
                  <a:lnTo>
                    <a:pt x="627020" y="90743"/>
                  </a:lnTo>
                  <a:lnTo>
                    <a:pt x="625529" y="92204"/>
                  </a:lnTo>
                  <a:lnTo>
                    <a:pt x="627170" y="91277"/>
                  </a:lnTo>
                  <a:lnTo>
                    <a:pt x="627810" y="90743"/>
                  </a:lnTo>
                  <a:lnTo>
                    <a:pt x="629369" y="89020"/>
                  </a:lnTo>
                  <a:close/>
                </a:path>
                <a:path w="738504" h="469264">
                  <a:moveTo>
                    <a:pt x="629529" y="89444"/>
                  </a:moveTo>
                  <a:lnTo>
                    <a:pt x="627810" y="90743"/>
                  </a:lnTo>
                  <a:lnTo>
                    <a:pt x="627170" y="91277"/>
                  </a:lnTo>
                  <a:lnTo>
                    <a:pt x="628115" y="90743"/>
                  </a:lnTo>
                  <a:lnTo>
                    <a:pt x="629529" y="89444"/>
                  </a:lnTo>
                  <a:close/>
                </a:path>
                <a:path w="738504" h="469264">
                  <a:moveTo>
                    <a:pt x="630792" y="88290"/>
                  </a:moveTo>
                  <a:lnTo>
                    <a:pt x="629875" y="89020"/>
                  </a:lnTo>
                  <a:lnTo>
                    <a:pt x="627810" y="90743"/>
                  </a:lnTo>
                  <a:lnTo>
                    <a:pt x="630058" y="89020"/>
                  </a:lnTo>
                  <a:lnTo>
                    <a:pt x="630792" y="88290"/>
                  </a:lnTo>
                  <a:close/>
                </a:path>
                <a:path w="738504" h="469264">
                  <a:moveTo>
                    <a:pt x="635457" y="84364"/>
                  </a:moveTo>
                  <a:lnTo>
                    <a:pt x="630541" y="87884"/>
                  </a:lnTo>
                  <a:lnTo>
                    <a:pt x="630030" y="88290"/>
                  </a:lnTo>
                  <a:lnTo>
                    <a:pt x="629369" y="89020"/>
                  </a:lnTo>
                  <a:lnTo>
                    <a:pt x="630370" y="88290"/>
                  </a:lnTo>
                  <a:lnTo>
                    <a:pt x="630750" y="88290"/>
                  </a:lnTo>
                  <a:lnTo>
                    <a:pt x="635457" y="84364"/>
                  </a:lnTo>
                  <a:close/>
                </a:path>
                <a:path w="738504" h="469264">
                  <a:moveTo>
                    <a:pt x="666122" y="81172"/>
                  </a:moveTo>
                  <a:lnTo>
                    <a:pt x="665178" y="81824"/>
                  </a:lnTo>
                  <a:lnTo>
                    <a:pt x="663495" y="83126"/>
                  </a:lnTo>
                  <a:lnTo>
                    <a:pt x="662136" y="84364"/>
                  </a:lnTo>
                  <a:lnTo>
                    <a:pt x="659256" y="86904"/>
                  </a:lnTo>
                  <a:lnTo>
                    <a:pt x="658576" y="87436"/>
                  </a:lnTo>
                  <a:lnTo>
                    <a:pt x="659217" y="88290"/>
                  </a:lnTo>
                  <a:lnTo>
                    <a:pt x="658978" y="88290"/>
                  </a:lnTo>
                  <a:lnTo>
                    <a:pt x="659460" y="87884"/>
                  </a:lnTo>
                  <a:lnTo>
                    <a:pt x="659796" y="87436"/>
                  </a:lnTo>
                  <a:lnTo>
                    <a:pt x="662571" y="84364"/>
                  </a:lnTo>
                  <a:lnTo>
                    <a:pt x="666122" y="81172"/>
                  </a:lnTo>
                  <a:close/>
                </a:path>
                <a:path w="738504" h="469264">
                  <a:moveTo>
                    <a:pt x="665635" y="81172"/>
                  </a:moveTo>
                  <a:lnTo>
                    <a:pt x="658168" y="86904"/>
                  </a:lnTo>
                  <a:lnTo>
                    <a:pt x="658576" y="87436"/>
                  </a:lnTo>
                  <a:lnTo>
                    <a:pt x="659256" y="86904"/>
                  </a:lnTo>
                  <a:lnTo>
                    <a:pt x="663539" y="83126"/>
                  </a:lnTo>
                  <a:lnTo>
                    <a:pt x="663817" y="82832"/>
                  </a:lnTo>
                  <a:lnTo>
                    <a:pt x="665635" y="81172"/>
                  </a:lnTo>
                  <a:close/>
                </a:path>
                <a:path w="738504" h="469264">
                  <a:moveTo>
                    <a:pt x="666368" y="60305"/>
                  </a:moveTo>
                  <a:lnTo>
                    <a:pt x="666060" y="60305"/>
                  </a:lnTo>
                  <a:lnTo>
                    <a:pt x="654293" y="70779"/>
                  </a:lnTo>
                  <a:lnTo>
                    <a:pt x="646654" y="78014"/>
                  </a:lnTo>
                  <a:lnTo>
                    <a:pt x="636447" y="86904"/>
                  </a:lnTo>
                  <a:lnTo>
                    <a:pt x="657400" y="86904"/>
                  </a:lnTo>
                  <a:lnTo>
                    <a:pt x="666207" y="79284"/>
                  </a:lnTo>
                  <a:lnTo>
                    <a:pt x="668574" y="77152"/>
                  </a:lnTo>
                  <a:lnTo>
                    <a:pt x="668988" y="76744"/>
                  </a:lnTo>
                  <a:lnTo>
                    <a:pt x="673062" y="72934"/>
                  </a:lnTo>
                  <a:lnTo>
                    <a:pt x="673280" y="72662"/>
                  </a:lnTo>
                  <a:lnTo>
                    <a:pt x="674067" y="71994"/>
                  </a:lnTo>
                  <a:lnTo>
                    <a:pt x="675735" y="70450"/>
                  </a:lnTo>
                  <a:lnTo>
                    <a:pt x="655172" y="70450"/>
                  </a:lnTo>
                  <a:lnTo>
                    <a:pt x="656335" y="69523"/>
                  </a:lnTo>
                  <a:lnTo>
                    <a:pt x="656664" y="69178"/>
                  </a:lnTo>
                  <a:lnTo>
                    <a:pt x="662092" y="64533"/>
                  </a:lnTo>
                  <a:lnTo>
                    <a:pt x="666368" y="60305"/>
                  </a:lnTo>
                  <a:close/>
                </a:path>
                <a:path w="738504" h="469264">
                  <a:moveTo>
                    <a:pt x="681518" y="66584"/>
                  </a:moveTo>
                  <a:lnTo>
                    <a:pt x="680445" y="66584"/>
                  </a:lnTo>
                  <a:lnTo>
                    <a:pt x="674918" y="71277"/>
                  </a:lnTo>
                  <a:lnTo>
                    <a:pt x="658124" y="86904"/>
                  </a:lnTo>
                  <a:lnTo>
                    <a:pt x="659826" y="85634"/>
                  </a:lnTo>
                  <a:lnTo>
                    <a:pt x="665635" y="81172"/>
                  </a:lnTo>
                  <a:lnTo>
                    <a:pt x="674471" y="72934"/>
                  </a:lnTo>
                  <a:lnTo>
                    <a:pt x="674777" y="72934"/>
                  </a:lnTo>
                  <a:lnTo>
                    <a:pt x="675926" y="71664"/>
                  </a:lnTo>
                  <a:lnTo>
                    <a:pt x="681518" y="66584"/>
                  </a:lnTo>
                  <a:close/>
                </a:path>
                <a:path w="738504" h="469264">
                  <a:moveTo>
                    <a:pt x="643822" y="79284"/>
                  </a:moveTo>
                  <a:lnTo>
                    <a:pt x="635787" y="85634"/>
                  </a:lnTo>
                  <a:lnTo>
                    <a:pt x="638047" y="84364"/>
                  </a:lnTo>
                  <a:lnTo>
                    <a:pt x="643822" y="79284"/>
                  </a:lnTo>
                  <a:close/>
                </a:path>
                <a:path w="738504" h="469264">
                  <a:moveTo>
                    <a:pt x="658228" y="65910"/>
                  </a:moveTo>
                  <a:lnTo>
                    <a:pt x="657896" y="66114"/>
                  </a:lnTo>
                  <a:lnTo>
                    <a:pt x="653196" y="70450"/>
                  </a:lnTo>
                  <a:lnTo>
                    <a:pt x="643178" y="79284"/>
                  </a:lnTo>
                  <a:lnTo>
                    <a:pt x="643801" y="79284"/>
                  </a:lnTo>
                  <a:lnTo>
                    <a:pt x="638047" y="84364"/>
                  </a:lnTo>
                  <a:lnTo>
                    <a:pt x="635787" y="85634"/>
                  </a:lnTo>
                  <a:lnTo>
                    <a:pt x="637807" y="85634"/>
                  </a:lnTo>
                  <a:lnTo>
                    <a:pt x="641885" y="81824"/>
                  </a:lnTo>
                  <a:lnTo>
                    <a:pt x="656092" y="69178"/>
                  </a:lnTo>
                  <a:lnTo>
                    <a:pt x="657522" y="67854"/>
                  </a:lnTo>
                  <a:lnTo>
                    <a:pt x="656463" y="67854"/>
                  </a:lnTo>
                  <a:lnTo>
                    <a:pt x="658228" y="65910"/>
                  </a:lnTo>
                  <a:close/>
                </a:path>
                <a:path w="738504" h="469264">
                  <a:moveTo>
                    <a:pt x="668223" y="79284"/>
                  </a:moveTo>
                  <a:lnTo>
                    <a:pt x="666455" y="80554"/>
                  </a:lnTo>
                  <a:lnTo>
                    <a:pt x="663872" y="82832"/>
                  </a:lnTo>
                  <a:lnTo>
                    <a:pt x="666845" y="80554"/>
                  </a:lnTo>
                  <a:lnTo>
                    <a:pt x="668223" y="79284"/>
                  </a:lnTo>
                  <a:close/>
                </a:path>
                <a:path w="738504" h="469264">
                  <a:moveTo>
                    <a:pt x="674777" y="72934"/>
                  </a:moveTo>
                  <a:lnTo>
                    <a:pt x="674471" y="72934"/>
                  </a:lnTo>
                  <a:lnTo>
                    <a:pt x="665895" y="80929"/>
                  </a:lnTo>
                  <a:lnTo>
                    <a:pt x="666500" y="80554"/>
                  </a:lnTo>
                  <a:lnTo>
                    <a:pt x="667895" y="79284"/>
                  </a:lnTo>
                  <a:lnTo>
                    <a:pt x="673835" y="74044"/>
                  </a:lnTo>
                  <a:lnTo>
                    <a:pt x="674231" y="73537"/>
                  </a:lnTo>
                  <a:lnTo>
                    <a:pt x="674777" y="72934"/>
                  </a:lnTo>
                  <a:close/>
                </a:path>
                <a:path w="738504" h="469264">
                  <a:moveTo>
                    <a:pt x="673522" y="74320"/>
                  </a:moveTo>
                  <a:lnTo>
                    <a:pt x="666455" y="80554"/>
                  </a:lnTo>
                  <a:lnTo>
                    <a:pt x="669548" y="78217"/>
                  </a:lnTo>
                  <a:lnTo>
                    <a:pt x="669670" y="78014"/>
                  </a:lnTo>
                  <a:lnTo>
                    <a:pt x="670911" y="77152"/>
                  </a:lnTo>
                  <a:lnTo>
                    <a:pt x="671328" y="76744"/>
                  </a:lnTo>
                  <a:lnTo>
                    <a:pt x="673522" y="74320"/>
                  </a:lnTo>
                  <a:close/>
                </a:path>
                <a:path w="738504" h="469264">
                  <a:moveTo>
                    <a:pt x="670958" y="77152"/>
                  </a:moveTo>
                  <a:lnTo>
                    <a:pt x="669817" y="78014"/>
                  </a:lnTo>
                  <a:lnTo>
                    <a:pt x="669439" y="78217"/>
                  </a:lnTo>
                  <a:lnTo>
                    <a:pt x="668680" y="78872"/>
                  </a:lnTo>
                  <a:lnTo>
                    <a:pt x="666810" y="80554"/>
                  </a:lnTo>
                  <a:lnTo>
                    <a:pt x="670178" y="78014"/>
                  </a:lnTo>
                  <a:lnTo>
                    <a:pt x="670958" y="77152"/>
                  </a:lnTo>
                  <a:close/>
                </a:path>
                <a:path w="738504" h="469264">
                  <a:moveTo>
                    <a:pt x="655594" y="67854"/>
                  </a:moveTo>
                  <a:lnTo>
                    <a:pt x="652169" y="70779"/>
                  </a:lnTo>
                  <a:lnTo>
                    <a:pt x="651497" y="71664"/>
                  </a:lnTo>
                  <a:lnTo>
                    <a:pt x="650993" y="71994"/>
                  </a:lnTo>
                  <a:lnTo>
                    <a:pt x="650391" y="72306"/>
                  </a:lnTo>
                  <a:lnTo>
                    <a:pt x="647004" y="75208"/>
                  </a:lnTo>
                  <a:lnTo>
                    <a:pt x="643534" y="78014"/>
                  </a:lnTo>
                  <a:lnTo>
                    <a:pt x="644618" y="78014"/>
                  </a:lnTo>
                  <a:lnTo>
                    <a:pt x="653193" y="70450"/>
                  </a:lnTo>
                  <a:lnTo>
                    <a:pt x="654032" y="69523"/>
                  </a:lnTo>
                  <a:lnTo>
                    <a:pt x="655594" y="67854"/>
                  </a:lnTo>
                  <a:close/>
                </a:path>
                <a:path w="738504" h="469264">
                  <a:moveTo>
                    <a:pt x="649561" y="72306"/>
                  </a:moveTo>
                  <a:lnTo>
                    <a:pt x="647123" y="74320"/>
                  </a:lnTo>
                  <a:lnTo>
                    <a:pt x="645989" y="75208"/>
                  </a:lnTo>
                  <a:lnTo>
                    <a:pt x="644968" y="76375"/>
                  </a:lnTo>
                  <a:lnTo>
                    <a:pt x="644581" y="76375"/>
                  </a:lnTo>
                  <a:lnTo>
                    <a:pt x="648622" y="73537"/>
                  </a:lnTo>
                  <a:lnTo>
                    <a:pt x="649122" y="72934"/>
                  </a:lnTo>
                  <a:lnTo>
                    <a:pt x="649561" y="72306"/>
                  </a:lnTo>
                  <a:close/>
                </a:path>
                <a:path w="738504" h="469264">
                  <a:moveTo>
                    <a:pt x="675093" y="72934"/>
                  </a:moveTo>
                  <a:lnTo>
                    <a:pt x="674777" y="72934"/>
                  </a:lnTo>
                  <a:lnTo>
                    <a:pt x="673772" y="74044"/>
                  </a:lnTo>
                  <a:lnTo>
                    <a:pt x="674410" y="73537"/>
                  </a:lnTo>
                  <a:lnTo>
                    <a:pt x="675093" y="72934"/>
                  </a:lnTo>
                  <a:close/>
                </a:path>
                <a:path w="738504" h="469264">
                  <a:moveTo>
                    <a:pt x="653386" y="69178"/>
                  </a:moveTo>
                  <a:lnTo>
                    <a:pt x="652988" y="69523"/>
                  </a:lnTo>
                  <a:lnTo>
                    <a:pt x="650370" y="71664"/>
                  </a:lnTo>
                  <a:lnTo>
                    <a:pt x="648763" y="73537"/>
                  </a:lnTo>
                  <a:lnTo>
                    <a:pt x="648601" y="73537"/>
                  </a:lnTo>
                  <a:lnTo>
                    <a:pt x="650518" y="72306"/>
                  </a:lnTo>
                  <a:lnTo>
                    <a:pt x="650755" y="71994"/>
                  </a:lnTo>
                  <a:lnTo>
                    <a:pt x="652169" y="70779"/>
                  </a:lnTo>
                  <a:lnTo>
                    <a:pt x="653386" y="69178"/>
                  </a:lnTo>
                  <a:close/>
                </a:path>
                <a:path w="738504" h="469264">
                  <a:moveTo>
                    <a:pt x="650701" y="71277"/>
                  </a:moveTo>
                  <a:lnTo>
                    <a:pt x="650011" y="71664"/>
                  </a:lnTo>
                  <a:lnTo>
                    <a:pt x="649561" y="72306"/>
                  </a:lnTo>
                  <a:lnTo>
                    <a:pt x="650352" y="71664"/>
                  </a:lnTo>
                  <a:lnTo>
                    <a:pt x="650701" y="71277"/>
                  </a:lnTo>
                  <a:close/>
                </a:path>
                <a:path w="738504" h="469264">
                  <a:moveTo>
                    <a:pt x="652169" y="70779"/>
                  </a:moveTo>
                  <a:lnTo>
                    <a:pt x="650391" y="72306"/>
                  </a:lnTo>
                  <a:lnTo>
                    <a:pt x="650993" y="71994"/>
                  </a:lnTo>
                  <a:lnTo>
                    <a:pt x="651497" y="71664"/>
                  </a:lnTo>
                  <a:lnTo>
                    <a:pt x="652169" y="70779"/>
                  </a:lnTo>
                  <a:close/>
                </a:path>
                <a:path w="738504" h="469264">
                  <a:moveTo>
                    <a:pt x="651968" y="70450"/>
                  </a:moveTo>
                  <a:lnTo>
                    <a:pt x="651410" y="70450"/>
                  </a:lnTo>
                  <a:lnTo>
                    <a:pt x="650701" y="71277"/>
                  </a:lnTo>
                  <a:lnTo>
                    <a:pt x="651437" y="70779"/>
                  </a:lnTo>
                  <a:lnTo>
                    <a:pt x="651968" y="70450"/>
                  </a:lnTo>
                  <a:close/>
                </a:path>
                <a:path w="738504" h="469264">
                  <a:moveTo>
                    <a:pt x="715869" y="15784"/>
                  </a:moveTo>
                  <a:lnTo>
                    <a:pt x="715578" y="15994"/>
                  </a:lnTo>
                  <a:lnTo>
                    <a:pt x="714633" y="17093"/>
                  </a:lnTo>
                  <a:lnTo>
                    <a:pt x="713939" y="17093"/>
                  </a:lnTo>
                  <a:lnTo>
                    <a:pt x="707556" y="23460"/>
                  </a:lnTo>
                  <a:lnTo>
                    <a:pt x="699344" y="31150"/>
                  </a:lnTo>
                  <a:lnTo>
                    <a:pt x="691135" y="39914"/>
                  </a:lnTo>
                  <a:lnTo>
                    <a:pt x="683198" y="47330"/>
                  </a:lnTo>
                  <a:lnTo>
                    <a:pt x="682910" y="47560"/>
                  </a:lnTo>
                  <a:lnTo>
                    <a:pt x="681101" y="48249"/>
                  </a:lnTo>
                  <a:lnTo>
                    <a:pt x="680473" y="48508"/>
                  </a:lnTo>
                  <a:lnTo>
                    <a:pt x="677824" y="51344"/>
                  </a:lnTo>
                  <a:lnTo>
                    <a:pt x="677401" y="51344"/>
                  </a:lnTo>
                  <a:lnTo>
                    <a:pt x="676092" y="52614"/>
                  </a:lnTo>
                  <a:lnTo>
                    <a:pt x="662092" y="64533"/>
                  </a:lnTo>
                  <a:lnTo>
                    <a:pt x="660018" y="66584"/>
                  </a:lnTo>
                  <a:lnTo>
                    <a:pt x="656767" y="69178"/>
                  </a:lnTo>
                  <a:lnTo>
                    <a:pt x="656261" y="69523"/>
                  </a:lnTo>
                  <a:lnTo>
                    <a:pt x="655177" y="70450"/>
                  </a:lnTo>
                  <a:lnTo>
                    <a:pt x="675735" y="70450"/>
                  </a:lnTo>
                  <a:lnTo>
                    <a:pt x="682465" y="64224"/>
                  </a:lnTo>
                  <a:lnTo>
                    <a:pt x="678137" y="64224"/>
                  </a:lnTo>
                  <a:lnTo>
                    <a:pt x="678787" y="63532"/>
                  </a:lnTo>
                  <a:lnTo>
                    <a:pt x="679690" y="62455"/>
                  </a:lnTo>
                  <a:lnTo>
                    <a:pt x="682731" y="58964"/>
                  </a:lnTo>
                  <a:lnTo>
                    <a:pt x="679576" y="58964"/>
                  </a:lnTo>
                  <a:lnTo>
                    <a:pt x="687474" y="51344"/>
                  </a:lnTo>
                  <a:lnTo>
                    <a:pt x="695127" y="43744"/>
                  </a:lnTo>
                  <a:lnTo>
                    <a:pt x="705490" y="33574"/>
                  </a:lnTo>
                  <a:lnTo>
                    <a:pt x="701829" y="33574"/>
                  </a:lnTo>
                  <a:lnTo>
                    <a:pt x="706749" y="28502"/>
                  </a:lnTo>
                  <a:lnTo>
                    <a:pt x="707867" y="27310"/>
                  </a:lnTo>
                  <a:lnTo>
                    <a:pt x="705107" y="27310"/>
                  </a:lnTo>
                  <a:lnTo>
                    <a:pt x="706726" y="26045"/>
                  </a:lnTo>
                  <a:lnTo>
                    <a:pt x="706108" y="26045"/>
                  </a:lnTo>
                  <a:lnTo>
                    <a:pt x="707044" y="24954"/>
                  </a:lnTo>
                  <a:lnTo>
                    <a:pt x="707391" y="24674"/>
                  </a:lnTo>
                  <a:lnTo>
                    <a:pt x="707695" y="24193"/>
                  </a:lnTo>
                  <a:lnTo>
                    <a:pt x="709274" y="22350"/>
                  </a:lnTo>
                  <a:lnTo>
                    <a:pt x="709811" y="21832"/>
                  </a:lnTo>
                  <a:lnTo>
                    <a:pt x="713779" y="18431"/>
                  </a:lnTo>
                  <a:lnTo>
                    <a:pt x="714476" y="17585"/>
                  </a:lnTo>
                  <a:lnTo>
                    <a:pt x="715869" y="15784"/>
                  </a:lnTo>
                  <a:close/>
                </a:path>
                <a:path w="738504" h="469264">
                  <a:moveTo>
                    <a:pt x="684110" y="66584"/>
                  </a:moveTo>
                  <a:lnTo>
                    <a:pt x="682205" y="67854"/>
                  </a:lnTo>
                  <a:lnTo>
                    <a:pt x="680403" y="69523"/>
                  </a:lnTo>
                  <a:lnTo>
                    <a:pt x="680908" y="69178"/>
                  </a:lnTo>
                  <a:lnTo>
                    <a:pt x="684110" y="66584"/>
                  </a:lnTo>
                  <a:close/>
                </a:path>
                <a:path w="738504" h="469264">
                  <a:moveTo>
                    <a:pt x="661740" y="64881"/>
                  </a:moveTo>
                  <a:lnTo>
                    <a:pt x="661046" y="65428"/>
                  </a:lnTo>
                  <a:lnTo>
                    <a:pt x="656664" y="69178"/>
                  </a:lnTo>
                  <a:lnTo>
                    <a:pt x="658427" y="67854"/>
                  </a:lnTo>
                  <a:lnTo>
                    <a:pt x="660018" y="66584"/>
                  </a:lnTo>
                  <a:lnTo>
                    <a:pt x="661740" y="64881"/>
                  </a:lnTo>
                  <a:close/>
                </a:path>
                <a:path w="738504" h="469264">
                  <a:moveTo>
                    <a:pt x="662321" y="61681"/>
                  </a:moveTo>
                  <a:lnTo>
                    <a:pt x="661365" y="62455"/>
                  </a:lnTo>
                  <a:lnTo>
                    <a:pt x="658483" y="64881"/>
                  </a:lnTo>
                  <a:lnTo>
                    <a:pt x="657862" y="65428"/>
                  </a:lnTo>
                  <a:lnTo>
                    <a:pt x="655594" y="67854"/>
                  </a:lnTo>
                  <a:lnTo>
                    <a:pt x="660607" y="63532"/>
                  </a:lnTo>
                  <a:lnTo>
                    <a:pt x="661560" y="62455"/>
                  </a:lnTo>
                  <a:lnTo>
                    <a:pt x="662321" y="61681"/>
                  </a:lnTo>
                  <a:close/>
                </a:path>
                <a:path w="738504" h="469264">
                  <a:moveTo>
                    <a:pt x="665679" y="60305"/>
                  </a:moveTo>
                  <a:lnTo>
                    <a:pt x="665043" y="60305"/>
                  </a:lnTo>
                  <a:lnTo>
                    <a:pt x="656463" y="67854"/>
                  </a:lnTo>
                  <a:lnTo>
                    <a:pt x="657522" y="67854"/>
                  </a:lnTo>
                  <a:lnTo>
                    <a:pt x="665679" y="60305"/>
                  </a:lnTo>
                  <a:close/>
                </a:path>
                <a:path w="738504" h="469264">
                  <a:moveTo>
                    <a:pt x="682423" y="65910"/>
                  </a:moveTo>
                  <a:lnTo>
                    <a:pt x="682092" y="66114"/>
                  </a:lnTo>
                  <a:lnTo>
                    <a:pt x="681729" y="66411"/>
                  </a:lnTo>
                  <a:lnTo>
                    <a:pt x="681556" y="66584"/>
                  </a:lnTo>
                  <a:lnTo>
                    <a:pt x="680855" y="67854"/>
                  </a:lnTo>
                  <a:lnTo>
                    <a:pt x="682423" y="65910"/>
                  </a:lnTo>
                  <a:close/>
                </a:path>
                <a:path w="738504" h="469264">
                  <a:moveTo>
                    <a:pt x="656277" y="65910"/>
                  </a:moveTo>
                  <a:lnTo>
                    <a:pt x="655938" y="66114"/>
                  </a:lnTo>
                  <a:lnTo>
                    <a:pt x="655672" y="66411"/>
                  </a:lnTo>
                  <a:lnTo>
                    <a:pt x="656078" y="66114"/>
                  </a:lnTo>
                  <a:lnTo>
                    <a:pt x="656177" y="65910"/>
                  </a:lnTo>
                  <a:close/>
                </a:path>
                <a:path w="738504" h="469264">
                  <a:moveTo>
                    <a:pt x="672617" y="53884"/>
                  </a:moveTo>
                  <a:lnTo>
                    <a:pt x="659081" y="66411"/>
                  </a:lnTo>
                  <a:lnTo>
                    <a:pt x="659534" y="66114"/>
                  </a:lnTo>
                  <a:lnTo>
                    <a:pt x="666060" y="60305"/>
                  </a:lnTo>
                  <a:lnTo>
                    <a:pt x="666368" y="60305"/>
                  </a:lnTo>
                  <a:lnTo>
                    <a:pt x="670169" y="56546"/>
                  </a:lnTo>
                  <a:lnTo>
                    <a:pt x="672617" y="53884"/>
                  </a:lnTo>
                  <a:close/>
                </a:path>
                <a:path w="738504" h="469264">
                  <a:moveTo>
                    <a:pt x="657236" y="64881"/>
                  </a:moveTo>
                  <a:lnTo>
                    <a:pt x="656485" y="65428"/>
                  </a:lnTo>
                  <a:lnTo>
                    <a:pt x="656673" y="65428"/>
                  </a:lnTo>
                  <a:lnTo>
                    <a:pt x="657236" y="64881"/>
                  </a:lnTo>
                  <a:close/>
                </a:path>
                <a:path w="738504" h="469264">
                  <a:moveTo>
                    <a:pt x="680300" y="44994"/>
                  </a:moveTo>
                  <a:lnTo>
                    <a:pt x="671950" y="52614"/>
                  </a:lnTo>
                  <a:lnTo>
                    <a:pt x="662888" y="61507"/>
                  </a:lnTo>
                  <a:lnTo>
                    <a:pt x="659381" y="64743"/>
                  </a:lnTo>
                  <a:lnTo>
                    <a:pt x="659163" y="64881"/>
                  </a:lnTo>
                  <a:lnTo>
                    <a:pt x="658666" y="65428"/>
                  </a:lnTo>
                  <a:lnTo>
                    <a:pt x="659291" y="64881"/>
                  </a:lnTo>
                  <a:lnTo>
                    <a:pt x="659523" y="64743"/>
                  </a:lnTo>
                  <a:lnTo>
                    <a:pt x="660240" y="64224"/>
                  </a:lnTo>
                  <a:lnTo>
                    <a:pt x="661063" y="63532"/>
                  </a:lnTo>
                  <a:lnTo>
                    <a:pt x="671907" y="53884"/>
                  </a:lnTo>
                  <a:lnTo>
                    <a:pt x="676391" y="50160"/>
                  </a:lnTo>
                  <a:lnTo>
                    <a:pt x="676778" y="49521"/>
                  </a:lnTo>
                  <a:lnTo>
                    <a:pt x="677847" y="47560"/>
                  </a:lnTo>
                  <a:lnTo>
                    <a:pt x="678504" y="47560"/>
                  </a:lnTo>
                  <a:lnTo>
                    <a:pt x="680300" y="44994"/>
                  </a:lnTo>
                  <a:close/>
                </a:path>
                <a:path w="738504" h="469264">
                  <a:moveTo>
                    <a:pt x="683598" y="64881"/>
                  </a:moveTo>
                  <a:lnTo>
                    <a:pt x="682749" y="65428"/>
                  </a:lnTo>
                  <a:lnTo>
                    <a:pt x="682929" y="65428"/>
                  </a:lnTo>
                  <a:lnTo>
                    <a:pt x="683598" y="64881"/>
                  </a:lnTo>
                  <a:close/>
                </a:path>
                <a:path w="738504" h="469264">
                  <a:moveTo>
                    <a:pt x="691078" y="52455"/>
                  </a:moveTo>
                  <a:lnTo>
                    <a:pt x="688958" y="53579"/>
                  </a:lnTo>
                  <a:lnTo>
                    <a:pt x="687137" y="55154"/>
                  </a:lnTo>
                  <a:lnTo>
                    <a:pt x="685576" y="56546"/>
                  </a:lnTo>
                  <a:lnTo>
                    <a:pt x="683924" y="58964"/>
                  </a:lnTo>
                  <a:lnTo>
                    <a:pt x="682909" y="60305"/>
                  </a:lnTo>
                  <a:lnTo>
                    <a:pt x="680925" y="61258"/>
                  </a:lnTo>
                  <a:lnTo>
                    <a:pt x="679800" y="62455"/>
                  </a:lnTo>
                  <a:lnTo>
                    <a:pt x="678752" y="63532"/>
                  </a:lnTo>
                  <a:lnTo>
                    <a:pt x="678150" y="64224"/>
                  </a:lnTo>
                  <a:lnTo>
                    <a:pt x="682465" y="64224"/>
                  </a:lnTo>
                  <a:lnTo>
                    <a:pt x="686701" y="60305"/>
                  </a:lnTo>
                  <a:lnTo>
                    <a:pt x="689947" y="57694"/>
                  </a:lnTo>
                  <a:lnTo>
                    <a:pt x="686104" y="57694"/>
                  </a:lnTo>
                  <a:lnTo>
                    <a:pt x="691078" y="52455"/>
                  </a:lnTo>
                  <a:close/>
                </a:path>
                <a:path w="738504" h="469264">
                  <a:moveTo>
                    <a:pt x="680925" y="61258"/>
                  </a:moveTo>
                  <a:lnTo>
                    <a:pt x="680406" y="61507"/>
                  </a:lnTo>
                  <a:lnTo>
                    <a:pt x="680595" y="61507"/>
                  </a:lnTo>
                  <a:lnTo>
                    <a:pt x="680925" y="61258"/>
                  </a:lnTo>
                  <a:close/>
                </a:path>
                <a:path w="738504" h="469264">
                  <a:moveTo>
                    <a:pt x="674052" y="50160"/>
                  </a:moveTo>
                  <a:lnTo>
                    <a:pt x="673466" y="50538"/>
                  </a:lnTo>
                  <a:lnTo>
                    <a:pt x="669274" y="53884"/>
                  </a:lnTo>
                  <a:lnTo>
                    <a:pt x="661313" y="61258"/>
                  </a:lnTo>
                  <a:lnTo>
                    <a:pt x="662482" y="60305"/>
                  </a:lnTo>
                  <a:lnTo>
                    <a:pt x="669692" y="53884"/>
                  </a:lnTo>
                  <a:lnTo>
                    <a:pt x="674052" y="50160"/>
                  </a:lnTo>
                  <a:close/>
                </a:path>
                <a:path w="738504" h="469264">
                  <a:moveTo>
                    <a:pt x="714773" y="26045"/>
                  </a:moveTo>
                  <a:lnTo>
                    <a:pt x="714326" y="26420"/>
                  </a:lnTo>
                  <a:lnTo>
                    <a:pt x="713506" y="27310"/>
                  </a:lnTo>
                  <a:lnTo>
                    <a:pt x="705573" y="34834"/>
                  </a:lnTo>
                  <a:lnTo>
                    <a:pt x="699909" y="39914"/>
                  </a:lnTo>
                  <a:lnTo>
                    <a:pt x="690482" y="48881"/>
                  </a:lnTo>
                  <a:lnTo>
                    <a:pt x="685025" y="55154"/>
                  </a:lnTo>
                  <a:lnTo>
                    <a:pt x="679576" y="58964"/>
                  </a:lnTo>
                  <a:lnTo>
                    <a:pt x="682731" y="58964"/>
                  </a:lnTo>
                  <a:lnTo>
                    <a:pt x="685527" y="56546"/>
                  </a:lnTo>
                  <a:lnTo>
                    <a:pt x="688301" y="53884"/>
                  </a:lnTo>
                  <a:lnTo>
                    <a:pt x="688956" y="53579"/>
                  </a:lnTo>
                  <a:lnTo>
                    <a:pt x="692877" y="50160"/>
                  </a:lnTo>
                  <a:lnTo>
                    <a:pt x="692892" y="48881"/>
                  </a:lnTo>
                  <a:lnTo>
                    <a:pt x="693306" y="48508"/>
                  </a:lnTo>
                  <a:lnTo>
                    <a:pt x="696770" y="46069"/>
                  </a:lnTo>
                  <a:lnTo>
                    <a:pt x="697157" y="45488"/>
                  </a:lnTo>
                  <a:lnTo>
                    <a:pt x="701928" y="39914"/>
                  </a:lnTo>
                  <a:lnTo>
                    <a:pt x="703671" y="38972"/>
                  </a:lnTo>
                  <a:lnTo>
                    <a:pt x="704037" y="38644"/>
                  </a:lnTo>
                  <a:lnTo>
                    <a:pt x="707124" y="38644"/>
                  </a:lnTo>
                  <a:lnTo>
                    <a:pt x="708219" y="37470"/>
                  </a:lnTo>
                  <a:lnTo>
                    <a:pt x="706178" y="37470"/>
                  </a:lnTo>
                  <a:lnTo>
                    <a:pt x="706504" y="37175"/>
                  </a:lnTo>
                  <a:lnTo>
                    <a:pt x="706875" y="36768"/>
                  </a:lnTo>
                  <a:lnTo>
                    <a:pt x="708761" y="34834"/>
                  </a:lnTo>
                  <a:lnTo>
                    <a:pt x="711644" y="32294"/>
                  </a:lnTo>
                  <a:lnTo>
                    <a:pt x="710730" y="32294"/>
                  </a:lnTo>
                  <a:lnTo>
                    <a:pt x="711621" y="31150"/>
                  </a:lnTo>
                  <a:lnTo>
                    <a:pt x="711941" y="31150"/>
                  </a:lnTo>
                  <a:lnTo>
                    <a:pt x="711848" y="30623"/>
                  </a:lnTo>
                  <a:lnTo>
                    <a:pt x="711785" y="30265"/>
                  </a:lnTo>
                  <a:lnTo>
                    <a:pt x="711695" y="29754"/>
                  </a:lnTo>
                  <a:lnTo>
                    <a:pt x="714773" y="26045"/>
                  </a:lnTo>
                  <a:close/>
                </a:path>
                <a:path w="738504" h="469264">
                  <a:moveTo>
                    <a:pt x="699224" y="46069"/>
                  </a:moveTo>
                  <a:lnTo>
                    <a:pt x="698144" y="46069"/>
                  </a:lnTo>
                  <a:lnTo>
                    <a:pt x="695221" y="49521"/>
                  </a:lnTo>
                  <a:lnTo>
                    <a:pt x="694644" y="50160"/>
                  </a:lnTo>
                  <a:lnTo>
                    <a:pt x="691540" y="52614"/>
                  </a:lnTo>
                  <a:lnTo>
                    <a:pt x="688733" y="55154"/>
                  </a:lnTo>
                  <a:lnTo>
                    <a:pt x="687273" y="56546"/>
                  </a:lnTo>
                  <a:lnTo>
                    <a:pt x="686244" y="57694"/>
                  </a:lnTo>
                  <a:lnTo>
                    <a:pt x="689521" y="57694"/>
                  </a:lnTo>
                  <a:lnTo>
                    <a:pt x="691121" y="55154"/>
                  </a:lnTo>
                  <a:lnTo>
                    <a:pt x="695528" y="51344"/>
                  </a:lnTo>
                  <a:lnTo>
                    <a:pt x="696664" y="50160"/>
                  </a:lnTo>
                  <a:lnTo>
                    <a:pt x="695435" y="50160"/>
                  </a:lnTo>
                  <a:lnTo>
                    <a:pt x="699224" y="46069"/>
                  </a:lnTo>
                  <a:close/>
                </a:path>
                <a:path w="738504" h="469264">
                  <a:moveTo>
                    <a:pt x="700959" y="46069"/>
                  </a:moveTo>
                  <a:lnTo>
                    <a:pt x="700444" y="46618"/>
                  </a:lnTo>
                  <a:lnTo>
                    <a:pt x="697645" y="49230"/>
                  </a:lnTo>
                  <a:lnTo>
                    <a:pt x="689521" y="57694"/>
                  </a:lnTo>
                  <a:lnTo>
                    <a:pt x="689947" y="57694"/>
                  </a:lnTo>
                  <a:lnTo>
                    <a:pt x="693116" y="55154"/>
                  </a:lnTo>
                  <a:lnTo>
                    <a:pt x="694685" y="53579"/>
                  </a:lnTo>
                  <a:lnTo>
                    <a:pt x="695396" y="52614"/>
                  </a:lnTo>
                  <a:lnTo>
                    <a:pt x="696697" y="51489"/>
                  </a:lnTo>
                  <a:lnTo>
                    <a:pt x="696823" y="51344"/>
                  </a:lnTo>
                  <a:lnTo>
                    <a:pt x="697405" y="50892"/>
                  </a:lnTo>
                  <a:lnTo>
                    <a:pt x="698236" y="50160"/>
                  </a:lnTo>
                  <a:lnTo>
                    <a:pt x="698556" y="49521"/>
                  </a:lnTo>
                  <a:lnTo>
                    <a:pt x="700959" y="46069"/>
                  </a:lnTo>
                  <a:close/>
                </a:path>
                <a:path w="738504" h="469264">
                  <a:moveTo>
                    <a:pt x="688958" y="53579"/>
                  </a:moveTo>
                  <a:lnTo>
                    <a:pt x="688301" y="53884"/>
                  </a:lnTo>
                  <a:lnTo>
                    <a:pt x="685532" y="56546"/>
                  </a:lnTo>
                  <a:lnTo>
                    <a:pt x="688958" y="53579"/>
                  </a:lnTo>
                  <a:close/>
                </a:path>
                <a:path w="738504" h="469264">
                  <a:moveTo>
                    <a:pt x="695726" y="52614"/>
                  </a:moveTo>
                  <a:lnTo>
                    <a:pt x="694645" y="53579"/>
                  </a:lnTo>
                  <a:lnTo>
                    <a:pt x="693421" y="55154"/>
                  </a:lnTo>
                  <a:lnTo>
                    <a:pt x="694628" y="53884"/>
                  </a:lnTo>
                  <a:lnTo>
                    <a:pt x="695726" y="52614"/>
                  </a:lnTo>
                  <a:close/>
                </a:path>
                <a:path w="738504" h="469264">
                  <a:moveTo>
                    <a:pt x="696768" y="51489"/>
                  </a:moveTo>
                  <a:lnTo>
                    <a:pt x="696081" y="52022"/>
                  </a:lnTo>
                  <a:lnTo>
                    <a:pt x="695396" y="52614"/>
                  </a:lnTo>
                  <a:lnTo>
                    <a:pt x="694645" y="53579"/>
                  </a:lnTo>
                  <a:lnTo>
                    <a:pt x="695647" y="52614"/>
                  </a:lnTo>
                  <a:lnTo>
                    <a:pt x="696768" y="51489"/>
                  </a:lnTo>
                  <a:close/>
                </a:path>
                <a:path w="738504" h="469264">
                  <a:moveTo>
                    <a:pt x="680860" y="48008"/>
                  </a:moveTo>
                  <a:lnTo>
                    <a:pt x="680465" y="48249"/>
                  </a:lnTo>
                  <a:lnTo>
                    <a:pt x="677988" y="50160"/>
                  </a:lnTo>
                  <a:lnTo>
                    <a:pt x="676414" y="51344"/>
                  </a:lnTo>
                  <a:lnTo>
                    <a:pt x="677401" y="51344"/>
                  </a:lnTo>
                  <a:lnTo>
                    <a:pt x="680860" y="48008"/>
                  </a:lnTo>
                  <a:close/>
                </a:path>
                <a:path w="738504" h="469264">
                  <a:moveTo>
                    <a:pt x="700567" y="48249"/>
                  </a:moveTo>
                  <a:lnTo>
                    <a:pt x="700148" y="48508"/>
                  </a:lnTo>
                  <a:lnTo>
                    <a:pt x="698975" y="49521"/>
                  </a:lnTo>
                  <a:lnTo>
                    <a:pt x="698112" y="50160"/>
                  </a:lnTo>
                  <a:lnTo>
                    <a:pt x="697848" y="50538"/>
                  </a:lnTo>
                  <a:lnTo>
                    <a:pt x="697389" y="50892"/>
                  </a:lnTo>
                  <a:lnTo>
                    <a:pt x="696913" y="51344"/>
                  </a:lnTo>
                  <a:lnTo>
                    <a:pt x="697312" y="51099"/>
                  </a:lnTo>
                  <a:lnTo>
                    <a:pt x="699190" y="50160"/>
                  </a:lnTo>
                  <a:lnTo>
                    <a:pt x="699728" y="49521"/>
                  </a:lnTo>
                  <a:lnTo>
                    <a:pt x="700567" y="48249"/>
                  </a:lnTo>
                  <a:close/>
                </a:path>
                <a:path w="738504" h="469264">
                  <a:moveTo>
                    <a:pt x="689733" y="37175"/>
                  </a:moveTo>
                  <a:lnTo>
                    <a:pt x="685749" y="39914"/>
                  </a:lnTo>
                  <a:lnTo>
                    <a:pt x="680899" y="45488"/>
                  </a:lnTo>
                  <a:lnTo>
                    <a:pt x="680418" y="46069"/>
                  </a:lnTo>
                  <a:lnTo>
                    <a:pt x="676354" y="50160"/>
                  </a:lnTo>
                  <a:lnTo>
                    <a:pt x="677931" y="48881"/>
                  </a:lnTo>
                  <a:lnTo>
                    <a:pt x="683290" y="43965"/>
                  </a:lnTo>
                  <a:lnTo>
                    <a:pt x="683640" y="43587"/>
                  </a:lnTo>
                  <a:lnTo>
                    <a:pt x="684096" y="42494"/>
                  </a:lnTo>
                  <a:lnTo>
                    <a:pt x="684647" y="42494"/>
                  </a:lnTo>
                  <a:lnTo>
                    <a:pt x="685550" y="41538"/>
                  </a:lnTo>
                  <a:lnTo>
                    <a:pt x="688200" y="38644"/>
                  </a:lnTo>
                  <a:lnTo>
                    <a:pt x="689530" y="37470"/>
                  </a:lnTo>
                  <a:lnTo>
                    <a:pt x="689733" y="37175"/>
                  </a:lnTo>
                  <a:close/>
                </a:path>
                <a:path w="738504" h="469264">
                  <a:moveTo>
                    <a:pt x="700064" y="46618"/>
                  </a:moveTo>
                  <a:lnTo>
                    <a:pt x="699363" y="47106"/>
                  </a:lnTo>
                  <a:lnTo>
                    <a:pt x="695403" y="50160"/>
                  </a:lnTo>
                  <a:lnTo>
                    <a:pt x="696649" y="50160"/>
                  </a:lnTo>
                  <a:lnTo>
                    <a:pt x="697333" y="49521"/>
                  </a:lnTo>
                  <a:lnTo>
                    <a:pt x="697556" y="49230"/>
                  </a:lnTo>
                  <a:lnTo>
                    <a:pt x="700064" y="46618"/>
                  </a:lnTo>
                  <a:close/>
                </a:path>
                <a:path w="738504" h="469264">
                  <a:moveTo>
                    <a:pt x="680714" y="48249"/>
                  </a:moveTo>
                  <a:lnTo>
                    <a:pt x="680316" y="48508"/>
                  </a:lnTo>
                  <a:lnTo>
                    <a:pt x="679932" y="48881"/>
                  </a:lnTo>
                  <a:lnTo>
                    <a:pt x="679612" y="48881"/>
                  </a:lnTo>
                  <a:lnTo>
                    <a:pt x="680545" y="48508"/>
                  </a:lnTo>
                  <a:lnTo>
                    <a:pt x="680714" y="48249"/>
                  </a:lnTo>
                  <a:close/>
                </a:path>
                <a:path w="738504" h="469264">
                  <a:moveTo>
                    <a:pt x="705360" y="43965"/>
                  </a:moveTo>
                  <a:lnTo>
                    <a:pt x="703757" y="44994"/>
                  </a:lnTo>
                  <a:lnTo>
                    <a:pt x="702166" y="46069"/>
                  </a:lnTo>
                  <a:lnTo>
                    <a:pt x="702006" y="46069"/>
                  </a:lnTo>
                  <a:lnTo>
                    <a:pt x="700726" y="48008"/>
                  </a:lnTo>
                  <a:lnTo>
                    <a:pt x="705360" y="43965"/>
                  </a:lnTo>
                  <a:close/>
                </a:path>
                <a:path w="738504" h="469264">
                  <a:moveTo>
                    <a:pt x="697233" y="46069"/>
                  </a:moveTo>
                  <a:lnTo>
                    <a:pt x="697030" y="46069"/>
                  </a:lnTo>
                  <a:lnTo>
                    <a:pt x="695855" y="47330"/>
                  </a:lnTo>
                  <a:lnTo>
                    <a:pt x="696202" y="47106"/>
                  </a:lnTo>
                  <a:lnTo>
                    <a:pt x="697233" y="46069"/>
                  </a:lnTo>
                  <a:close/>
                </a:path>
                <a:path w="738504" h="469264">
                  <a:moveTo>
                    <a:pt x="695917" y="33574"/>
                  </a:moveTo>
                  <a:lnTo>
                    <a:pt x="694536" y="34834"/>
                  </a:lnTo>
                  <a:lnTo>
                    <a:pt x="684923" y="43744"/>
                  </a:lnTo>
                  <a:lnTo>
                    <a:pt x="681783" y="47106"/>
                  </a:lnTo>
                  <a:lnTo>
                    <a:pt x="682406" y="46618"/>
                  </a:lnTo>
                  <a:lnTo>
                    <a:pt x="688873" y="41184"/>
                  </a:lnTo>
                  <a:lnTo>
                    <a:pt x="695917" y="33574"/>
                  </a:lnTo>
                  <a:close/>
                </a:path>
                <a:path w="738504" h="469264">
                  <a:moveTo>
                    <a:pt x="707124" y="38644"/>
                  </a:moveTo>
                  <a:lnTo>
                    <a:pt x="704278" y="38644"/>
                  </a:lnTo>
                  <a:lnTo>
                    <a:pt x="703955" y="38972"/>
                  </a:lnTo>
                  <a:lnTo>
                    <a:pt x="703719" y="39914"/>
                  </a:lnTo>
                  <a:lnTo>
                    <a:pt x="702500" y="41184"/>
                  </a:lnTo>
                  <a:lnTo>
                    <a:pt x="698944" y="44994"/>
                  </a:lnTo>
                  <a:lnTo>
                    <a:pt x="696663" y="47106"/>
                  </a:lnTo>
                  <a:lnTo>
                    <a:pt x="697472" y="46618"/>
                  </a:lnTo>
                  <a:lnTo>
                    <a:pt x="698258" y="46069"/>
                  </a:lnTo>
                  <a:lnTo>
                    <a:pt x="699224" y="46069"/>
                  </a:lnTo>
                  <a:lnTo>
                    <a:pt x="701377" y="43744"/>
                  </a:lnTo>
                  <a:lnTo>
                    <a:pt x="705938" y="39914"/>
                  </a:lnTo>
                  <a:lnTo>
                    <a:pt x="707124" y="38644"/>
                  </a:lnTo>
                  <a:close/>
                </a:path>
                <a:path w="738504" h="469264">
                  <a:moveTo>
                    <a:pt x="712250" y="34834"/>
                  </a:moveTo>
                  <a:lnTo>
                    <a:pt x="711949" y="34834"/>
                  </a:lnTo>
                  <a:lnTo>
                    <a:pt x="707732" y="38644"/>
                  </a:lnTo>
                  <a:lnTo>
                    <a:pt x="705002" y="41184"/>
                  </a:lnTo>
                  <a:lnTo>
                    <a:pt x="701150" y="45488"/>
                  </a:lnTo>
                  <a:lnTo>
                    <a:pt x="700658" y="46069"/>
                  </a:lnTo>
                  <a:lnTo>
                    <a:pt x="704752" y="42494"/>
                  </a:lnTo>
                  <a:lnTo>
                    <a:pt x="707123" y="39914"/>
                  </a:lnTo>
                  <a:lnTo>
                    <a:pt x="708133" y="38972"/>
                  </a:lnTo>
                  <a:lnTo>
                    <a:pt x="712250" y="34834"/>
                  </a:lnTo>
                  <a:close/>
                </a:path>
                <a:path w="738504" h="469264">
                  <a:moveTo>
                    <a:pt x="684648" y="42494"/>
                  </a:moveTo>
                  <a:lnTo>
                    <a:pt x="684096" y="42494"/>
                  </a:lnTo>
                  <a:lnTo>
                    <a:pt x="683702" y="43587"/>
                  </a:lnTo>
                  <a:lnTo>
                    <a:pt x="684648" y="42494"/>
                  </a:lnTo>
                  <a:close/>
                </a:path>
                <a:path w="738504" h="469264">
                  <a:moveTo>
                    <a:pt x="684892" y="42494"/>
                  </a:moveTo>
                  <a:lnTo>
                    <a:pt x="684648" y="42494"/>
                  </a:lnTo>
                  <a:lnTo>
                    <a:pt x="683640" y="43587"/>
                  </a:lnTo>
                  <a:lnTo>
                    <a:pt x="684892" y="42494"/>
                  </a:lnTo>
                  <a:close/>
                </a:path>
                <a:path w="738504" h="469264">
                  <a:moveTo>
                    <a:pt x="687377" y="40084"/>
                  </a:moveTo>
                  <a:lnTo>
                    <a:pt x="685761" y="41184"/>
                  </a:lnTo>
                  <a:lnTo>
                    <a:pt x="685090" y="42312"/>
                  </a:lnTo>
                  <a:lnTo>
                    <a:pt x="685942" y="41538"/>
                  </a:lnTo>
                  <a:lnTo>
                    <a:pt x="687377" y="40084"/>
                  </a:lnTo>
                  <a:close/>
                </a:path>
                <a:path w="738504" h="469264">
                  <a:moveTo>
                    <a:pt x="690692" y="37470"/>
                  </a:moveTo>
                  <a:lnTo>
                    <a:pt x="690028" y="37862"/>
                  </a:lnTo>
                  <a:lnTo>
                    <a:pt x="688809" y="38644"/>
                  </a:lnTo>
                  <a:lnTo>
                    <a:pt x="687547" y="39914"/>
                  </a:lnTo>
                  <a:lnTo>
                    <a:pt x="688811" y="39109"/>
                  </a:lnTo>
                  <a:lnTo>
                    <a:pt x="689495" y="38644"/>
                  </a:lnTo>
                  <a:lnTo>
                    <a:pt x="690692" y="37470"/>
                  </a:lnTo>
                  <a:close/>
                </a:path>
                <a:path w="738504" h="469264">
                  <a:moveTo>
                    <a:pt x="703881" y="38972"/>
                  </a:moveTo>
                  <a:lnTo>
                    <a:pt x="703671" y="38972"/>
                  </a:lnTo>
                  <a:lnTo>
                    <a:pt x="702621" y="39914"/>
                  </a:lnTo>
                  <a:lnTo>
                    <a:pt x="703881" y="38972"/>
                  </a:lnTo>
                  <a:close/>
                </a:path>
                <a:path w="738504" h="469264">
                  <a:moveTo>
                    <a:pt x="704278" y="38644"/>
                  </a:moveTo>
                  <a:lnTo>
                    <a:pt x="704037" y="38644"/>
                  </a:lnTo>
                  <a:lnTo>
                    <a:pt x="703955" y="38972"/>
                  </a:lnTo>
                  <a:lnTo>
                    <a:pt x="703671" y="38972"/>
                  </a:lnTo>
                  <a:lnTo>
                    <a:pt x="704278" y="38644"/>
                  </a:lnTo>
                  <a:close/>
                </a:path>
                <a:path w="738504" h="469264">
                  <a:moveTo>
                    <a:pt x="690325" y="36768"/>
                  </a:moveTo>
                  <a:lnTo>
                    <a:pt x="689733" y="37175"/>
                  </a:lnTo>
                  <a:lnTo>
                    <a:pt x="689455" y="37470"/>
                  </a:lnTo>
                  <a:lnTo>
                    <a:pt x="689864" y="37175"/>
                  </a:lnTo>
                  <a:lnTo>
                    <a:pt x="690325" y="36768"/>
                  </a:lnTo>
                  <a:close/>
                </a:path>
                <a:path w="738504" h="469264">
                  <a:moveTo>
                    <a:pt x="716336" y="28713"/>
                  </a:moveTo>
                  <a:lnTo>
                    <a:pt x="714133" y="30265"/>
                  </a:lnTo>
                  <a:lnTo>
                    <a:pt x="706953" y="36768"/>
                  </a:lnTo>
                  <a:lnTo>
                    <a:pt x="706478" y="37175"/>
                  </a:lnTo>
                  <a:lnTo>
                    <a:pt x="706190" y="37470"/>
                  </a:lnTo>
                  <a:lnTo>
                    <a:pt x="708219" y="37470"/>
                  </a:lnTo>
                  <a:lnTo>
                    <a:pt x="715424" y="29754"/>
                  </a:lnTo>
                  <a:lnTo>
                    <a:pt x="716336" y="28713"/>
                  </a:lnTo>
                  <a:close/>
                </a:path>
                <a:path w="738504" h="469264">
                  <a:moveTo>
                    <a:pt x="715999" y="31150"/>
                  </a:moveTo>
                  <a:lnTo>
                    <a:pt x="714784" y="32294"/>
                  </a:lnTo>
                  <a:lnTo>
                    <a:pt x="709620" y="37470"/>
                  </a:lnTo>
                  <a:lnTo>
                    <a:pt x="710060" y="37175"/>
                  </a:lnTo>
                  <a:lnTo>
                    <a:pt x="712571" y="34834"/>
                  </a:lnTo>
                  <a:lnTo>
                    <a:pt x="715530" y="32294"/>
                  </a:lnTo>
                  <a:lnTo>
                    <a:pt x="715999" y="31150"/>
                  </a:lnTo>
                  <a:close/>
                </a:path>
                <a:path w="738504" h="469264">
                  <a:moveTo>
                    <a:pt x="694851" y="32501"/>
                  </a:moveTo>
                  <a:lnTo>
                    <a:pt x="691349" y="34834"/>
                  </a:lnTo>
                  <a:lnTo>
                    <a:pt x="689733" y="37175"/>
                  </a:lnTo>
                  <a:lnTo>
                    <a:pt x="690325" y="36768"/>
                  </a:lnTo>
                  <a:lnTo>
                    <a:pt x="692518" y="34834"/>
                  </a:lnTo>
                  <a:lnTo>
                    <a:pt x="694851" y="32501"/>
                  </a:lnTo>
                  <a:close/>
                </a:path>
                <a:path w="738504" h="469264">
                  <a:moveTo>
                    <a:pt x="712838" y="34834"/>
                  </a:moveTo>
                  <a:lnTo>
                    <a:pt x="712571" y="34834"/>
                  </a:lnTo>
                  <a:lnTo>
                    <a:pt x="711833" y="35522"/>
                  </a:lnTo>
                  <a:lnTo>
                    <a:pt x="712838" y="34834"/>
                  </a:lnTo>
                  <a:close/>
                </a:path>
                <a:path w="738504" h="469264">
                  <a:moveTo>
                    <a:pt x="698857" y="28502"/>
                  </a:moveTo>
                  <a:lnTo>
                    <a:pt x="694551" y="33431"/>
                  </a:lnTo>
                  <a:lnTo>
                    <a:pt x="694428" y="33574"/>
                  </a:lnTo>
                  <a:lnTo>
                    <a:pt x="693508" y="34834"/>
                  </a:lnTo>
                  <a:lnTo>
                    <a:pt x="694016" y="34834"/>
                  </a:lnTo>
                  <a:lnTo>
                    <a:pt x="697331" y="31150"/>
                  </a:lnTo>
                  <a:lnTo>
                    <a:pt x="697983" y="30623"/>
                  </a:lnTo>
                  <a:lnTo>
                    <a:pt x="699147" y="29754"/>
                  </a:lnTo>
                  <a:lnTo>
                    <a:pt x="698906" y="28713"/>
                  </a:lnTo>
                  <a:lnTo>
                    <a:pt x="698857" y="28502"/>
                  </a:lnTo>
                  <a:close/>
                </a:path>
                <a:path w="738504" h="469264">
                  <a:moveTo>
                    <a:pt x="716813" y="19594"/>
                  </a:moveTo>
                  <a:lnTo>
                    <a:pt x="715644" y="19594"/>
                  </a:lnTo>
                  <a:lnTo>
                    <a:pt x="712327" y="23460"/>
                  </a:lnTo>
                  <a:lnTo>
                    <a:pt x="706424" y="29754"/>
                  </a:lnTo>
                  <a:lnTo>
                    <a:pt x="703224" y="32294"/>
                  </a:lnTo>
                  <a:lnTo>
                    <a:pt x="701830" y="33574"/>
                  </a:lnTo>
                  <a:lnTo>
                    <a:pt x="705490" y="33574"/>
                  </a:lnTo>
                  <a:lnTo>
                    <a:pt x="707960" y="31150"/>
                  </a:lnTo>
                  <a:lnTo>
                    <a:pt x="706002" y="31150"/>
                  </a:lnTo>
                  <a:lnTo>
                    <a:pt x="706742" y="29754"/>
                  </a:lnTo>
                  <a:lnTo>
                    <a:pt x="707169" y="29754"/>
                  </a:lnTo>
                  <a:lnTo>
                    <a:pt x="711568" y="24674"/>
                  </a:lnTo>
                  <a:lnTo>
                    <a:pt x="716813" y="19594"/>
                  </a:lnTo>
                  <a:close/>
                </a:path>
                <a:path w="738504" h="469264">
                  <a:moveTo>
                    <a:pt x="697445" y="32294"/>
                  </a:moveTo>
                  <a:lnTo>
                    <a:pt x="697102" y="32294"/>
                  </a:lnTo>
                  <a:lnTo>
                    <a:pt x="696049" y="33431"/>
                  </a:lnTo>
                  <a:lnTo>
                    <a:pt x="697445" y="32294"/>
                  </a:lnTo>
                  <a:close/>
                </a:path>
                <a:path w="738504" h="469264">
                  <a:moveTo>
                    <a:pt x="703224" y="32294"/>
                  </a:moveTo>
                  <a:lnTo>
                    <a:pt x="703071" y="32294"/>
                  </a:lnTo>
                  <a:lnTo>
                    <a:pt x="702870" y="32501"/>
                  </a:lnTo>
                  <a:lnTo>
                    <a:pt x="703224" y="32294"/>
                  </a:lnTo>
                  <a:close/>
                </a:path>
                <a:path w="738504" h="469264">
                  <a:moveTo>
                    <a:pt x="720836" y="22858"/>
                  </a:moveTo>
                  <a:lnTo>
                    <a:pt x="720365" y="23204"/>
                  </a:lnTo>
                  <a:lnTo>
                    <a:pt x="710730" y="32294"/>
                  </a:lnTo>
                  <a:lnTo>
                    <a:pt x="711644" y="32294"/>
                  </a:lnTo>
                  <a:lnTo>
                    <a:pt x="712942" y="31150"/>
                  </a:lnTo>
                  <a:lnTo>
                    <a:pt x="713625" y="30623"/>
                  </a:lnTo>
                  <a:lnTo>
                    <a:pt x="713947" y="30265"/>
                  </a:lnTo>
                  <a:lnTo>
                    <a:pt x="714527" y="29754"/>
                  </a:lnTo>
                  <a:lnTo>
                    <a:pt x="720836" y="22858"/>
                  </a:lnTo>
                  <a:close/>
                </a:path>
                <a:path w="738504" h="469264">
                  <a:moveTo>
                    <a:pt x="706742" y="29754"/>
                  </a:moveTo>
                  <a:lnTo>
                    <a:pt x="706002" y="31150"/>
                  </a:lnTo>
                  <a:lnTo>
                    <a:pt x="706416" y="30623"/>
                  </a:lnTo>
                  <a:lnTo>
                    <a:pt x="706726" y="30265"/>
                  </a:lnTo>
                  <a:lnTo>
                    <a:pt x="706742" y="29754"/>
                  </a:lnTo>
                  <a:close/>
                </a:path>
                <a:path w="738504" h="469264">
                  <a:moveTo>
                    <a:pt x="706752" y="30265"/>
                  </a:moveTo>
                  <a:lnTo>
                    <a:pt x="705959" y="31150"/>
                  </a:lnTo>
                  <a:lnTo>
                    <a:pt x="706268" y="31150"/>
                  </a:lnTo>
                  <a:lnTo>
                    <a:pt x="706759" y="30623"/>
                  </a:lnTo>
                  <a:lnTo>
                    <a:pt x="706752" y="30265"/>
                  </a:lnTo>
                  <a:close/>
                </a:path>
                <a:path w="738504" h="469264">
                  <a:moveTo>
                    <a:pt x="706759" y="30623"/>
                  </a:moveTo>
                  <a:lnTo>
                    <a:pt x="706268" y="31150"/>
                  </a:lnTo>
                  <a:lnTo>
                    <a:pt x="706834" y="31150"/>
                  </a:lnTo>
                  <a:lnTo>
                    <a:pt x="706759" y="30623"/>
                  </a:lnTo>
                  <a:close/>
                </a:path>
                <a:path w="738504" h="469264">
                  <a:moveTo>
                    <a:pt x="710072" y="27805"/>
                  </a:moveTo>
                  <a:lnTo>
                    <a:pt x="708731" y="28502"/>
                  </a:lnTo>
                  <a:lnTo>
                    <a:pt x="706759" y="30623"/>
                  </a:lnTo>
                  <a:lnTo>
                    <a:pt x="706834" y="31150"/>
                  </a:lnTo>
                  <a:lnTo>
                    <a:pt x="706640" y="31150"/>
                  </a:lnTo>
                  <a:lnTo>
                    <a:pt x="710072" y="27805"/>
                  </a:lnTo>
                  <a:close/>
                </a:path>
                <a:path w="738504" h="469264">
                  <a:moveTo>
                    <a:pt x="719007" y="19594"/>
                  </a:moveTo>
                  <a:lnTo>
                    <a:pt x="718315" y="20156"/>
                  </a:lnTo>
                  <a:lnTo>
                    <a:pt x="712200" y="26045"/>
                  </a:lnTo>
                  <a:lnTo>
                    <a:pt x="711887" y="26420"/>
                  </a:lnTo>
                  <a:lnTo>
                    <a:pt x="711037" y="27310"/>
                  </a:lnTo>
                  <a:lnTo>
                    <a:pt x="710403" y="27635"/>
                  </a:lnTo>
                  <a:lnTo>
                    <a:pt x="706921" y="31150"/>
                  </a:lnTo>
                  <a:lnTo>
                    <a:pt x="707960" y="31150"/>
                  </a:lnTo>
                  <a:lnTo>
                    <a:pt x="709383" y="29754"/>
                  </a:lnTo>
                  <a:lnTo>
                    <a:pt x="709667" y="29754"/>
                  </a:lnTo>
                  <a:lnTo>
                    <a:pt x="714204" y="24674"/>
                  </a:lnTo>
                  <a:lnTo>
                    <a:pt x="719007" y="19594"/>
                  </a:lnTo>
                  <a:close/>
                </a:path>
                <a:path w="738504" h="469264">
                  <a:moveTo>
                    <a:pt x="714085" y="28713"/>
                  </a:moveTo>
                  <a:lnTo>
                    <a:pt x="713375" y="29322"/>
                  </a:lnTo>
                  <a:lnTo>
                    <a:pt x="711597" y="31150"/>
                  </a:lnTo>
                  <a:lnTo>
                    <a:pt x="711941" y="31150"/>
                  </a:lnTo>
                  <a:lnTo>
                    <a:pt x="714085" y="28713"/>
                  </a:lnTo>
                  <a:close/>
                </a:path>
                <a:path w="738504" h="469264">
                  <a:moveTo>
                    <a:pt x="709667" y="29754"/>
                  </a:moveTo>
                  <a:lnTo>
                    <a:pt x="709383" y="29754"/>
                  </a:lnTo>
                  <a:lnTo>
                    <a:pt x="708801" y="30623"/>
                  </a:lnTo>
                  <a:lnTo>
                    <a:pt x="709210" y="30265"/>
                  </a:lnTo>
                  <a:lnTo>
                    <a:pt x="709667" y="29754"/>
                  </a:lnTo>
                  <a:close/>
                </a:path>
                <a:path w="738504" h="469264">
                  <a:moveTo>
                    <a:pt x="707169" y="29754"/>
                  </a:moveTo>
                  <a:lnTo>
                    <a:pt x="706742" y="29754"/>
                  </a:lnTo>
                  <a:lnTo>
                    <a:pt x="706752" y="30265"/>
                  </a:lnTo>
                  <a:lnTo>
                    <a:pt x="707169" y="29754"/>
                  </a:lnTo>
                  <a:close/>
                </a:path>
                <a:path w="738504" h="469264">
                  <a:moveTo>
                    <a:pt x="711606" y="26420"/>
                  </a:moveTo>
                  <a:lnTo>
                    <a:pt x="710580" y="27310"/>
                  </a:lnTo>
                  <a:lnTo>
                    <a:pt x="710072" y="27805"/>
                  </a:lnTo>
                  <a:lnTo>
                    <a:pt x="710403" y="27635"/>
                  </a:lnTo>
                  <a:lnTo>
                    <a:pt x="711606" y="26420"/>
                  </a:lnTo>
                  <a:close/>
                </a:path>
                <a:path w="738504" h="469264">
                  <a:moveTo>
                    <a:pt x="706750" y="26045"/>
                  </a:moveTo>
                  <a:lnTo>
                    <a:pt x="705107" y="27310"/>
                  </a:lnTo>
                  <a:lnTo>
                    <a:pt x="705848" y="27310"/>
                  </a:lnTo>
                  <a:lnTo>
                    <a:pt x="706750" y="26045"/>
                  </a:lnTo>
                  <a:close/>
                </a:path>
                <a:path w="738504" h="469264">
                  <a:moveTo>
                    <a:pt x="721702" y="11974"/>
                  </a:moveTo>
                  <a:lnTo>
                    <a:pt x="721241" y="12301"/>
                  </a:lnTo>
                  <a:lnTo>
                    <a:pt x="720445" y="12941"/>
                  </a:lnTo>
                  <a:lnTo>
                    <a:pt x="715105" y="18431"/>
                  </a:lnTo>
                  <a:lnTo>
                    <a:pt x="710034" y="23460"/>
                  </a:lnTo>
                  <a:lnTo>
                    <a:pt x="706750" y="26045"/>
                  </a:lnTo>
                  <a:lnTo>
                    <a:pt x="705848" y="27310"/>
                  </a:lnTo>
                  <a:lnTo>
                    <a:pt x="707867" y="27310"/>
                  </a:lnTo>
                  <a:lnTo>
                    <a:pt x="711476" y="23460"/>
                  </a:lnTo>
                  <a:lnTo>
                    <a:pt x="715644" y="19594"/>
                  </a:lnTo>
                  <a:lnTo>
                    <a:pt x="716813" y="19594"/>
                  </a:lnTo>
                  <a:lnTo>
                    <a:pt x="721932" y="14538"/>
                  </a:lnTo>
                  <a:lnTo>
                    <a:pt x="719420" y="14538"/>
                  </a:lnTo>
                  <a:lnTo>
                    <a:pt x="721372" y="12301"/>
                  </a:lnTo>
                  <a:lnTo>
                    <a:pt x="721702" y="11974"/>
                  </a:lnTo>
                  <a:close/>
                </a:path>
                <a:path w="738504" h="469264">
                  <a:moveTo>
                    <a:pt x="708071" y="24193"/>
                  </a:moveTo>
                  <a:lnTo>
                    <a:pt x="707284" y="24674"/>
                  </a:lnTo>
                  <a:lnTo>
                    <a:pt x="706108" y="26045"/>
                  </a:lnTo>
                  <a:lnTo>
                    <a:pt x="706750" y="26045"/>
                  </a:lnTo>
                  <a:lnTo>
                    <a:pt x="708071" y="24193"/>
                  </a:lnTo>
                  <a:close/>
                </a:path>
                <a:path w="738504" h="469264">
                  <a:moveTo>
                    <a:pt x="706697" y="23460"/>
                  </a:moveTo>
                  <a:lnTo>
                    <a:pt x="705488" y="23460"/>
                  </a:lnTo>
                  <a:lnTo>
                    <a:pt x="704484" y="24674"/>
                  </a:lnTo>
                  <a:lnTo>
                    <a:pt x="705305" y="24193"/>
                  </a:lnTo>
                  <a:lnTo>
                    <a:pt x="706697" y="23460"/>
                  </a:lnTo>
                  <a:close/>
                </a:path>
                <a:path w="738504" h="469264">
                  <a:moveTo>
                    <a:pt x="738258" y="604"/>
                  </a:moveTo>
                  <a:lnTo>
                    <a:pt x="733148" y="5653"/>
                  </a:lnTo>
                  <a:lnTo>
                    <a:pt x="715909" y="24674"/>
                  </a:lnTo>
                  <a:lnTo>
                    <a:pt x="716505" y="24193"/>
                  </a:lnTo>
                  <a:lnTo>
                    <a:pt x="717302" y="23460"/>
                  </a:lnTo>
                  <a:lnTo>
                    <a:pt x="717997" y="22858"/>
                  </a:lnTo>
                  <a:lnTo>
                    <a:pt x="722091" y="18431"/>
                  </a:lnTo>
                  <a:lnTo>
                    <a:pt x="736466" y="3084"/>
                  </a:lnTo>
                  <a:lnTo>
                    <a:pt x="738258" y="604"/>
                  </a:lnTo>
                  <a:close/>
                </a:path>
                <a:path w="738504" h="469264">
                  <a:moveTo>
                    <a:pt x="710105" y="22350"/>
                  </a:moveTo>
                  <a:lnTo>
                    <a:pt x="709962" y="22350"/>
                  </a:lnTo>
                  <a:lnTo>
                    <a:pt x="708886" y="23204"/>
                  </a:lnTo>
                  <a:lnTo>
                    <a:pt x="708594" y="23460"/>
                  </a:lnTo>
                  <a:lnTo>
                    <a:pt x="708071" y="24193"/>
                  </a:lnTo>
                  <a:lnTo>
                    <a:pt x="709371" y="23460"/>
                  </a:lnTo>
                  <a:lnTo>
                    <a:pt x="709592" y="23204"/>
                  </a:lnTo>
                  <a:lnTo>
                    <a:pt x="710105" y="22350"/>
                  </a:lnTo>
                  <a:close/>
                </a:path>
                <a:path w="738504" h="469264">
                  <a:moveTo>
                    <a:pt x="715330" y="22350"/>
                  </a:moveTo>
                  <a:lnTo>
                    <a:pt x="714862" y="22858"/>
                  </a:lnTo>
                  <a:lnTo>
                    <a:pt x="713747" y="24193"/>
                  </a:lnTo>
                  <a:lnTo>
                    <a:pt x="714191" y="23858"/>
                  </a:lnTo>
                  <a:lnTo>
                    <a:pt x="714607" y="23460"/>
                  </a:lnTo>
                  <a:lnTo>
                    <a:pt x="714792" y="23204"/>
                  </a:lnTo>
                  <a:lnTo>
                    <a:pt x="715330" y="22350"/>
                  </a:lnTo>
                  <a:close/>
                </a:path>
                <a:path w="738504" h="469264">
                  <a:moveTo>
                    <a:pt x="724800" y="16574"/>
                  </a:moveTo>
                  <a:lnTo>
                    <a:pt x="721766" y="19594"/>
                  </a:lnTo>
                  <a:lnTo>
                    <a:pt x="721117" y="20156"/>
                  </a:lnTo>
                  <a:lnTo>
                    <a:pt x="719279" y="22858"/>
                  </a:lnTo>
                  <a:lnTo>
                    <a:pt x="720277" y="21832"/>
                  </a:lnTo>
                  <a:lnTo>
                    <a:pt x="724490" y="17093"/>
                  </a:lnTo>
                  <a:lnTo>
                    <a:pt x="724800" y="16574"/>
                  </a:lnTo>
                  <a:close/>
                </a:path>
                <a:path w="738504" h="469264">
                  <a:moveTo>
                    <a:pt x="721575" y="19594"/>
                  </a:moveTo>
                  <a:lnTo>
                    <a:pt x="720887" y="20156"/>
                  </a:lnTo>
                  <a:lnTo>
                    <a:pt x="719138" y="21832"/>
                  </a:lnTo>
                  <a:lnTo>
                    <a:pt x="721117" y="20156"/>
                  </a:lnTo>
                  <a:lnTo>
                    <a:pt x="721575" y="19594"/>
                  </a:lnTo>
                  <a:close/>
                </a:path>
                <a:path w="738504" h="469264">
                  <a:moveTo>
                    <a:pt x="728129" y="10704"/>
                  </a:moveTo>
                  <a:lnTo>
                    <a:pt x="724956" y="13253"/>
                  </a:lnTo>
                  <a:lnTo>
                    <a:pt x="718212" y="20156"/>
                  </a:lnTo>
                  <a:lnTo>
                    <a:pt x="718899" y="19594"/>
                  </a:lnTo>
                  <a:lnTo>
                    <a:pt x="728129" y="10704"/>
                  </a:lnTo>
                  <a:close/>
                </a:path>
                <a:path w="738504" h="469264">
                  <a:moveTo>
                    <a:pt x="725230" y="15994"/>
                  </a:moveTo>
                  <a:lnTo>
                    <a:pt x="721931" y="19156"/>
                  </a:lnTo>
                  <a:lnTo>
                    <a:pt x="721117" y="20156"/>
                  </a:lnTo>
                  <a:lnTo>
                    <a:pt x="721766" y="19594"/>
                  </a:lnTo>
                  <a:lnTo>
                    <a:pt x="724800" y="16574"/>
                  </a:lnTo>
                  <a:lnTo>
                    <a:pt x="725230" y="15994"/>
                  </a:lnTo>
                  <a:close/>
                </a:path>
                <a:path w="738504" h="469264">
                  <a:moveTo>
                    <a:pt x="721118" y="15784"/>
                  </a:moveTo>
                  <a:lnTo>
                    <a:pt x="720959" y="15784"/>
                  </a:lnTo>
                  <a:lnTo>
                    <a:pt x="719706" y="17093"/>
                  </a:lnTo>
                  <a:lnTo>
                    <a:pt x="718770" y="18431"/>
                  </a:lnTo>
                  <a:lnTo>
                    <a:pt x="721118" y="15784"/>
                  </a:lnTo>
                  <a:close/>
                </a:path>
                <a:path w="738504" h="469264">
                  <a:moveTo>
                    <a:pt x="725449" y="15784"/>
                  </a:moveTo>
                  <a:lnTo>
                    <a:pt x="725208" y="15784"/>
                  </a:lnTo>
                  <a:lnTo>
                    <a:pt x="723444" y="17585"/>
                  </a:lnTo>
                  <a:lnTo>
                    <a:pt x="724083" y="17093"/>
                  </a:lnTo>
                  <a:lnTo>
                    <a:pt x="725449" y="15784"/>
                  </a:lnTo>
                  <a:close/>
                </a:path>
                <a:path w="738504" h="469264">
                  <a:moveTo>
                    <a:pt x="726434" y="14949"/>
                  </a:moveTo>
                  <a:lnTo>
                    <a:pt x="726102" y="15279"/>
                  </a:lnTo>
                  <a:lnTo>
                    <a:pt x="724490" y="17093"/>
                  </a:lnTo>
                  <a:lnTo>
                    <a:pt x="725405" y="17093"/>
                  </a:lnTo>
                  <a:lnTo>
                    <a:pt x="726434" y="14949"/>
                  </a:lnTo>
                  <a:close/>
                </a:path>
                <a:path w="738504" h="469264">
                  <a:moveTo>
                    <a:pt x="726102" y="15279"/>
                  </a:moveTo>
                  <a:lnTo>
                    <a:pt x="725385" y="15784"/>
                  </a:lnTo>
                  <a:lnTo>
                    <a:pt x="724800" y="16574"/>
                  </a:lnTo>
                  <a:lnTo>
                    <a:pt x="726102" y="15279"/>
                  </a:lnTo>
                  <a:close/>
                </a:path>
                <a:path w="738504" h="469264">
                  <a:moveTo>
                    <a:pt x="722161" y="14538"/>
                  </a:moveTo>
                  <a:lnTo>
                    <a:pt x="721932" y="14538"/>
                  </a:lnTo>
                  <a:lnTo>
                    <a:pt x="720763" y="15784"/>
                  </a:lnTo>
                  <a:lnTo>
                    <a:pt x="720959" y="15784"/>
                  </a:lnTo>
                  <a:lnTo>
                    <a:pt x="722161" y="14538"/>
                  </a:lnTo>
                  <a:close/>
                </a:path>
                <a:path w="738504" h="469264">
                  <a:moveTo>
                    <a:pt x="727562" y="13758"/>
                  </a:moveTo>
                  <a:lnTo>
                    <a:pt x="726631" y="14538"/>
                  </a:lnTo>
                  <a:lnTo>
                    <a:pt x="726434" y="14949"/>
                  </a:lnTo>
                  <a:lnTo>
                    <a:pt x="726792" y="14538"/>
                  </a:lnTo>
                  <a:lnTo>
                    <a:pt x="727562" y="13758"/>
                  </a:lnTo>
                  <a:close/>
                </a:path>
                <a:path w="738504" h="469264">
                  <a:moveTo>
                    <a:pt x="721067" y="12301"/>
                  </a:moveTo>
                  <a:lnTo>
                    <a:pt x="720127" y="12941"/>
                  </a:lnTo>
                  <a:lnTo>
                    <a:pt x="718051" y="14538"/>
                  </a:lnTo>
                  <a:lnTo>
                    <a:pt x="718459" y="14538"/>
                  </a:lnTo>
                  <a:lnTo>
                    <a:pt x="720445" y="12941"/>
                  </a:lnTo>
                  <a:lnTo>
                    <a:pt x="721067" y="12301"/>
                  </a:lnTo>
                  <a:close/>
                </a:path>
                <a:path w="738504" h="469264">
                  <a:moveTo>
                    <a:pt x="727510" y="7084"/>
                  </a:moveTo>
                  <a:lnTo>
                    <a:pt x="724641" y="9165"/>
                  </a:lnTo>
                  <a:lnTo>
                    <a:pt x="724333" y="9411"/>
                  </a:lnTo>
                  <a:lnTo>
                    <a:pt x="722668" y="11974"/>
                  </a:lnTo>
                  <a:lnTo>
                    <a:pt x="719411" y="14538"/>
                  </a:lnTo>
                  <a:lnTo>
                    <a:pt x="721932" y="14538"/>
                  </a:lnTo>
                  <a:lnTo>
                    <a:pt x="723431" y="12941"/>
                  </a:lnTo>
                  <a:lnTo>
                    <a:pt x="723772" y="12301"/>
                  </a:lnTo>
                  <a:lnTo>
                    <a:pt x="724827" y="10704"/>
                  </a:lnTo>
                  <a:lnTo>
                    <a:pt x="723772" y="10704"/>
                  </a:lnTo>
                  <a:lnTo>
                    <a:pt x="727510" y="7084"/>
                  </a:lnTo>
                  <a:close/>
                </a:path>
                <a:path w="738504" h="469264">
                  <a:moveTo>
                    <a:pt x="729015" y="7084"/>
                  </a:moveTo>
                  <a:lnTo>
                    <a:pt x="727910" y="8168"/>
                  </a:lnTo>
                  <a:lnTo>
                    <a:pt x="724032" y="12301"/>
                  </a:lnTo>
                  <a:lnTo>
                    <a:pt x="723350" y="12941"/>
                  </a:lnTo>
                  <a:lnTo>
                    <a:pt x="723144" y="13253"/>
                  </a:lnTo>
                  <a:lnTo>
                    <a:pt x="724827" y="11974"/>
                  </a:lnTo>
                  <a:lnTo>
                    <a:pt x="728492" y="8168"/>
                  </a:lnTo>
                  <a:lnTo>
                    <a:pt x="729015" y="7084"/>
                  </a:lnTo>
                  <a:close/>
                </a:path>
                <a:path w="738504" h="469264">
                  <a:moveTo>
                    <a:pt x="723875" y="9916"/>
                  </a:moveTo>
                  <a:lnTo>
                    <a:pt x="722970" y="10704"/>
                  </a:lnTo>
                  <a:lnTo>
                    <a:pt x="721941" y="11738"/>
                  </a:lnTo>
                  <a:lnTo>
                    <a:pt x="723226" y="10704"/>
                  </a:lnTo>
                  <a:lnTo>
                    <a:pt x="723875" y="9916"/>
                  </a:lnTo>
                  <a:close/>
                </a:path>
                <a:path w="738504" h="469264">
                  <a:moveTo>
                    <a:pt x="727294" y="8168"/>
                  </a:moveTo>
                  <a:lnTo>
                    <a:pt x="726625" y="8168"/>
                  </a:lnTo>
                  <a:lnTo>
                    <a:pt x="725227" y="9411"/>
                  </a:lnTo>
                  <a:lnTo>
                    <a:pt x="725053" y="9540"/>
                  </a:lnTo>
                  <a:lnTo>
                    <a:pt x="724658" y="9916"/>
                  </a:lnTo>
                  <a:lnTo>
                    <a:pt x="723772" y="10704"/>
                  </a:lnTo>
                  <a:lnTo>
                    <a:pt x="724827" y="10704"/>
                  </a:lnTo>
                  <a:lnTo>
                    <a:pt x="727294" y="8168"/>
                  </a:lnTo>
                  <a:close/>
                </a:path>
                <a:path w="738504" h="469264">
                  <a:moveTo>
                    <a:pt x="732948" y="604"/>
                  </a:moveTo>
                  <a:lnTo>
                    <a:pt x="729500" y="3084"/>
                  </a:lnTo>
                  <a:lnTo>
                    <a:pt x="724493" y="9165"/>
                  </a:lnTo>
                  <a:lnTo>
                    <a:pt x="725546" y="8168"/>
                  </a:lnTo>
                  <a:lnTo>
                    <a:pt x="729399" y="4354"/>
                  </a:lnTo>
                  <a:lnTo>
                    <a:pt x="732948" y="604"/>
                  </a:lnTo>
                  <a:close/>
                </a:path>
                <a:path w="738504" h="469264">
                  <a:moveTo>
                    <a:pt x="734495" y="0"/>
                  </a:moveTo>
                  <a:lnTo>
                    <a:pt x="727853" y="6894"/>
                  </a:lnTo>
                  <a:lnTo>
                    <a:pt x="727632" y="7084"/>
                  </a:lnTo>
                  <a:lnTo>
                    <a:pt x="725447" y="9165"/>
                  </a:lnTo>
                  <a:lnTo>
                    <a:pt x="726625" y="8168"/>
                  </a:lnTo>
                  <a:lnTo>
                    <a:pt x="727294" y="8168"/>
                  </a:lnTo>
                  <a:lnTo>
                    <a:pt x="732243" y="3084"/>
                  </a:lnTo>
                  <a:lnTo>
                    <a:pt x="734495" y="0"/>
                  </a:lnTo>
                  <a:close/>
                </a:path>
                <a:path w="738504" h="469264">
                  <a:moveTo>
                    <a:pt x="728639" y="5990"/>
                  </a:moveTo>
                  <a:lnTo>
                    <a:pt x="727706" y="6894"/>
                  </a:lnTo>
                  <a:lnTo>
                    <a:pt x="728096" y="6642"/>
                  </a:lnTo>
                  <a:lnTo>
                    <a:pt x="728639" y="599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32072" y="2130920"/>
              <a:ext cx="124815" cy="132880"/>
            </a:xfrm>
            <a:prstGeom prst="rect">
              <a:avLst/>
            </a:prstGeom>
          </p:spPr>
        </p:pic>
      </p:grpSp>
      <p:grpSp>
        <p:nvGrpSpPr>
          <p:cNvPr id="43" name="object 43" descr=""/>
          <p:cNvGrpSpPr/>
          <p:nvPr/>
        </p:nvGrpSpPr>
        <p:grpSpPr>
          <a:xfrm>
            <a:off x="2237689" y="2137524"/>
            <a:ext cx="660400" cy="560705"/>
            <a:chOff x="2237689" y="2137524"/>
            <a:chExt cx="660400" cy="560705"/>
          </a:xfrm>
        </p:grpSpPr>
        <p:sp>
          <p:nvSpPr>
            <p:cNvPr id="44" name="object 44" descr=""/>
            <p:cNvSpPr/>
            <p:nvPr/>
          </p:nvSpPr>
          <p:spPr>
            <a:xfrm>
              <a:off x="2303843" y="2221477"/>
              <a:ext cx="593725" cy="476250"/>
            </a:xfrm>
            <a:custGeom>
              <a:avLst/>
              <a:gdLst/>
              <a:ahLst/>
              <a:cxnLst/>
              <a:rect l="l" t="t" r="r" b="b"/>
              <a:pathLst>
                <a:path w="593725" h="476250">
                  <a:moveTo>
                    <a:pt x="312955" y="310207"/>
                  </a:moveTo>
                  <a:lnTo>
                    <a:pt x="315315" y="312420"/>
                  </a:lnTo>
                  <a:lnTo>
                    <a:pt x="317881" y="314960"/>
                  </a:lnTo>
                  <a:lnTo>
                    <a:pt x="320989" y="316229"/>
                  </a:lnTo>
                  <a:lnTo>
                    <a:pt x="328550" y="322579"/>
                  </a:lnTo>
                  <a:lnTo>
                    <a:pt x="335427" y="327660"/>
                  </a:lnTo>
                  <a:lnTo>
                    <a:pt x="336486" y="327660"/>
                  </a:lnTo>
                  <a:lnTo>
                    <a:pt x="349102" y="336550"/>
                  </a:lnTo>
                  <a:lnTo>
                    <a:pt x="356015" y="341629"/>
                  </a:lnTo>
                  <a:lnTo>
                    <a:pt x="360641" y="345439"/>
                  </a:lnTo>
                  <a:lnTo>
                    <a:pt x="366188" y="347979"/>
                  </a:lnTo>
                  <a:lnTo>
                    <a:pt x="371636" y="351789"/>
                  </a:lnTo>
                  <a:lnTo>
                    <a:pt x="382308" y="359410"/>
                  </a:lnTo>
                  <a:lnTo>
                    <a:pt x="403323" y="373379"/>
                  </a:lnTo>
                  <a:lnTo>
                    <a:pt x="414012" y="381000"/>
                  </a:lnTo>
                  <a:lnTo>
                    <a:pt x="425043" y="388620"/>
                  </a:lnTo>
                  <a:lnTo>
                    <a:pt x="433374" y="393700"/>
                  </a:lnTo>
                  <a:lnTo>
                    <a:pt x="446878" y="402589"/>
                  </a:lnTo>
                  <a:lnTo>
                    <a:pt x="456303" y="408939"/>
                  </a:lnTo>
                  <a:lnTo>
                    <a:pt x="465782" y="414020"/>
                  </a:lnTo>
                  <a:lnTo>
                    <a:pt x="475322" y="420370"/>
                  </a:lnTo>
                  <a:lnTo>
                    <a:pt x="487845" y="427989"/>
                  </a:lnTo>
                  <a:lnTo>
                    <a:pt x="503721" y="438150"/>
                  </a:lnTo>
                  <a:lnTo>
                    <a:pt x="519841" y="447039"/>
                  </a:lnTo>
                  <a:lnTo>
                    <a:pt x="552818" y="464820"/>
                  </a:lnTo>
                  <a:lnTo>
                    <a:pt x="571831" y="472439"/>
                  </a:lnTo>
                  <a:lnTo>
                    <a:pt x="580250" y="474979"/>
                  </a:lnTo>
                  <a:lnTo>
                    <a:pt x="586868" y="476250"/>
                  </a:lnTo>
                  <a:lnTo>
                    <a:pt x="590880" y="476250"/>
                  </a:lnTo>
                  <a:lnTo>
                    <a:pt x="593699" y="474979"/>
                  </a:lnTo>
                  <a:lnTo>
                    <a:pt x="592708" y="471170"/>
                  </a:lnTo>
                  <a:lnTo>
                    <a:pt x="587336" y="466089"/>
                  </a:lnTo>
                  <a:lnTo>
                    <a:pt x="580809" y="461010"/>
                  </a:lnTo>
                  <a:lnTo>
                    <a:pt x="568820" y="453389"/>
                  </a:lnTo>
                  <a:lnTo>
                    <a:pt x="561841" y="448310"/>
                  </a:lnTo>
                  <a:lnTo>
                    <a:pt x="535901" y="431800"/>
                  </a:lnTo>
                  <a:lnTo>
                    <a:pt x="524770" y="425450"/>
                  </a:lnTo>
                  <a:lnTo>
                    <a:pt x="480213" y="397510"/>
                  </a:lnTo>
                  <a:lnTo>
                    <a:pt x="469239" y="389889"/>
                  </a:lnTo>
                  <a:lnTo>
                    <a:pt x="458360" y="383539"/>
                  </a:lnTo>
                  <a:lnTo>
                    <a:pt x="441109" y="372110"/>
                  </a:lnTo>
                  <a:lnTo>
                    <a:pt x="434842" y="367029"/>
                  </a:lnTo>
                  <a:lnTo>
                    <a:pt x="423386" y="359410"/>
                  </a:lnTo>
                  <a:lnTo>
                    <a:pt x="406577" y="347979"/>
                  </a:lnTo>
                  <a:lnTo>
                    <a:pt x="389507" y="336550"/>
                  </a:lnTo>
                  <a:lnTo>
                    <a:pt x="369103" y="322579"/>
                  </a:lnTo>
                  <a:lnTo>
                    <a:pt x="353510" y="311150"/>
                  </a:lnTo>
                  <a:lnTo>
                    <a:pt x="314299" y="311150"/>
                  </a:lnTo>
                  <a:lnTo>
                    <a:pt x="312955" y="310207"/>
                  </a:lnTo>
                  <a:close/>
                </a:path>
                <a:path w="593725" h="476250">
                  <a:moveTo>
                    <a:pt x="210877" y="227386"/>
                  </a:moveTo>
                  <a:lnTo>
                    <a:pt x="211129" y="227716"/>
                  </a:lnTo>
                  <a:lnTo>
                    <a:pt x="235422" y="248920"/>
                  </a:lnTo>
                  <a:lnTo>
                    <a:pt x="261975" y="270510"/>
                  </a:lnTo>
                  <a:lnTo>
                    <a:pt x="269647" y="276860"/>
                  </a:lnTo>
                  <a:lnTo>
                    <a:pt x="277804" y="283210"/>
                  </a:lnTo>
                  <a:lnTo>
                    <a:pt x="294767" y="295910"/>
                  </a:lnTo>
                  <a:lnTo>
                    <a:pt x="308101" y="306070"/>
                  </a:lnTo>
                  <a:lnTo>
                    <a:pt x="309439" y="307166"/>
                  </a:lnTo>
                  <a:lnTo>
                    <a:pt x="309816" y="307339"/>
                  </a:lnTo>
                  <a:lnTo>
                    <a:pt x="312659" y="309805"/>
                  </a:lnTo>
                  <a:lnTo>
                    <a:pt x="314299" y="311150"/>
                  </a:lnTo>
                  <a:lnTo>
                    <a:pt x="353510" y="311150"/>
                  </a:lnTo>
                  <a:lnTo>
                    <a:pt x="343115" y="303529"/>
                  </a:lnTo>
                  <a:lnTo>
                    <a:pt x="338824" y="300989"/>
                  </a:lnTo>
                  <a:lnTo>
                    <a:pt x="319187" y="287020"/>
                  </a:lnTo>
                  <a:lnTo>
                    <a:pt x="307352" y="278129"/>
                  </a:lnTo>
                  <a:lnTo>
                    <a:pt x="291228" y="265429"/>
                  </a:lnTo>
                  <a:lnTo>
                    <a:pt x="256476" y="265429"/>
                  </a:lnTo>
                  <a:lnTo>
                    <a:pt x="243649" y="255270"/>
                  </a:lnTo>
                  <a:lnTo>
                    <a:pt x="278181" y="255270"/>
                  </a:lnTo>
                  <a:lnTo>
                    <a:pt x="274618" y="252729"/>
                  </a:lnTo>
                  <a:lnTo>
                    <a:pt x="241731" y="252729"/>
                  </a:lnTo>
                  <a:lnTo>
                    <a:pt x="241090" y="252203"/>
                  </a:lnTo>
                  <a:lnTo>
                    <a:pt x="240094" y="251468"/>
                  </a:lnTo>
                  <a:lnTo>
                    <a:pt x="230199" y="243839"/>
                  </a:lnTo>
                  <a:lnTo>
                    <a:pt x="217066" y="232368"/>
                  </a:lnTo>
                  <a:lnTo>
                    <a:pt x="215475" y="231139"/>
                  </a:lnTo>
                  <a:lnTo>
                    <a:pt x="210877" y="227386"/>
                  </a:lnTo>
                  <a:close/>
                </a:path>
                <a:path w="593725" h="476250">
                  <a:moveTo>
                    <a:pt x="307060" y="306070"/>
                  </a:moveTo>
                  <a:lnTo>
                    <a:pt x="312955" y="310207"/>
                  </a:lnTo>
                  <a:lnTo>
                    <a:pt x="311510" y="308864"/>
                  </a:lnTo>
                  <a:lnTo>
                    <a:pt x="309439" y="307166"/>
                  </a:lnTo>
                  <a:lnTo>
                    <a:pt x="307060" y="306070"/>
                  </a:lnTo>
                  <a:close/>
                </a:path>
                <a:path w="593725" h="476250">
                  <a:moveTo>
                    <a:pt x="278181" y="255270"/>
                  </a:moveTo>
                  <a:lnTo>
                    <a:pt x="243649" y="255270"/>
                  </a:lnTo>
                  <a:lnTo>
                    <a:pt x="250799" y="260350"/>
                  </a:lnTo>
                  <a:lnTo>
                    <a:pt x="256476" y="265429"/>
                  </a:lnTo>
                  <a:lnTo>
                    <a:pt x="291228" y="265429"/>
                  </a:lnTo>
                  <a:lnTo>
                    <a:pt x="281744" y="257810"/>
                  </a:lnTo>
                  <a:lnTo>
                    <a:pt x="278181" y="255270"/>
                  </a:lnTo>
                  <a:close/>
                </a:path>
                <a:path w="593725" h="476250">
                  <a:moveTo>
                    <a:pt x="217147" y="208279"/>
                  </a:moveTo>
                  <a:lnTo>
                    <a:pt x="188988" y="208279"/>
                  </a:lnTo>
                  <a:lnTo>
                    <a:pt x="197713" y="215900"/>
                  </a:lnTo>
                  <a:lnTo>
                    <a:pt x="203358" y="220995"/>
                  </a:lnTo>
                  <a:lnTo>
                    <a:pt x="240195" y="251468"/>
                  </a:lnTo>
                  <a:lnTo>
                    <a:pt x="241048" y="252203"/>
                  </a:lnTo>
                  <a:lnTo>
                    <a:pt x="241731" y="252729"/>
                  </a:lnTo>
                  <a:lnTo>
                    <a:pt x="274618" y="252729"/>
                  </a:lnTo>
                  <a:lnTo>
                    <a:pt x="271056" y="250189"/>
                  </a:lnTo>
                  <a:lnTo>
                    <a:pt x="271605" y="250189"/>
                  </a:lnTo>
                  <a:lnTo>
                    <a:pt x="268734" y="247650"/>
                  </a:lnTo>
                  <a:lnTo>
                    <a:pt x="267563" y="247650"/>
                  </a:lnTo>
                  <a:lnTo>
                    <a:pt x="259542" y="241175"/>
                  </a:lnTo>
                  <a:lnTo>
                    <a:pt x="256412" y="238760"/>
                  </a:lnTo>
                  <a:lnTo>
                    <a:pt x="254023" y="236626"/>
                  </a:lnTo>
                  <a:lnTo>
                    <a:pt x="253542" y="236220"/>
                  </a:lnTo>
                  <a:lnTo>
                    <a:pt x="250723" y="233679"/>
                  </a:lnTo>
                  <a:lnTo>
                    <a:pt x="249897" y="233679"/>
                  </a:lnTo>
                  <a:lnTo>
                    <a:pt x="246010" y="230373"/>
                  </a:lnTo>
                  <a:lnTo>
                    <a:pt x="245243" y="229870"/>
                  </a:lnTo>
                  <a:lnTo>
                    <a:pt x="244386" y="229870"/>
                  </a:lnTo>
                  <a:lnTo>
                    <a:pt x="238391" y="224789"/>
                  </a:lnTo>
                  <a:lnTo>
                    <a:pt x="237680" y="224789"/>
                  </a:lnTo>
                  <a:lnTo>
                    <a:pt x="232178" y="220995"/>
                  </a:lnTo>
                  <a:lnTo>
                    <a:pt x="226847" y="217170"/>
                  </a:lnTo>
                  <a:lnTo>
                    <a:pt x="221801" y="212341"/>
                  </a:lnTo>
                  <a:lnTo>
                    <a:pt x="217147" y="208279"/>
                  </a:lnTo>
                  <a:close/>
                </a:path>
                <a:path w="593725" h="476250">
                  <a:moveTo>
                    <a:pt x="271605" y="250189"/>
                  </a:moveTo>
                  <a:lnTo>
                    <a:pt x="271056" y="250189"/>
                  </a:lnTo>
                  <a:lnTo>
                    <a:pt x="273879" y="252203"/>
                  </a:lnTo>
                  <a:lnTo>
                    <a:pt x="271605" y="250189"/>
                  </a:lnTo>
                  <a:close/>
                </a:path>
                <a:path w="593725" h="476250">
                  <a:moveTo>
                    <a:pt x="261349" y="242570"/>
                  </a:moveTo>
                  <a:lnTo>
                    <a:pt x="262843" y="243839"/>
                  </a:lnTo>
                  <a:lnTo>
                    <a:pt x="267563" y="247650"/>
                  </a:lnTo>
                  <a:lnTo>
                    <a:pt x="267931" y="247650"/>
                  </a:lnTo>
                  <a:lnTo>
                    <a:pt x="261349" y="242570"/>
                  </a:lnTo>
                  <a:close/>
                </a:path>
                <a:path w="593725" h="476250">
                  <a:moveTo>
                    <a:pt x="238875" y="223637"/>
                  </a:moveTo>
                  <a:lnTo>
                    <a:pt x="238255" y="223637"/>
                  </a:lnTo>
                  <a:lnTo>
                    <a:pt x="239447" y="224789"/>
                  </a:lnTo>
                  <a:lnTo>
                    <a:pt x="246010" y="230373"/>
                  </a:lnTo>
                  <a:lnTo>
                    <a:pt x="247180" y="231139"/>
                  </a:lnTo>
                  <a:lnTo>
                    <a:pt x="249897" y="233679"/>
                  </a:lnTo>
                  <a:lnTo>
                    <a:pt x="250723" y="233679"/>
                  </a:lnTo>
                  <a:lnTo>
                    <a:pt x="252295" y="235083"/>
                  </a:lnTo>
                  <a:lnTo>
                    <a:pt x="259542" y="241175"/>
                  </a:lnTo>
                  <a:lnTo>
                    <a:pt x="267931" y="247650"/>
                  </a:lnTo>
                  <a:lnTo>
                    <a:pt x="268734" y="247650"/>
                  </a:lnTo>
                  <a:lnTo>
                    <a:pt x="264429" y="243839"/>
                  </a:lnTo>
                  <a:lnTo>
                    <a:pt x="249271" y="231139"/>
                  </a:lnTo>
                  <a:lnTo>
                    <a:pt x="247665" y="229870"/>
                  </a:lnTo>
                  <a:lnTo>
                    <a:pt x="246519" y="229870"/>
                  </a:lnTo>
                  <a:lnTo>
                    <a:pt x="241718" y="226060"/>
                  </a:lnTo>
                  <a:lnTo>
                    <a:pt x="238875" y="223637"/>
                  </a:lnTo>
                  <a:close/>
                </a:path>
                <a:path w="593725" h="476250">
                  <a:moveTo>
                    <a:pt x="246010" y="230373"/>
                  </a:moveTo>
                  <a:lnTo>
                    <a:pt x="249897" y="233679"/>
                  </a:lnTo>
                  <a:lnTo>
                    <a:pt x="247180" y="231139"/>
                  </a:lnTo>
                  <a:lnTo>
                    <a:pt x="246010" y="230373"/>
                  </a:lnTo>
                  <a:close/>
                </a:path>
                <a:path w="593725" h="476250">
                  <a:moveTo>
                    <a:pt x="241959" y="227716"/>
                  </a:moveTo>
                  <a:lnTo>
                    <a:pt x="243009" y="228703"/>
                  </a:lnTo>
                  <a:lnTo>
                    <a:pt x="244386" y="229870"/>
                  </a:lnTo>
                  <a:lnTo>
                    <a:pt x="243405" y="228703"/>
                  </a:lnTo>
                  <a:lnTo>
                    <a:pt x="241959" y="227716"/>
                  </a:lnTo>
                  <a:close/>
                </a:path>
                <a:path w="593725" h="476250">
                  <a:moveTo>
                    <a:pt x="243463" y="228703"/>
                  </a:moveTo>
                  <a:lnTo>
                    <a:pt x="244386" y="229870"/>
                  </a:lnTo>
                  <a:lnTo>
                    <a:pt x="245243" y="229870"/>
                  </a:lnTo>
                  <a:lnTo>
                    <a:pt x="243463" y="228703"/>
                  </a:lnTo>
                  <a:close/>
                </a:path>
                <a:path w="593725" h="476250">
                  <a:moveTo>
                    <a:pt x="242848" y="226060"/>
                  </a:moveTo>
                  <a:lnTo>
                    <a:pt x="244051" y="227386"/>
                  </a:lnTo>
                  <a:lnTo>
                    <a:pt x="246519" y="229870"/>
                  </a:lnTo>
                  <a:lnTo>
                    <a:pt x="247665" y="229870"/>
                  </a:lnTo>
                  <a:lnTo>
                    <a:pt x="242848" y="226060"/>
                  </a:lnTo>
                  <a:close/>
                </a:path>
                <a:path w="593725" h="476250">
                  <a:moveTo>
                    <a:pt x="240415" y="226060"/>
                  </a:moveTo>
                  <a:lnTo>
                    <a:pt x="241455" y="227386"/>
                  </a:lnTo>
                  <a:lnTo>
                    <a:pt x="243463" y="228703"/>
                  </a:lnTo>
                  <a:lnTo>
                    <a:pt x="240415" y="226060"/>
                  </a:lnTo>
                  <a:close/>
                </a:path>
                <a:path w="593725" h="476250">
                  <a:moveTo>
                    <a:pt x="237032" y="223637"/>
                  </a:moveTo>
                  <a:lnTo>
                    <a:pt x="241455" y="227386"/>
                  </a:lnTo>
                  <a:lnTo>
                    <a:pt x="240091" y="225794"/>
                  </a:lnTo>
                  <a:lnTo>
                    <a:pt x="238950" y="224789"/>
                  </a:lnTo>
                  <a:lnTo>
                    <a:pt x="237032" y="223637"/>
                  </a:lnTo>
                  <a:close/>
                </a:path>
                <a:path w="593725" h="476250">
                  <a:moveTo>
                    <a:pt x="206915" y="196965"/>
                  </a:moveTo>
                  <a:lnTo>
                    <a:pt x="205093" y="196965"/>
                  </a:lnTo>
                  <a:lnTo>
                    <a:pt x="206209" y="198196"/>
                  </a:lnTo>
                  <a:lnTo>
                    <a:pt x="213491" y="204470"/>
                  </a:lnTo>
                  <a:lnTo>
                    <a:pt x="221234" y="210820"/>
                  </a:lnTo>
                  <a:lnTo>
                    <a:pt x="229309" y="217170"/>
                  </a:lnTo>
                  <a:lnTo>
                    <a:pt x="231837" y="219470"/>
                  </a:lnTo>
                  <a:lnTo>
                    <a:pt x="235394" y="222250"/>
                  </a:lnTo>
                  <a:lnTo>
                    <a:pt x="237032" y="223637"/>
                  </a:lnTo>
                  <a:lnTo>
                    <a:pt x="238950" y="224789"/>
                  </a:lnTo>
                  <a:lnTo>
                    <a:pt x="240108" y="225794"/>
                  </a:lnTo>
                  <a:lnTo>
                    <a:pt x="238235" y="223637"/>
                  </a:lnTo>
                  <a:lnTo>
                    <a:pt x="238875" y="223637"/>
                  </a:lnTo>
                  <a:lnTo>
                    <a:pt x="235773" y="220995"/>
                  </a:lnTo>
                  <a:lnTo>
                    <a:pt x="229312" y="215900"/>
                  </a:lnTo>
                  <a:lnTo>
                    <a:pt x="223075" y="210820"/>
                  </a:lnTo>
                  <a:lnTo>
                    <a:pt x="214720" y="203200"/>
                  </a:lnTo>
                  <a:lnTo>
                    <a:pt x="206915" y="196965"/>
                  </a:lnTo>
                  <a:close/>
                </a:path>
                <a:path w="593725" h="476250">
                  <a:moveTo>
                    <a:pt x="235217" y="222547"/>
                  </a:moveTo>
                  <a:lnTo>
                    <a:pt x="237680" y="224789"/>
                  </a:lnTo>
                  <a:lnTo>
                    <a:pt x="238391" y="224789"/>
                  </a:lnTo>
                  <a:lnTo>
                    <a:pt x="237032" y="223637"/>
                  </a:lnTo>
                  <a:lnTo>
                    <a:pt x="235217" y="222547"/>
                  </a:lnTo>
                  <a:close/>
                </a:path>
                <a:path w="593725" h="476250">
                  <a:moveTo>
                    <a:pt x="200434" y="218570"/>
                  </a:moveTo>
                  <a:lnTo>
                    <a:pt x="201360" y="219470"/>
                  </a:lnTo>
                  <a:lnTo>
                    <a:pt x="203048" y="220995"/>
                  </a:lnTo>
                  <a:lnTo>
                    <a:pt x="206284" y="223637"/>
                  </a:lnTo>
                  <a:lnTo>
                    <a:pt x="205110" y="222547"/>
                  </a:lnTo>
                  <a:lnTo>
                    <a:pt x="200434" y="218570"/>
                  </a:lnTo>
                  <a:close/>
                </a:path>
                <a:path w="593725" h="476250">
                  <a:moveTo>
                    <a:pt x="230684" y="218570"/>
                  </a:moveTo>
                  <a:lnTo>
                    <a:pt x="234721" y="222250"/>
                  </a:lnTo>
                  <a:lnTo>
                    <a:pt x="235217" y="222547"/>
                  </a:lnTo>
                  <a:lnTo>
                    <a:pt x="231837" y="219470"/>
                  </a:lnTo>
                  <a:lnTo>
                    <a:pt x="230684" y="218570"/>
                  </a:lnTo>
                  <a:close/>
                </a:path>
                <a:path w="593725" h="476250">
                  <a:moveTo>
                    <a:pt x="229839" y="215900"/>
                  </a:moveTo>
                  <a:lnTo>
                    <a:pt x="233258" y="218570"/>
                  </a:lnTo>
                  <a:lnTo>
                    <a:pt x="232532" y="217899"/>
                  </a:lnTo>
                  <a:lnTo>
                    <a:pt x="231609" y="217170"/>
                  </a:lnTo>
                  <a:lnTo>
                    <a:pt x="229839" y="215900"/>
                  </a:lnTo>
                  <a:close/>
                </a:path>
                <a:path w="593725" h="476250">
                  <a:moveTo>
                    <a:pt x="203967" y="194310"/>
                  </a:moveTo>
                  <a:lnTo>
                    <a:pt x="172504" y="194310"/>
                  </a:lnTo>
                  <a:lnTo>
                    <a:pt x="172574" y="194504"/>
                  </a:lnTo>
                  <a:lnTo>
                    <a:pt x="178485" y="199389"/>
                  </a:lnTo>
                  <a:lnTo>
                    <a:pt x="180682" y="201929"/>
                  </a:lnTo>
                  <a:lnTo>
                    <a:pt x="183698" y="204470"/>
                  </a:lnTo>
                  <a:lnTo>
                    <a:pt x="184280" y="205224"/>
                  </a:lnTo>
                  <a:lnTo>
                    <a:pt x="198740" y="217170"/>
                  </a:lnTo>
                  <a:lnTo>
                    <a:pt x="197412" y="215900"/>
                  </a:lnTo>
                  <a:lnTo>
                    <a:pt x="188988" y="208279"/>
                  </a:lnTo>
                  <a:lnTo>
                    <a:pt x="217147" y="208279"/>
                  </a:lnTo>
                  <a:lnTo>
                    <a:pt x="214292" y="205788"/>
                  </a:lnTo>
                  <a:lnTo>
                    <a:pt x="207913" y="200349"/>
                  </a:lnTo>
                  <a:lnTo>
                    <a:pt x="206717" y="199389"/>
                  </a:lnTo>
                  <a:lnTo>
                    <a:pt x="201828" y="195579"/>
                  </a:lnTo>
                  <a:lnTo>
                    <a:pt x="205369" y="195579"/>
                  </a:lnTo>
                  <a:lnTo>
                    <a:pt x="203967" y="194310"/>
                  </a:lnTo>
                  <a:close/>
                </a:path>
                <a:path w="593725" h="476250">
                  <a:moveTo>
                    <a:pt x="217365" y="208279"/>
                  </a:moveTo>
                  <a:lnTo>
                    <a:pt x="220111" y="210820"/>
                  </a:lnTo>
                  <a:lnTo>
                    <a:pt x="221543" y="212090"/>
                  </a:lnTo>
                  <a:lnTo>
                    <a:pt x="223386" y="213363"/>
                  </a:lnTo>
                  <a:lnTo>
                    <a:pt x="223322" y="213228"/>
                  </a:lnTo>
                  <a:lnTo>
                    <a:pt x="217365" y="208279"/>
                  </a:lnTo>
                  <a:close/>
                </a:path>
                <a:path w="593725" h="476250">
                  <a:moveTo>
                    <a:pt x="178441" y="200349"/>
                  </a:moveTo>
                  <a:lnTo>
                    <a:pt x="179010" y="200950"/>
                  </a:lnTo>
                  <a:lnTo>
                    <a:pt x="185659" y="207010"/>
                  </a:lnTo>
                  <a:lnTo>
                    <a:pt x="184280" y="205224"/>
                  </a:lnTo>
                  <a:lnTo>
                    <a:pt x="178441" y="200349"/>
                  </a:lnTo>
                  <a:close/>
                </a:path>
                <a:path w="593725" h="476250">
                  <a:moveTo>
                    <a:pt x="205353" y="198196"/>
                  </a:moveTo>
                  <a:lnTo>
                    <a:pt x="205460" y="198381"/>
                  </a:lnTo>
                  <a:lnTo>
                    <a:pt x="206689" y="199389"/>
                  </a:lnTo>
                  <a:lnTo>
                    <a:pt x="208679" y="200950"/>
                  </a:lnTo>
                  <a:lnTo>
                    <a:pt x="208060" y="200349"/>
                  </a:lnTo>
                  <a:lnTo>
                    <a:pt x="206960" y="199389"/>
                  </a:lnTo>
                  <a:lnTo>
                    <a:pt x="205353" y="198196"/>
                  </a:lnTo>
                  <a:close/>
                </a:path>
                <a:path w="593725" h="476250">
                  <a:moveTo>
                    <a:pt x="205369" y="195579"/>
                  </a:moveTo>
                  <a:lnTo>
                    <a:pt x="201828" y="195579"/>
                  </a:lnTo>
                  <a:lnTo>
                    <a:pt x="205353" y="198196"/>
                  </a:lnTo>
                  <a:lnTo>
                    <a:pt x="205021" y="196965"/>
                  </a:lnTo>
                  <a:lnTo>
                    <a:pt x="206898" y="196965"/>
                  </a:lnTo>
                  <a:lnTo>
                    <a:pt x="205369" y="195579"/>
                  </a:lnTo>
                  <a:close/>
                </a:path>
                <a:path w="593725" h="476250">
                  <a:moveTo>
                    <a:pt x="149527" y="148589"/>
                  </a:moveTo>
                  <a:lnTo>
                    <a:pt x="125183" y="148589"/>
                  </a:lnTo>
                  <a:lnTo>
                    <a:pt x="127142" y="150096"/>
                  </a:lnTo>
                  <a:lnTo>
                    <a:pt x="126976" y="150096"/>
                  </a:lnTo>
                  <a:lnTo>
                    <a:pt x="128206" y="151129"/>
                  </a:lnTo>
                  <a:lnTo>
                    <a:pt x="138315" y="162678"/>
                  </a:lnTo>
                  <a:lnTo>
                    <a:pt x="138593" y="163048"/>
                  </a:lnTo>
                  <a:lnTo>
                    <a:pt x="143054" y="166370"/>
                  </a:lnTo>
                  <a:lnTo>
                    <a:pt x="144536" y="168121"/>
                  </a:lnTo>
                  <a:lnTo>
                    <a:pt x="148577" y="172753"/>
                  </a:lnTo>
                  <a:lnTo>
                    <a:pt x="149630" y="173689"/>
                  </a:lnTo>
                  <a:lnTo>
                    <a:pt x="149907" y="173989"/>
                  </a:lnTo>
                  <a:lnTo>
                    <a:pt x="150150" y="174342"/>
                  </a:lnTo>
                  <a:lnTo>
                    <a:pt x="154177" y="177800"/>
                  </a:lnTo>
                  <a:lnTo>
                    <a:pt x="153437" y="177800"/>
                  </a:lnTo>
                  <a:lnTo>
                    <a:pt x="155889" y="180339"/>
                  </a:lnTo>
                  <a:lnTo>
                    <a:pt x="162021" y="185420"/>
                  </a:lnTo>
                  <a:lnTo>
                    <a:pt x="167823" y="190500"/>
                  </a:lnTo>
                  <a:lnTo>
                    <a:pt x="172961" y="195579"/>
                  </a:lnTo>
                  <a:lnTo>
                    <a:pt x="172574" y="194504"/>
                  </a:lnTo>
                  <a:lnTo>
                    <a:pt x="172338" y="194310"/>
                  </a:lnTo>
                  <a:lnTo>
                    <a:pt x="203967" y="194310"/>
                  </a:lnTo>
                  <a:lnTo>
                    <a:pt x="199761" y="190500"/>
                  </a:lnTo>
                  <a:lnTo>
                    <a:pt x="196083" y="187960"/>
                  </a:lnTo>
                  <a:lnTo>
                    <a:pt x="195853" y="187960"/>
                  </a:lnTo>
                  <a:lnTo>
                    <a:pt x="194480" y="186818"/>
                  </a:lnTo>
                  <a:lnTo>
                    <a:pt x="194244" y="186689"/>
                  </a:lnTo>
                  <a:lnTo>
                    <a:pt x="192798" y="185420"/>
                  </a:lnTo>
                  <a:lnTo>
                    <a:pt x="186689" y="180339"/>
                  </a:lnTo>
                  <a:lnTo>
                    <a:pt x="182943" y="176857"/>
                  </a:lnTo>
                  <a:lnTo>
                    <a:pt x="181090" y="175263"/>
                  </a:lnTo>
                  <a:lnTo>
                    <a:pt x="179492" y="175263"/>
                  </a:lnTo>
                  <a:lnTo>
                    <a:pt x="179199" y="174959"/>
                  </a:lnTo>
                  <a:lnTo>
                    <a:pt x="178637" y="174609"/>
                  </a:lnTo>
                  <a:lnTo>
                    <a:pt x="177825" y="173989"/>
                  </a:lnTo>
                  <a:lnTo>
                    <a:pt x="174631" y="170420"/>
                  </a:lnTo>
                  <a:lnTo>
                    <a:pt x="174201" y="170179"/>
                  </a:lnTo>
                  <a:lnTo>
                    <a:pt x="170855" y="166626"/>
                  </a:lnTo>
                  <a:lnTo>
                    <a:pt x="170722" y="166626"/>
                  </a:lnTo>
                  <a:lnTo>
                    <a:pt x="170306" y="166370"/>
                  </a:lnTo>
                  <a:lnTo>
                    <a:pt x="169952" y="165863"/>
                  </a:lnTo>
                  <a:lnTo>
                    <a:pt x="166347" y="162678"/>
                  </a:lnTo>
                  <a:lnTo>
                    <a:pt x="164846" y="161289"/>
                  </a:lnTo>
                  <a:lnTo>
                    <a:pt x="164161" y="160757"/>
                  </a:lnTo>
                  <a:lnTo>
                    <a:pt x="156352" y="153670"/>
                  </a:lnTo>
                  <a:lnTo>
                    <a:pt x="155714" y="153670"/>
                  </a:lnTo>
                  <a:lnTo>
                    <a:pt x="152774" y="151129"/>
                  </a:lnTo>
                  <a:lnTo>
                    <a:pt x="152260" y="151129"/>
                  </a:lnTo>
                  <a:lnTo>
                    <a:pt x="151148" y="150096"/>
                  </a:lnTo>
                  <a:lnTo>
                    <a:pt x="127142" y="150096"/>
                  </a:lnTo>
                  <a:lnTo>
                    <a:pt x="126329" y="149471"/>
                  </a:lnTo>
                  <a:lnTo>
                    <a:pt x="150475" y="149471"/>
                  </a:lnTo>
                  <a:lnTo>
                    <a:pt x="149527" y="148589"/>
                  </a:lnTo>
                  <a:close/>
                </a:path>
                <a:path w="593725" h="476250">
                  <a:moveTo>
                    <a:pt x="172504" y="194310"/>
                  </a:moveTo>
                  <a:lnTo>
                    <a:pt x="172338" y="194310"/>
                  </a:lnTo>
                  <a:lnTo>
                    <a:pt x="172574" y="194504"/>
                  </a:lnTo>
                  <a:lnTo>
                    <a:pt x="172504" y="194310"/>
                  </a:lnTo>
                  <a:close/>
                </a:path>
                <a:path w="593725" h="476250">
                  <a:moveTo>
                    <a:pt x="194480" y="186818"/>
                  </a:moveTo>
                  <a:lnTo>
                    <a:pt x="194726" y="187022"/>
                  </a:lnTo>
                  <a:lnTo>
                    <a:pt x="196083" y="187960"/>
                  </a:lnTo>
                  <a:lnTo>
                    <a:pt x="196580" y="187960"/>
                  </a:lnTo>
                  <a:lnTo>
                    <a:pt x="194480" y="186818"/>
                  </a:lnTo>
                  <a:close/>
                </a:path>
                <a:path w="593725" h="476250">
                  <a:moveTo>
                    <a:pt x="150260" y="174609"/>
                  </a:moveTo>
                  <a:lnTo>
                    <a:pt x="151345" y="176529"/>
                  </a:lnTo>
                  <a:lnTo>
                    <a:pt x="153327" y="177800"/>
                  </a:lnTo>
                  <a:lnTo>
                    <a:pt x="153202" y="177476"/>
                  </a:lnTo>
                  <a:lnTo>
                    <a:pt x="152595" y="176857"/>
                  </a:lnTo>
                  <a:lnTo>
                    <a:pt x="152209" y="176529"/>
                  </a:lnTo>
                  <a:lnTo>
                    <a:pt x="150879" y="175263"/>
                  </a:lnTo>
                  <a:lnTo>
                    <a:pt x="150260" y="174609"/>
                  </a:lnTo>
                  <a:close/>
                </a:path>
                <a:path w="593725" h="476250">
                  <a:moveTo>
                    <a:pt x="180737" y="174959"/>
                  </a:moveTo>
                  <a:lnTo>
                    <a:pt x="181436" y="175561"/>
                  </a:lnTo>
                  <a:lnTo>
                    <a:pt x="181229" y="175263"/>
                  </a:lnTo>
                  <a:lnTo>
                    <a:pt x="180737" y="174959"/>
                  </a:lnTo>
                  <a:close/>
                </a:path>
                <a:path w="593725" h="476250">
                  <a:moveTo>
                    <a:pt x="175938" y="171450"/>
                  </a:moveTo>
                  <a:lnTo>
                    <a:pt x="177071" y="172753"/>
                  </a:lnTo>
                  <a:lnTo>
                    <a:pt x="178861" y="174609"/>
                  </a:lnTo>
                  <a:lnTo>
                    <a:pt x="179095" y="174959"/>
                  </a:lnTo>
                  <a:lnTo>
                    <a:pt x="179493" y="175263"/>
                  </a:lnTo>
                  <a:lnTo>
                    <a:pt x="181090" y="175263"/>
                  </a:lnTo>
                  <a:lnTo>
                    <a:pt x="180737" y="174959"/>
                  </a:lnTo>
                  <a:lnTo>
                    <a:pt x="175938" y="171450"/>
                  </a:lnTo>
                  <a:close/>
                </a:path>
                <a:path w="593725" h="476250">
                  <a:moveTo>
                    <a:pt x="169951" y="163048"/>
                  </a:moveTo>
                  <a:lnTo>
                    <a:pt x="167725" y="163048"/>
                  </a:lnTo>
                  <a:lnTo>
                    <a:pt x="171970" y="167308"/>
                  </a:lnTo>
                  <a:lnTo>
                    <a:pt x="172251" y="167639"/>
                  </a:lnTo>
                  <a:lnTo>
                    <a:pt x="180737" y="174959"/>
                  </a:lnTo>
                  <a:lnTo>
                    <a:pt x="181153" y="175263"/>
                  </a:lnTo>
                  <a:lnTo>
                    <a:pt x="180901" y="174959"/>
                  </a:lnTo>
                  <a:lnTo>
                    <a:pt x="178528" y="172753"/>
                  </a:lnTo>
                  <a:lnTo>
                    <a:pt x="179998" y="172753"/>
                  </a:lnTo>
                  <a:lnTo>
                    <a:pt x="176644" y="168910"/>
                  </a:lnTo>
                  <a:lnTo>
                    <a:pt x="169951" y="163048"/>
                  </a:lnTo>
                  <a:close/>
                </a:path>
                <a:path w="593725" h="476250">
                  <a:moveTo>
                    <a:pt x="148577" y="172753"/>
                  </a:moveTo>
                  <a:lnTo>
                    <a:pt x="149485" y="173689"/>
                  </a:lnTo>
                  <a:lnTo>
                    <a:pt x="149739" y="173989"/>
                  </a:lnTo>
                  <a:lnTo>
                    <a:pt x="150150" y="174342"/>
                  </a:lnTo>
                  <a:lnTo>
                    <a:pt x="149907" y="173989"/>
                  </a:lnTo>
                  <a:lnTo>
                    <a:pt x="149630" y="173689"/>
                  </a:lnTo>
                  <a:lnTo>
                    <a:pt x="148577" y="172753"/>
                  </a:lnTo>
                  <a:close/>
                </a:path>
                <a:path w="593725" h="476250">
                  <a:moveTo>
                    <a:pt x="179998" y="172753"/>
                  </a:moveTo>
                  <a:lnTo>
                    <a:pt x="179208" y="172753"/>
                  </a:lnTo>
                  <a:lnTo>
                    <a:pt x="181076" y="173989"/>
                  </a:lnTo>
                  <a:lnTo>
                    <a:pt x="179998" y="172753"/>
                  </a:lnTo>
                  <a:close/>
                </a:path>
                <a:path w="593725" h="476250">
                  <a:moveTo>
                    <a:pt x="144118" y="167639"/>
                  </a:moveTo>
                  <a:lnTo>
                    <a:pt x="143554" y="167639"/>
                  </a:lnTo>
                  <a:lnTo>
                    <a:pt x="146067" y="170179"/>
                  </a:lnTo>
                  <a:lnTo>
                    <a:pt x="148503" y="172753"/>
                  </a:lnTo>
                  <a:lnTo>
                    <a:pt x="147433" y="171450"/>
                  </a:lnTo>
                  <a:lnTo>
                    <a:pt x="147139" y="171155"/>
                  </a:lnTo>
                  <a:lnTo>
                    <a:pt x="144549" y="168121"/>
                  </a:lnTo>
                  <a:lnTo>
                    <a:pt x="144118" y="167639"/>
                  </a:lnTo>
                  <a:close/>
                </a:path>
                <a:path w="593725" h="476250">
                  <a:moveTo>
                    <a:pt x="173255" y="168910"/>
                  </a:moveTo>
                  <a:lnTo>
                    <a:pt x="174415" y="170179"/>
                  </a:lnTo>
                  <a:lnTo>
                    <a:pt x="174530" y="170420"/>
                  </a:lnTo>
                  <a:lnTo>
                    <a:pt x="175534" y="171155"/>
                  </a:lnTo>
                  <a:lnTo>
                    <a:pt x="173255" y="168910"/>
                  </a:lnTo>
                  <a:close/>
                </a:path>
                <a:path w="593725" h="476250">
                  <a:moveTo>
                    <a:pt x="171845" y="167308"/>
                  </a:moveTo>
                  <a:lnTo>
                    <a:pt x="171631" y="167308"/>
                  </a:lnTo>
                  <a:lnTo>
                    <a:pt x="172455" y="168121"/>
                  </a:lnTo>
                  <a:lnTo>
                    <a:pt x="172142" y="167639"/>
                  </a:lnTo>
                  <a:lnTo>
                    <a:pt x="171845" y="167308"/>
                  </a:lnTo>
                  <a:close/>
                </a:path>
                <a:path w="593725" h="476250">
                  <a:moveTo>
                    <a:pt x="136882" y="162678"/>
                  </a:moveTo>
                  <a:lnTo>
                    <a:pt x="136598" y="162678"/>
                  </a:lnTo>
                  <a:lnTo>
                    <a:pt x="141236" y="167639"/>
                  </a:lnTo>
                  <a:lnTo>
                    <a:pt x="142303" y="167639"/>
                  </a:lnTo>
                  <a:lnTo>
                    <a:pt x="138379" y="163829"/>
                  </a:lnTo>
                  <a:lnTo>
                    <a:pt x="136882" y="162678"/>
                  </a:lnTo>
                  <a:close/>
                </a:path>
                <a:path w="593725" h="476250">
                  <a:moveTo>
                    <a:pt x="171441" y="167058"/>
                  </a:moveTo>
                  <a:lnTo>
                    <a:pt x="171305" y="167058"/>
                  </a:lnTo>
                  <a:lnTo>
                    <a:pt x="171800" y="167308"/>
                  </a:lnTo>
                  <a:lnTo>
                    <a:pt x="171601" y="167308"/>
                  </a:lnTo>
                  <a:lnTo>
                    <a:pt x="171441" y="167058"/>
                  </a:lnTo>
                  <a:close/>
                </a:path>
                <a:path w="593725" h="476250">
                  <a:moveTo>
                    <a:pt x="171094" y="166626"/>
                  </a:moveTo>
                  <a:lnTo>
                    <a:pt x="171356" y="167058"/>
                  </a:lnTo>
                  <a:lnTo>
                    <a:pt x="171828" y="167308"/>
                  </a:lnTo>
                  <a:lnTo>
                    <a:pt x="171622" y="167058"/>
                  </a:lnTo>
                  <a:lnTo>
                    <a:pt x="171094" y="166626"/>
                  </a:lnTo>
                  <a:close/>
                </a:path>
                <a:path w="593725" h="476250">
                  <a:moveTo>
                    <a:pt x="169952" y="165863"/>
                  </a:moveTo>
                  <a:lnTo>
                    <a:pt x="170306" y="166370"/>
                  </a:lnTo>
                  <a:lnTo>
                    <a:pt x="170722" y="166626"/>
                  </a:lnTo>
                  <a:lnTo>
                    <a:pt x="170526" y="166370"/>
                  </a:lnTo>
                  <a:lnTo>
                    <a:pt x="169952" y="165863"/>
                  </a:lnTo>
                  <a:close/>
                </a:path>
                <a:path w="593725" h="476250">
                  <a:moveTo>
                    <a:pt x="169791" y="165497"/>
                  </a:moveTo>
                  <a:lnTo>
                    <a:pt x="169952" y="165863"/>
                  </a:lnTo>
                  <a:lnTo>
                    <a:pt x="170526" y="166370"/>
                  </a:lnTo>
                  <a:lnTo>
                    <a:pt x="170136" y="165863"/>
                  </a:lnTo>
                  <a:lnTo>
                    <a:pt x="169791" y="165497"/>
                  </a:lnTo>
                  <a:close/>
                </a:path>
                <a:path w="593725" h="476250">
                  <a:moveTo>
                    <a:pt x="152551" y="149471"/>
                  </a:moveTo>
                  <a:lnTo>
                    <a:pt x="153056" y="150096"/>
                  </a:lnTo>
                  <a:lnTo>
                    <a:pt x="153651" y="150750"/>
                  </a:lnTo>
                  <a:lnTo>
                    <a:pt x="158637" y="155630"/>
                  </a:lnTo>
                  <a:lnTo>
                    <a:pt x="160886" y="157609"/>
                  </a:lnTo>
                  <a:lnTo>
                    <a:pt x="162829" y="159415"/>
                  </a:lnTo>
                  <a:lnTo>
                    <a:pt x="163200" y="159781"/>
                  </a:lnTo>
                  <a:lnTo>
                    <a:pt x="168071" y="164005"/>
                  </a:lnTo>
                  <a:lnTo>
                    <a:pt x="169418" y="165100"/>
                  </a:lnTo>
                  <a:lnTo>
                    <a:pt x="169547" y="165285"/>
                  </a:lnTo>
                  <a:lnTo>
                    <a:pt x="170798" y="166370"/>
                  </a:lnTo>
                  <a:lnTo>
                    <a:pt x="170429" y="165863"/>
                  </a:lnTo>
                  <a:lnTo>
                    <a:pt x="167725" y="163048"/>
                  </a:lnTo>
                  <a:lnTo>
                    <a:pt x="169951" y="163048"/>
                  </a:lnTo>
                  <a:lnTo>
                    <a:pt x="166599" y="160113"/>
                  </a:lnTo>
                  <a:lnTo>
                    <a:pt x="165350" y="160113"/>
                  </a:lnTo>
                  <a:lnTo>
                    <a:pt x="164959" y="159781"/>
                  </a:lnTo>
                  <a:lnTo>
                    <a:pt x="164414" y="159415"/>
                  </a:lnTo>
                  <a:lnTo>
                    <a:pt x="163504" y="158750"/>
                  </a:lnTo>
                  <a:lnTo>
                    <a:pt x="157710" y="153670"/>
                  </a:lnTo>
                  <a:lnTo>
                    <a:pt x="157225" y="153670"/>
                  </a:lnTo>
                  <a:lnTo>
                    <a:pt x="155901" y="152400"/>
                  </a:lnTo>
                  <a:lnTo>
                    <a:pt x="154398" y="151129"/>
                  </a:lnTo>
                  <a:lnTo>
                    <a:pt x="152551" y="149471"/>
                  </a:lnTo>
                  <a:close/>
                </a:path>
                <a:path w="593725" h="476250">
                  <a:moveTo>
                    <a:pt x="138096" y="162678"/>
                  </a:moveTo>
                  <a:lnTo>
                    <a:pt x="139293" y="163829"/>
                  </a:lnTo>
                  <a:lnTo>
                    <a:pt x="138638" y="163048"/>
                  </a:lnTo>
                  <a:lnTo>
                    <a:pt x="138096" y="162678"/>
                  </a:lnTo>
                  <a:close/>
                </a:path>
                <a:path w="593725" h="476250">
                  <a:moveTo>
                    <a:pt x="134010" y="158750"/>
                  </a:moveTo>
                  <a:lnTo>
                    <a:pt x="133544" y="158750"/>
                  </a:lnTo>
                  <a:lnTo>
                    <a:pt x="135049" y="160113"/>
                  </a:lnTo>
                  <a:lnTo>
                    <a:pt x="138114" y="162678"/>
                  </a:lnTo>
                  <a:lnTo>
                    <a:pt x="135428" y="160113"/>
                  </a:lnTo>
                  <a:lnTo>
                    <a:pt x="135191" y="159781"/>
                  </a:lnTo>
                  <a:lnTo>
                    <a:pt x="134702" y="159415"/>
                  </a:lnTo>
                  <a:lnTo>
                    <a:pt x="134010" y="158750"/>
                  </a:lnTo>
                  <a:close/>
                </a:path>
                <a:path w="593725" h="476250">
                  <a:moveTo>
                    <a:pt x="132035" y="128270"/>
                  </a:moveTo>
                  <a:lnTo>
                    <a:pt x="159375" y="155036"/>
                  </a:lnTo>
                  <a:lnTo>
                    <a:pt x="164528" y="159415"/>
                  </a:lnTo>
                  <a:lnTo>
                    <a:pt x="164914" y="159781"/>
                  </a:lnTo>
                  <a:lnTo>
                    <a:pt x="165367" y="160113"/>
                  </a:lnTo>
                  <a:lnTo>
                    <a:pt x="166599" y="160113"/>
                  </a:lnTo>
                  <a:lnTo>
                    <a:pt x="165042" y="158750"/>
                  </a:lnTo>
                  <a:lnTo>
                    <a:pt x="151855" y="146050"/>
                  </a:lnTo>
                  <a:lnTo>
                    <a:pt x="139252" y="134672"/>
                  </a:lnTo>
                  <a:lnTo>
                    <a:pt x="132035" y="128270"/>
                  </a:lnTo>
                  <a:close/>
                </a:path>
                <a:path w="593725" h="476250">
                  <a:moveTo>
                    <a:pt x="126927" y="151129"/>
                  </a:moveTo>
                  <a:lnTo>
                    <a:pt x="125844" y="151129"/>
                  </a:lnTo>
                  <a:lnTo>
                    <a:pt x="127838" y="152400"/>
                  </a:lnTo>
                  <a:lnTo>
                    <a:pt x="133310" y="157963"/>
                  </a:lnTo>
                  <a:lnTo>
                    <a:pt x="133572" y="158293"/>
                  </a:lnTo>
                  <a:lnTo>
                    <a:pt x="134083" y="158750"/>
                  </a:lnTo>
                  <a:lnTo>
                    <a:pt x="135097" y="159781"/>
                  </a:lnTo>
                  <a:lnTo>
                    <a:pt x="134963" y="159415"/>
                  </a:lnTo>
                  <a:lnTo>
                    <a:pt x="133841" y="157609"/>
                  </a:lnTo>
                  <a:lnTo>
                    <a:pt x="132876" y="156676"/>
                  </a:lnTo>
                  <a:lnTo>
                    <a:pt x="126927" y="151129"/>
                  </a:lnTo>
                  <a:close/>
                </a:path>
                <a:path w="593725" h="476250">
                  <a:moveTo>
                    <a:pt x="132682" y="157963"/>
                  </a:moveTo>
                  <a:lnTo>
                    <a:pt x="133197" y="158750"/>
                  </a:lnTo>
                  <a:lnTo>
                    <a:pt x="133544" y="158750"/>
                  </a:lnTo>
                  <a:lnTo>
                    <a:pt x="132682" y="157963"/>
                  </a:lnTo>
                  <a:close/>
                </a:path>
                <a:path w="593725" h="476250">
                  <a:moveTo>
                    <a:pt x="129858" y="155036"/>
                  </a:moveTo>
                  <a:lnTo>
                    <a:pt x="129988" y="155296"/>
                  </a:lnTo>
                  <a:lnTo>
                    <a:pt x="130837" y="156281"/>
                  </a:lnTo>
                  <a:lnTo>
                    <a:pt x="132682" y="157963"/>
                  </a:lnTo>
                  <a:lnTo>
                    <a:pt x="132450" y="157609"/>
                  </a:lnTo>
                  <a:lnTo>
                    <a:pt x="132784" y="157609"/>
                  </a:lnTo>
                  <a:lnTo>
                    <a:pt x="131689" y="156676"/>
                  </a:lnTo>
                  <a:lnTo>
                    <a:pt x="129858" y="155036"/>
                  </a:lnTo>
                  <a:close/>
                </a:path>
                <a:path w="593725" h="476250">
                  <a:moveTo>
                    <a:pt x="130967" y="155630"/>
                  </a:moveTo>
                  <a:lnTo>
                    <a:pt x="130936" y="155794"/>
                  </a:lnTo>
                  <a:lnTo>
                    <a:pt x="131328" y="156281"/>
                  </a:lnTo>
                  <a:lnTo>
                    <a:pt x="131689" y="156676"/>
                  </a:lnTo>
                  <a:lnTo>
                    <a:pt x="132784" y="157609"/>
                  </a:lnTo>
                  <a:lnTo>
                    <a:pt x="132450" y="157609"/>
                  </a:lnTo>
                  <a:lnTo>
                    <a:pt x="131839" y="156676"/>
                  </a:lnTo>
                  <a:lnTo>
                    <a:pt x="131328" y="156281"/>
                  </a:lnTo>
                  <a:lnTo>
                    <a:pt x="131514" y="156281"/>
                  </a:lnTo>
                  <a:lnTo>
                    <a:pt x="130936" y="155794"/>
                  </a:lnTo>
                  <a:lnTo>
                    <a:pt x="131105" y="155794"/>
                  </a:lnTo>
                  <a:lnTo>
                    <a:pt x="130967" y="155630"/>
                  </a:lnTo>
                  <a:close/>
                </a:path>
                <a:path w="593725" h="476250">
                  <a:moveTo>
                    <a:pt x="131853" y="156676"/>
                  </a:moveTo>
                  <a:lnTo>
                    <a:pt x="132450" y="157609"/>
                  </a:lnTo>
                  <a:lnTo>
                    <a:pt x="132824" y="157609"/>
                  </a:lnTo>
                  <a:lnTo>
                    <a:pt x="131853" y="156676"/>
                  </a:lnTo>
                  <a:close/>
                </a:path>
                <a:path w="593725" h="476250">
                  <a:moveTo>
                    <a:pt x="130765" y="155630"/>
                  </a:moveTo>
                  <a:lnTo>
                    <a:pt x="130826" y="155794"/>
                  </a:lnTo>
                  <a:lnTo>
                    <a:pt x="131248" y="156281"/>
                  </a:lnTo>
                  <a:lnTo>
                    <a:pt x="131689" y="156676"/>
                  </a:lnTo>
                  <a:lnTo>
                    <a:pt x="131406" y="156281"/>
                  </a:lnTo>
                  <a:lnTo>
                    <a:pt x="130826" y="155794"/>
                  </a:lnTo>
                  <a:lnTo>
                    <a:pt x="131051" y="155794"/>
                  </a:lnTo>
                  <a:lnTo>
                    <a:pt x="130765" y="155630"/>
                  </a:lnTo>
                  <a:close/>
                </a:path>
                <a:path w="593725" h="476250">
                  <a:moveTo>
                    <a:pt x="127245" y="152400"/>
                  </a:moveTo>
                  <a:lnTo>
                    <a:pt x="129492" y="154708"/>
                  </a:lnTo>
                  <a:lnTo>
                    <a:pt x="130705" y="155794"/>
                  </a:lnTo>
                  <a:lnTo>
                    <a:pt x="130657" y="155630"/>
                  </a:lnTo>
                  <a:lnTo>
                    <a:pt x="128638" y="153670"/>
                  </a:lnTo>
                  <a:lnTo>
                    <a:pt x="127245" y="152400"/>
                  </a:lnTo>
                  <a:close/>
                </a:path>
                <a:path w="593725" h="476250">
                  <a:moveTo>
                    <a:pt x="120662" y="146050"/>
                  </a:moveTo>
                  <a:lnTo>
                    <a:pt x="121748" y="147379"/>
                  </a:lnTo>
                  <a:lnTo>
                    <a:pt x="126580" y="152400"/>
                  </a:lnTo>
                  <a:lnTo>
                    <a:pt x="129392" y="154708"/>
                  </a:lnTo>
                  <a:lnTo>
                    <a:pt x="128478" y="153670"/>
                  </a:lnTo>
                  <a:lnTo>
                    <a:pt x="127238" y="152400"/>
                  </a:lnTo>
                  <a:lnTo>
                    <a:pt x="125844" y="151129"/>
                  </a:lnTo>
                  <a:lnTo>
                    <a:pt x="126927" y="151129"/>
                  </a:lnTo>
                  <a:lnTo>
                    <a:pt x="124202" y="148589"/>
                  </a:lnTo>
                  <a:lnTo>
                    <a:pt x="123736" y="148589"/>
                  </a:lnTo>
                  <a:lnTo>
                    <a:pt x="122917" y="147820"/>
                  </a:lnTo>
                  <a:lnTo>
                    <a:pt x="122271" y="147379"/>
                  </a:lnTo>
                  <a:lnTo>
                    <a:pt x="122104" y="147379"/>
                  </a:lnTo>
                  <a:lnTo>
                    <a:pt x="121441" y="146693"/>
                  </a:lnTo>
                  <a:lnTo>
                    <a:pt x="120662" y="146050"/>
                  </a:lnTo>
                  <a:close/>
                </a:path>
                <a:path w="593725" h="476250">
                  <a:moveTo>
                    <a:pt x="100619" y="99060"/>
                  </a:moveTo>
                  <a:lnTo>
                    <a:pt x="101090" y="99652"/>
                  </a:lnTo>
                  <a:lnTo>
                    <a:pt x="105614" y="104331"/>
                  </a:lnTo>
                  <a:lnTo>
                    <a:pt x="117853" y="116717"/>
                  </a:lnTo>
                  <a:lnTo>
                    <a:pt x="123453" y="121920"/>
                  </a:lnTo>
                  <a:lnTo>
                    <a:pt x="139288" y="137160"/>
                  </a:lnTo>
                  <a:lnTo>
                    <a:pt x="145381" y="143834"/>
                  </a:lnTo>
                  <a:lnTo>
                    <a:pt x="145503" y="144023"/>
                  </a:lnTo>
                  <a:lnTo>
                    <a:pt x="155714" y="153670"/>
                  </a:lnTo>
                  <a:lnTo>
                    <a:pt x="156332" y="153670"/>
                  </a:lnTo>
                  <a:lnTo>
                    <a:pt x="151622" y="149471"/>
                  </a:lnTo>
                  <a:lnTo>
                    <a:pt x="152329" y="149471"/>
                  </a:lnTo>
                  <a:lnTo>
                    <a:pt x="146197" y="143634"/>
                  </a:lnTo>
                  <a:lnTo>
                    <a:pt x="136719" y="134004"/>
                  </a:lnTo>
                  <a:lnTo>
                    <a:pt x="120636" y="118580"/>
                  </a:lnTo>
                  <a:lnTo>
                    <a:pt x="120827" y="118580"/>
                  </a:lnTo>
                  <a:lnTo>
                    <a:pt x="100619" y="99060"/>
                  </a:lnTo>
                  <a:close/>
                </a:path>
                <a:path w="593725" h="476250">
                  <a:moveTo>
                    <a:pt x="132181" y="129539"/>
                  </a:moveTo>
                  <a:lnTo>
                    <a:pt x="137089" y="134358"/>
                  </a:lnTo>
                  <a:lnTo>
                    <a:pt x="154577" y="151129"/>
                  </a:lnTo>
                  <a:lnTo>
                    <a:pt x="155812" y="152400"/>
                  </a:lnTo>
                  <a:lnTo>
                    <a:pt x="157225" y="153670"/>
                  </a:lnTo>
                  <a:lnTo>
                    <a:pt x="157710" y="153670"/>
                  </a:lnTo>
                  <a:lnTo>
                    <a:pt x="156261" y="152400"/>
                  </a:lnTo>
                  <a:lnTo>
                    <a:pt x="132181" y="129539"/>
                  </a:lnTo>
                  <a:close/>
                </a:path>
                <a:path w="593725" h="476250">
                  <a:moveTo>
                    <a:pt x="152329" y="149471"/>
                  </a:moveTo>
                  <a:lnTo>
                    <a:pt x="151622" y="149471"/>
                  </a:lnTo>
                  <a:lnTo>
                    <a:pt x="154958" y="152400"/>
                  </a:lnTo>
                  <a:lnTo>
                    <a:pt x="153673" y="150750"/>
                  </a:lnTo>
                  <a:lnTo>
                    <a:pt x="152329" y="149471"/>
                  </a:lnTo>
                  <a:close/>
                </a:path>
                <a:path w="593725" h="476250">
                  <a:moveTo>
                    <a:pt x="138627" y="135833"/>
                  </a:moveTo>
                  <a:lnTo>
                    <a:pt x="139262" y="136590"/>
                  </a:lnTo>
                  <a:lnTo>
                    <a:pt x="146197" y="143634"/>
                  </a:lnTo>
                  <a:lnTo>
                    <a:pt x="148742" y="146050"/>
                  </a:lnTo>
                  <a:lnTo>
                    <a:pt x="155812" y="152400"/>
                  </a:lnTo>
                  <a:lnTo>
                    <a:pt x="154577" y="151129"/>
                  </a:lnTo>
                  <a:lnTo>
                    <a:pt x="138627" y="135833"/>
                  </a:lnTo>
                  <a:close/>
                </a:path>
                <a:path w="593725" h="476250">
                  <a:moveTo>
                    <a:pt x="79935" y="104602"/>
                  </a:moveTo>
                  <a:lnTo>
                    <a:pt x="80090" y="104869"/>
                  </a:lnTo>
                  <a:lnTo>
                    <a:pt x="84785" y="109220"/>
                  </a:lnTo>
                  <a:lnTo>
                    <a:pt x="93089" y="118110"/>
                  </a:lnTo>
                  <a:lnTo>
                    <a:pt x="103182" y="128270"/>
                  </a:lnTo>
                  <a:lnTo>
                    <a:pt x="109947" y="134672"/>
                  </a:lnTo>
                  <a:lnTo>
                    <a:pt x="110581" y="134672"/>
                  </a:lnTo>
                  <a:lnTo>
                    <a:pt x="122250" y="146050"/>
                  </a:lnTo>
                  <a:lnTo>
                    <a:pt x="127596" y="151129"/>
                  </a:lnTo>
                  <a:lnTo>
                    <a:pt x="126976" y="150096"/>
                  </a:lnTo>
                  <a:lnTo>
                    <a:pt x="125183" y="148589"/>
                  </a:lnTo>
                  <a:lnTo>
                    <a:pt x="149527" y="148589"/>
                  </a:lnTo>
                  <a:lnTo>
                    <a:pt x="135802" y="135833"/>
                  </a:lnTo>
                  <a:lnTo>
                    <a:pt x="135320" y="135430"/>
                  </a:lnTo>
                  <a:lnTo>
                    <a:pt x="121877" y="122197"/>
                  </a:lnTo>
                  <a:lnTo>
                    <a:pt x="121507" y="121920"/>
                  </a:lnTo>
                  <a:lnTo>
                    <a:pt x="109478" y="110489"/>
                  </a:lnTo>
                  <a:lnTo>
                    <a:pt x="108328" y="109220"/>
                  </a:lnTo>
                  <a:lnTo>
                    <a:pt x="106730" y="109220"/>
                  </a:lnTo>
                  <a:lnTo>
                    <a:pt x="103174" y="106679"/>
                  </a:lnTo>
                  <a:lnTo>
                    <a:pt x="102215" y="105410"/>
                  </a:lnTo>
                  <a:lnTo>
                    <a:pt x="81267" y="105410"/>
                  </a:lnTo>
                  <a:lnTo>
                    <a:pt x="79935" y="104602"/>
                  </a:lnTo>
                  <a:close/>
                </a:path>
                <a:path w="593725" h="476250">
                  <a:moveTo>
                    <a:pt x="149833" y="148589"/>
                  </a:moveTo>
                  <a:lnTo>
                    <a:pt x="150094" y="148969"/>
                  </a:lnTo>
                  <a:lnTo>
                    <a:pt x="152260" y="151129"/>
                  </a:lnTo>
                  <a:lnTo>
                    <a:pt x="152774" y="151129"/>
                  </a:lnTo>
                  <a:lnTo>
                    <a:pt x="149833" y="148589"/>
                  </a:lnTo>
                  <a:close/>
                </a:path>
                <a:path w="593725" h="476250">
                  <a:moveTo>
                    <a:pt x="150713" y="147820"/>
                  </a:moveTo>
                  <a:lnTo>
                    <a:pt x="151403" y="148589"/>
                  </a:lnTo>
                  <a:lnTo>
                    <a:pt x="152986" y="150096"/>
                  </a:lnTo>
                  <a:lnTo>
                    <a:pt x="152466" y="149471"/>
                  </a:lnTo>
                  <a:lnTo>
                    <a:pt x="151993" y="148969"/>
                  </a:lnTo>
                  <a:lnTo>
                    <a:pt x="150713" y="147820"/>
                  </a:lnTo>
                  <a:close/>
                </a:path>
                <a:path w="593725" h="476250">
                  <a:moveTo>
                    <a:pt x="112498" y="137413"/>
                  </a:moveTo>
                  <a:lnTo>
                    <a:pt x="113740" y="138726"/>
                  </a:lnTo>
                  <a:lnTo>
                    <a:pt x="117136" y="142239"/>
                  </a:lnTo>
                  <a:lnTo>
                    <a:pt x="118926" y="144023"/>
                  </a:lnTo>
                  <a:lnTo>
                    <a:pt x="119293" y="144413"/>
                  </a:lnTo>
                  <a:lnTo>
                    <a:pt x="122448" y="147379"/>
                  </a:lnTo>
                  <a:lnTo>
                    <a:pt x="122804" y="147820"/>
                  </a:lnTo>
                  <a:lnTo>
                    <a:pt x="123736" y="148589"/>
                  </a:lnTo>
                  <a:lnTo>
                    <a:pt x="124202" y="148589"/>
                  </a:lnTo>
                  <a:lnTo>
                    <a:pt x="115137" y="139637"/>
                  </a:lnTo>
                  <a:lnTo>
                    <a:pt x="112498" y="137413"/>
                  </a:lnTo>
                  <a:close/>
                </a:path>
                <a:path w="593725" h="476250">
                  <a:moveTo>
                    <a:pt x="121034" y="146050"/>
                  </a:moveTo>
                  <a:lnTo>
                    <a:pt x="121587" y="146693"/>
                  </a:lnTo>
                  <a:lnTo>
                    <a:pt x="122271" y="147379"/>
                  </a:lnTo>
                  <a:lnTo>
                    <a:pt x="122804" y="147820"/>
                  </a:lnTo>
                  <a:lnTo>
                    <a:pt x="122448" y="147379"/>
                  </a:lnTo>
                  <a:lnTo>
                    <a:pt x="121034" y="146050"/>
                  </a:lnTo>
                  <a:close/>
                </a:path>
                <a:path w="593725" h="476250">
                  <a:moveTo>
                    <a:pt x="121441" y="146693"/>
                  </a:moveTo>
                  <a:lnTo>
                    <a:pt x="122104" y="147379"/>
                  </a:lnTo>
                  <a:lnTo>
                    <a:pt x="122271" y="147379"/>
                  </a:lnTo>
                  <a:lnTo>
                    <a:pt x="121441" y="146693"/>
                  </a:lnTo>
                  <a:close/>
                </a:path>
                <a:path w="593725" h="476250">
                  <a:moveTo>
                    <a:pt x="120946" y="146050"/>
                  </a:moveTo>
                  <a:lnTo>
                    <a:pt x="121441" y="146693"/>
                  </a:lnTo>
                  <a:lnTo>
                    <a:pt x="122271" y="147379"/>
                  </a:lnTo>
                  <a:lnTo>
                    <a:pt x="120946" y="146050"/>
                  </a:lnTo>
                  <a:close/>
                </a:path>
                <a:path w="593725" h="476250">
                  <a:moveTo>
                    <a:pt x="145105" y="144413"/>
                  </a:moveTo>
                  <a:lnTo>
                    <a:pt x="145502" y="144849"/>
                  </a:lnTo>
                  <a:lnTo>
                    <a:pt x="148432" y="147379"/>
                  </a:lnTo>
                  <a:lnTo>
                    <a:pt x="147812" y="146693"/>
                  </a:lnTo>
                  <a:lnTo>
                    <a:pt x="147167" y="146050"/>
                  </a:lnTo>
                  <a:lnTo>
                    <a:pt x="145105" y="144413"/>
                  </a:lnTo>
                  <a:close/>
                </a:path>
                <a:path w="593725" h="476250">
                  <a:moveTo>
                    <a:pt x="120044" y="145248"/>
                  </a:moveTo>
                  <a:lnTo>
                    <a:pt x="120662" y="146050"/>
                  </a:lnTo>
                  <a:lnTo>
                    <a:pt x="121441" y="146693"/>
                  </a:lnTo>
                  <a:lnTo>
                    <a:pt x="120044" y="145248"/>
                  </a:lnTo>
                  <a:close/>
                </a:path>
                <a:path w="593725" h="476250">
                  <a:moveTo>
                    <a:pt x="118677" y="143834"/>
                  </a:moveTo>
                  <a:lnTo>
                    <a:pt x="118702" y="144023"/>
                  </a:lnTo>
                  <a:lnTo>
                    <a:pt x="118920" y="144413"/>
                  </a:lnTo>
                  <a:lnTo>
                    <a:pt x="119210" y="144849"/>
                  </a:lnTo>
                  <a:lnTo>
                    <a:pt x="120662" y="146050"/>
                  </a:lnTo>
                  <a:lnTo>
                    <a:pt x="120044" y="145248"/>
                  </a:lnTo>
                  <a:lnTo>
                    <a:pt x="119293" y="144413"/>
                  </a:lnTo>
                  <a:lnTo>
                    <a:pt x="118677" y="143834"/>
                  </a:lnTo>
                  <a:close/>
                </a:path>
                <a:path w="593725" h="476250">
                  <a:moveTo>
                    <a:pt x="110756" y="137160"/>
                  </a:moveTo>
                  <a:lnTo>
                    <a:pt x="112032" y="138726"/>
                  </a:lnTo>
                  <a:lnTo>
                    <a:pt x="115265" y="142239"/>
                  </a:lnTo>
                  <a:lnTo>
                    <a:pt x="117273" y="143634"/>
                  </a:lnTo>
                  <a:lnTo>
                    <a:pt x="117133" y="143634"/>
                  </a:lnTo>
                  <a:lnTo>
                    <a:pt x="116687" y="142239"/>
                  </a:lnTo>
                  <a:lnTo>
                    <a:pt x="112940" y="138726"/>
                  </a:lnTo>
                  <a:lnTo>
                    <a:pt x="110756" y="137160"/>
                  </a:lnTo>
                  <a:close/>
                </a:path>
                <a:path w="593725" h="476250">
                  <a:moveTo>
                    <a:pt x="119352" y="118110"/>
                  </a:moveTo>
                  <a:lnTo>
                    <a:pt x="119693" y="118580"/>
                  </a:lnTo>
                  <a:lnTo>
                    <a:pt x="125502" y="124460"/>
                  </a:lnTo>
                  <a:lnTo>
                    <a:pt x="145089" y="143634"/>
                  </a:lnTo>
                  <a:lnTo>
                    <a:pt x="143925" y="142239"/>
                  </a:lnTo>
                  <a:lnTo>
                    <a:pt x="139288" y="137160"/>
                  </a:lnTo>
                  <a:lnTo>
                    <a:pt x="123453" y="121920"/>
                  </a:lnTo>
                  <a:lnTo>
                    <a:pt x="119352" y="118110"/>
                  </a:lnTo>
                  <a:close/>
                </a:path>
                <a:path w="593725" h="476250">
                  <a:moveTo>
                    <a:pt x="111048" y="135833"/>
                  </a:moveTo>
                  <a:lnTo>
                    <a:pt x="114068" y="138726"/>
                  </a:lnTo>
                  <a:lnTo>
                    <a:pt x="115219" y="139637"/>
                  </a:lnTo>
                  <a:lnTo>
                    <a:pt x="111974" y="136590"/>
                  </a:lnTo>
                  <a:lnTo>
                    <a:pt x="111048" y="135833"/>
                  </a:lnTo>
                  <a:close/>
                </a:path>
                <a:path w="593725" h="476250">
                  <a:moveTo>
                    <a:pt x="120785" y="121122"/>
                  </a:moveTo>
                  <a:lnTo>
                    <a:pt x="121596" y="121920"/>
                  </a:lnTo>
                  <a:lnTo>
                    <a:pt x="121799" y="122197"/>
                  </a:lnTo>
                  <a:lnTo>
                    <a:pt x="124176" y="124460"/>
                  </a:lnTo>
                  <a:lnTo>
                    <a:pt x="126402" y="126651"/>
                  </a:lnTo>
                  <a:lnTo>
                    <a:pt x="140896" y="139637"/>
                  </a:lnTo>
                  <a:lnTo>
                    <a:pt x="140075" y="138726"/>
                  </a:lnTo>
                  <a:lnTo>
                    <a:pt x="126163" y="125106"/>
                  </a:lnTo>
                  <a:lnTo>
                    <a:pt x="120785" y="121122"/>
                  </a:lnTo>
                  <a:close/>
                </a:path>
                <a:path w="593725" h="476250">
                  <a:moveTo>
                    <a:pt x="111046" y="135833"/>
                  </a:moveTo>
                  <a:lnTo>
                    <a:pt x="111976" y="136951"/>
                  </a:lnTo>
                  <a:lnTo>
                    <a:pt x="114089" y="138726"/>
                  </a:lnTo>
                  <a:lnTo>
                    <a:pt x="112684" y="137413"/>
                  </a:lnTo>
                  <a:lnTo>
                    <a:pt x="111046" y="135833"/>
                  </a:lnTo>
                  <a:close/>
                </a:path>
                <a:path w="593725" h="476250">
                  <a:moveTo>
                    <a:pt x="108885" y="134358"/>
                  </a:moveTo>
                  <a:lnTo>
                    <a:pt x="109147" y="134672"/>
                  </a:lnTo>
                  <a:lnTo>
                    <a:pt x="111976" y="136951"/>
                  </a:lnTo>
                  <a:lnTo>
                    <a:pt x="111674" y="136590"/>
                  </a:lnTo>
                  <a:lnTo>
                    <a:pt x="110554" y="135430"/>
                  </a:lnTo>
                  <a:lnTo>
                    <a:pt x="109317" y="134672"/>
                  </a:lnTo>
                  <a:lnTo>
                    <a:pt x="108885" y="134358"/>
                  </a:lnTo>
                  <a:close/>
                </a:path>
                <a:path w="593725" h="476250">
                  <a:moveTo>
                    <a:pt x="109820" y="134672"/>
                  </a:moveTo>
                  <a:lnTo>
                    <a:pt x="109317" y="134672"/>
                  </a:lnTo>
                  <a:lnTo>
                    <a:pt x="110554" y="135430"/>
                  </a:lnTo>
                  <a:lnTo>
                    <a:pt x="109820" y="134672"/>
                  </a:lnTo>
                  <a:close/>
                </a:path>
                <a:path w="593725" h="476250">
                  <a:moveTo>
                    <a:pt x="98916" y="125729"/>
                  </a:moveTo>
                  <a:lnTo>
                    <a:pt x="102374" y="129539"/>
                  </a:lnTo>
                  <a:lnTo>
                    <a:pt x="102285" y="128270"/>
                  </a:lnTo>
                  <a:lnTo>
                    <a:pt x="98916" y="125729"/>
                  </a:lnTo>
                  <a:close/>
                </a:path>
                <a:path w="593725" h="476250">
                  <a:moveTo>
                    <a:pt x="128764" y="125106"/>
                  </a:moveTo>
                  <a:lnTo>
                    <a:pt x="129171" y="125729"/>
                  </a:lnTo>
                  <a:lnTo>
                    <a:pt x="130210" y="126651"/>
                  </a:lnTo>
                  <a:lnTo>
                    <a:pt x="129388" y="125729"/>
                  </a:lnTo>
                  <a:lnTo>
                    <a:pt x="128764" y="125106"/>
                  </a:lnTo>
                  <a:close/>
                </a:path>
                <a:path w="593725" h="476250">
                  <a:moveTo>
                    <a:pt x="95704" y="122197"/>
                  </a:moveTo>
                  <a:lnTo>
                    <a:pt x="97231" y="124460"/>
                  </a:lnTo>
                  <a:lnTo>
                    <a:pt x="98916" y="125729"/>
                  </a:lnTo>
                  <a:lnTo>
                    <a:pt x="95704" y="122197"/>
                  </a:lnTo>
                  <a:close/>
                </a:path>
                <a:path w="593725" h="476250">
                  <a:moveTo>
                    <a:pt x="117588" y="116449"/>
                  </a:moveTo>
                  <a:lnTo>
                    <a:pt x="118186" y="118110"/>
                  </a:lnTo>
                  <a:lnTo>
                    <a:pt x="122402" y="121920"/>
                  </a:lnTo>
                  <a:lnTo>
                    <a:pt x="125526" y="124460"/>
                  </a:lnTo>
                  <a:lnTo>
                    <a:pt x="117588" y="116449"/>
                  </a:lnTo>
                  <a:close/>
                </a:path>
                <a:path w="593725" h="476250">
                  <a:moveTo>
                    <a:pt x="120827" y="118580"/>
                  </a:moveTo>
                  <a:lnTo>
                    <a:pt x="120636" y="118580"/>
                  </a:lnTo>
                  <a:lnTo>
                    <a:pt x="124154" y="121920"/>
                  </a:lnTo>
                  <a:lnTo>
                    <a:pt x="123447" y="121122"/>
                  </a:lnTo>
                  <a:lnTo>
                    <a:pt x="120827" y="118580"/>
                  </a:lnTo>
                  <a:close/>
                </a:path>
                <a:path w="593725" h="476250">
                  <a:moveTo>
                    <a:pt x="107221" y="107950"/>
                  </a:moveTo>
                  <a:lnTo>
                    <a:pt x="108328" y="109220"/>
                  </a:lnTo>
                  <a:lnTo>
                    <a:pt x="109478" y="110489"/>
                  </a:lnTo>
                  <a:lnTo>
                    <a:pt x="120242" y="120717"/>
                  </a:lnTo>
                  <a:lnTo>
                    <a:pt x="120785" y="121122"/>
                  </a:lnTo>
                  <a:lnTo>
                    <a:pt x="120371" y="120717"/>
                  </a:lnTo>
                  <a:lnTo>
                    <a:pt x="118309" y="118580"/>
                  </a:lnTo>
                  <a:lnTo>
                    <a:pt x="117726" y="118110"/>
                  </a:lnTo>
                  <a:lnTo>
                    <a:pt x="115146" y="115570"/>
                  </a:lnTo>
                  <a:lnTo>
                    <a:pt x="107221" y="107950"/>
                  </a:lnTo>
                  <a:close/>
                </a:path>
                <a:path w="593725" h="476250">
                  <a:moveTo>
                    <a:pt x="96922" y="96615"/>
                  </a:moveTo>
                  <a:lnTo>
                    <a:pt x="106884" y="107625"/>
                  </a:lnTo>
                  <a:lnTo>
                    <a:pt x="115146" y="115570"/>
                  </a:lnTo>
                  <a:lnTo>
                    <a:pt x="118203" y="118580"/>
                  </a:lnTo>
                  <a:lnTo>
                    <a:pt x="117855" y="118110"/>
                  </a:lnTo>
                  <a:lnTo>
                    <a:pt x="112953" y="113029"/>
                  </a:lnTo>
                  <a:lnTo>
                    <a:pt x="104827" y="104331"/>
                  </a:lnTo>
                  <a:lnTo>
                    <a:pt x="96922" y="96615"/>
                  </a:lnTo>
                  <a:close/>
                </a:path>
                <a:path w="593725" h="476250">
                  <a:moveTo>
                    <a:pt x="97472" y="100329"/>
                  </a:moveTo>
                  <a:lnTo>
                    <a:pt x="100135" y="102969"/>
                  </a:lnTo>
                  <a:lnTo>
                    <a:pt x="103149" y="105410"/>
                  </a:lnTo>
                  <a:lnTo>
                    <a:pt x="106730" y="109220"/>
                  </a:lnTo>
                  <a:lnTo>
                    <a:pt x="108328" y="109220"/>
                  </a:lnTo>
                  <a:lnTo>
                    <a:pt x="106884" y="107625"/>
                  </a:lnTo>
                  <a:lnTo>
                    <a:pt x="100617" y="101600"/>
                  </a:lnTo>
                  <a:lnTo>
                    <a:pt x="99695" y="101600"/>
                  </a:lnTo>
                  <a:lnTo>
                    <a:pt x="97472" y="100329"/>
                  </a:lnTo>
                  <a:close/>
                </a:path>
                <a:path w="593725" h="476250">
                  <a:moveTo>
                    <a:pt x="79487" y="104331"/>
                  </a:moveTo>
                  <a:lnTo>
                    <a:pt x="78252" y="104331"/>
                  </a:lnTo>
                  <a:lnTo>
                    <a:pt x="81152" y="106679"/>
                  </a:lnTo>
                  <a:lnTo>
                    <a:pt x="82238" y="107950"/>
                  </a:lnTo>
                  <a:lnTo>
                    <a:pt x="82094" y="107625"/>
                  </a:lnTo>
                  <a:lnTo>
                    <a:pt x="81021" y="105999"/>
                  </a:lnTo>
                  <a:lnTo>
                    <a:pt x="79487" y="104331"/>
                  </a:lnTo>
                  <a:close/>
                </a:path>
                <a:path w="593725" h="476250">
                  <a:moveTo>
                    <a:pt x="67305" y="90571"/>
                  </a:moveTo>
                  <a:lnTo>
                    <a:pt x="67789" y="91147"/>
                  </a:lnTo>
                  <a:lnTo>
                    <a:pt x="71577" y="95250"/>
                  </a:lnTo>
                  <a:lnTo>
                    <a:pt x="73967" y="98156"/>
                  </a:lnTo>
                  <a:lnTo>
                    <a:pt x="74663" y="99060"/>
                  </a:lnTo>
                  <a:lnTo>
                    <a:pt x="75198" y="99652"/>
                  </a:lnTo>
                  <a:lnTo>
                    <a:pt x="75755" y="100329"/>
                  </a:lnTo>
                  <a:lnTo>
                    <a:pt x="81267" y="105410"/>
                  </a:lnTo>
                  <a:lnTo>
                    <a:pt x="102215" y="105410"/>
                  </a:lnTo>
                  <a:lnTo>
                    <a:pt x="101401" y="104331"/>
                  </a:lnTo>
                  <a:lnTo>
                    <a:pt x="100816" y="104331"/>
                  </a:lnTo>
                  <a:lnTo>
                    <a:pt x="95819" y="99060"/>
                  </a:lnTo>
                  <a:lnTo>
                    <a:pt x="76161" y="99060"/>
                  </a:lnTo>
                  <a:lnTo>
                    <a:pt x="72377" y="95250"/>
                  </a:lnTo>
                  <a:lnTo>
                    <a:pt x="70535" y="92710"/>
                  </a:lnTo>
                  <a:lnTo>
                    <a:pt x="69761" y="92710"/>
                  </a:lnTo>
                  <a:lnTo>
                    <a:pt x="68286" y="91147"/>
                  </a:lnTo>
                  <a:lnTo>
                    <a:pt x="67305" y="90571"/>
                  </a:lnTo>
                  <a:close/>
                </a:path>
                <a:path w="593725" h="476250">
                  <a:moveTo>
                    <a:pt x="78660" y="103428"/>
                  </a:moveTo>
                  <a:lnTo>
                    <a:pt x="79487" y="104331"/>
                  </a:lnTo>
                  <a:lnTo>
                    <a:pt x="79935" y="104602"/>
                  </a:lnTo>
                  <a:lnTo>
                    <a:pt x="79615" y="104331"/>
                  </a:lnTo>
                  <a:lnTo>
                    <a:pt x="78660" y="103428"/>
                  </a:lnTo>
                  <a:close/>
                </a:path>
                <a:path w="593725" h="476250">
                  <a:moveTo>
                    <a:pt x="78133" y="102969"/>
                  </a:moveTo>
                  <a:lnTo>
                    <a:pt x="78087" y="103428"/>
                  </a:lnTo>
                  <a:lnTo>
                    <a:pt x="77996" y="104331"/>
                  </a:lnTo>
                  <a:lnTo>
                    <a:pt x="79341" y="104331"/>
                  </a:lnTo>
                  <a:lnTo>
                    <a:pt x="78133" y="102969"/>
                  </a:lnTo>
                  <a:close/>
                </a:path>
                <a:path w="593725" h="476250">
                  <a:moveTo>
                    <a:pt x="85298" y="85267"/>
                  </a:moveTo>
                  <a:lnTo>
                    <a:pt x="85542" y="85551"/>
                  </a:lnTo>
                  <a:lnTo>
                    <a:pt x="88973" y="88900"/>
                  </a:lnTo>
                  <a:lnTo>
                    <a:pt x="88395" y="88900"/>
                  </a:lnTo>
                  <a:lnTo>
                    <a:pt x="89984" y="90571"/>
                  </a:lnTo>
                  <a:lnTo>
                    <a:pt x="91969" y="92710"/>
                  </a:lnTo>
                  <a:lnTo>
                    <a:pt x="93324" y="94307"/>
                  </a:lnTo>
                  <a:lnTo>
                    <a:pt x="94325" y="95250"/>
                  </a:lnTo>
                  <a:lnTo>
                    <a:pt x="95592" y="96615"/>
                  </a:lnTo>
                  <a:lnTo>
                    <a:pt x="95232" y="96615"/>
                  </a:lnTo>
                  <a:lnTo>
                    <a:pt x="99695" y="101600"/>
                  </a:lnTo>
                  <a:lnTo>
                    <a:pt x="100617" y="101600"/>
                  </a:lnTo>
                  <a:lnTo>
                    <a:pt x="96655" y="97789"/>
                  </a:lnTo>
                  <a:lnTo>
                    <a:pt x="94110" y="95250"/>
                  </a:lnTo>
                  <a:lnTo>
                    <a:pt x="95846" y="95250"/>
                  </a:lnTo>
                  <a:lnTo>
                    <a:pt x="93078" y="92710"/>
                  </a:lnTo>
                  <a:lnTo>
                    <a:pt x="88278" y="87709"/>
                  </a:lnTo>
                  <a:lnTo>
                    <a:pt x="86956" y="86360"/>
                  </a:lnTo>
                  <a:lnTo>
                    <a:pt x="85298" y="85267"/>
                  </a:lnTo>
                  <a:close/>
                </a:path>
                <a:path w="593725" h="476250">
                  <a:moveTo>
                    <a:pt x="70448" y="91439"/>
                  </a:moveTo>
                  <a:lnTo>
                    <a:pt x="69468" y="91439"/>
                  </a:lnTo>
                  <a:lnTo>
                    <a:pt x="73418" y="95250"/>
                  </a:lnTo>
                  <a:lnTo>
                    <a:pt x="76161" y="99060"/>
                  </a:lnTo>
                  <a:lnTo>
                    <a:pt x="95819" y="99060"/>
                  </a:lnTo>
                  <a:lnTo>
                    <a:pt x="94615" y="97789"/>
                  </a:lnTo>
                  <a:lnTo>
                    <a:pt x="76796" y="97789"/>
                  </a:lnTo>
                  <a:lnTo>
                    <a:pt x="71203" y="92009"/>
                  </a:lnTo>
                  <a:lnTo>
                    <a:pt x="70981" y="92009"/>
                  </a:lnTo>
                  <a:lnTo>
                    <a:pt x="70448" y="91439"/>
                  </a:lnTo>
                  <a:close/>
                </a:path>
                <a:path w="593725" h="476250">
                  <a:moveTo>
                    <a:pt x="41317" y="58420"/>
                  </a:moveTo>
                  <a:lnTo>
                    <a:pt x="42237" y="59689"/>
                  </a:lnTo>
                  <a:lnTo>
                    <a:pt x="44243" y="62229"/>
                  </a:lnTo>
                  <a:lnTo>
                    <a:pt x="50505" y="68579"/>
                  </a:lnTo>
                  <a:lnTo>
                    <a:pt x="61633" y="81279"/>
                  </a:lnTo>
                  <a:lnTo>
                    <a:pt x="61366" y="81279"/>
                  </a:lnTo>
                  <a:lnTo>
                    <a:pt x="65924" y="86360"/>
                  </a:lnTo>
                  <a:lnTo>
                    <a:pt x="76796" y="97789"/>
                  </a:lnTo>
                  <a:lnTo>
                    <a:pt x="94615" y="97789"/>
                  </a:lnTo>
                  <a:lnTo>
                    <a:pt x="89799" y="92710"/>
                  </a:lnTo>
                  <a:lnTo>
                    <a:pt x="80343" y="81279"/>
                  </a:lnTo>
                  <a:lnTo>
                    <a:pt x="61633" y="81279"/>
                  </a:lnTo>
                  <a:lnTo>
                    <a:pt x="60452" y="80244"/>
                  </a:lnTo>
                  <a:lnTo>
                    <a:pt x="79486" y="80244"/>
                  </a:lnTo>
                  <a:lnTo>
                    <a:pt x="73369" y="73490"/>
                  </a:lnTo>
                  <a:lnTo>
                    <a:pt x="61933" y="60960"/>
                  </a:lnTo>
                  <a:lnTo>
                    <a:pt x="44221" y="60960"/>
                  </a:lnTo>
                  <a:lnTo>
                    <a:pt x="41317" y="58420"/>
                  </a:lnTo>
                  <a:close/>
                </a:path>
                <a:path w="593725" h="476250">
                  <a:moveTo>
                    <a:pt x="79436" y="77155"/>
                  </a:moveTo>
                  <a:lnTo>
                    <a:pt x="79664" y="77532"/>
                  </a:lnTo>
                  <a:lnTo>
                    <a:pt x="92717" y="91439"/>
                  </a:lnTo>
                  <a:lnTo>
                    <a:pt x="98084" y="96615"/>
                  </a:lnTo>
                  <a:lnTo>
                    <a:pt x="96836" y="95250"/>
                  </a:lnTo>
                  <a:lnTo>
                    <a:pt x="86371" y="84411"/>
                  </a:lnTo>
                  <a:lnTo>
                    <a:pt x="79436" y="77155"/>
                  </a:lnTo>
                  <a:close/>
                </a:path>
                <a:path w="593725" h="476250">
                  <a:moveTo>
                    <a:pt x="91585" y="92710"/>
                  </a:moveTo>
                  <a:lnTo>
                    <a:pt x="93166" y="94307"/>
                  </a:lnTo>
                  <a:lnTo>
                    <a:pt x="93324" y="94307"/>
                  </a:lnTo>
                  <a:lnTo>
                    <a:pt x="91585" y="92710"/>
                  </a:lnTo>
                  <a:close/>
                </a:path>
                <a:path w="593725" h="476250">
                  <a:moveTo>
                    <a:pt x="91319" y="92009"/>
                  </a:moveTo>
                  <a:lnTo>
                    <a:pt x="91805" y="92710"/>
                  </a:lnTo>
                  <a:lnTo>
                    <a:pt x="93166" y="94307"/>
                  </a:lnTo>
                  <a:lnTo>
                    <a:pt x="93451" y="94307"/>
                  </a:lnTo>
                  <a:lnTo>
                    <a:pt x="91319" y="92009"/>
                  </a:lnTo>
                  <a:close/>
                </a:path>
                <a:path w="593725" h="476250">
                  <a:moveTo>
                    <a:pt x="38036" y="58420"/>
                  </a:moveTo>
                  <a:lnTo>
                    <a:pt x="44942" y="66094"/>
                  </a:lnTo>
                  <a:lnTo>
                    <a:pt x="52727" y="73660"/>
                  </a:lnTo>
                  <a:lnTo>
                    <a:pt x="61185" y="82587"/>
                  </a:lnTo>
                  <a:lnTo>
                    <a:pt x="67949" y="90571"/>
                  </a:lnTo>
                  <a:lnTo>
                    <a:pt x="68502" y="91147"/>
                  </a:lnTo>
                  <a:lnTo>
                    <a:pt x="68685" y="91439"/>
                  </a:lnTo>
                  <a:lnTo>
                    <a:pt x="69761" y="92710"/>
                  </a:lnTo>
                  <a:lnTo>
                    <a:pt x="70535" y="92710"/>
                  </a:lnTo>
                  <a:lnTo>
                    <a:pt x="70028" y="92009"/>
                  </a:lnTo>
                  <a:lnTo>
                    <a:pt x="69468" y="91439"/>
                  </a:lnTo>
                  <a:lnTo>
                    <a:pt x="70448" y="91439"/>
                  </a:lnTo>
                  <a:lnTo>
                    <a:pt x="59768" y="80031"/>
                  </a:lnTo>
                  <a:lnTo>
                    <a:pt x="59354" y="80031"/>
                  </a:lnTo>
                  <a:lnTo>
                    <a:pt x="58524" y="79139"/>
                  </a:lnTo>
                  <a:lnTo>
                    <a:pt x="58077" y="78739"/>
                  </a:lnTo>
                  <a:lnTo>
                    <a:pt x="55757" y="76396"/>
                  </a:lnTo>
                  <a:lnTo>
                    <a:pt x="55384" y="76200"/>
                  </a:lnTo>
                  <a:lnTo>
                    <a:pt x="53098" y="73660"/>
                  </a:lnTo>
                  <a:lnTo>
                    <a:pt x="52879" y="73490"/>
                  </a:lnTo>
                  <a:lnTo>
                    <a:pt x="51790" y="72389"/>
                  </a:lnTo>
                  <a:lnTo>
                    <a:pt x="51625" y="72022"/>
                  </a:lnTo>
                  <a:lnTo>
                    <a:pt x="46387" y="66094"/>
                  </a:lnTo>
                  <a:lnTo>
                    <a:pt x="42337" y="60960"/>
                  </a:lnTo>
                  <a:lnTo>
                    <a:pt x="41871" y="60960"/>
                  </a:lnTo>
                  <a:lnTo>
                    <a:pt x="40125" y="59689"/>
                  </a:lnTo>
                  <a:lnTo>
                    <a:pt x="39636" y="59689"/>
                  </a:lnTo>
                  <a:lnTo>
                    <a:pt x="38036" y="58420"/>
                  </a:lnTo>
                  <a:close/>
                </a:path>
                <a:path w="593725" h="476250">
                  <a:moveTo>
                    <a:pt x="70059" y="92009"/>
                  </a:moveTo>
                  <a:lnTo>
                    <a:pt x="70535" y="92710"/>
                  </a:lnTo>
                  <a:lnTo>
                    <a:pt x="70785" y="92710"/>
                  </a:lnTo>
                  <a:lnTo>
                    <a:pt x="70059" y="92009"/>
                  </a:lnTo>
                  <a:close/>
                </a:path>
                <a:path w="593725" h="476250">
                  <a:moveTo>
                    <a:pt x="69812" y="90571"/>
                  </a:moveTo>
                  <a:lnTo>
                    <a:pt x="70209" y="91147"/>
                  </a:lnTo>
                  <a:lnTo>
                    <a:pt x="70981" y="92009"/>
                  </a:lnTo>
                  <a:lnTo>
                    <a:pt x="71203" y="92009"/>
                  </a:lnTo>
                  <a:lnTo>
                    <a:pt x="69812" y="90571"/>
                  </a:lnTo>
                  <a:close/>
                </a:path>
                <a:path w="593725" h="476250">
                  <a:moveTo>
                    <a:pt x="66250" y="88900"/>
                  </a:moveTo>
                  <a:lnTo>
                    <a:pt x="67363" y="90170"/>
                  </a:lnTo>
                  <a:lnTo>
                    <a:pt x="68286" y="91147"/>
                  </a:lnTo>
                  <a:lnTo>
                    <a:pt x="68783" y="91439"/>
                  </a:lnTo>
                  <a:lnTo>
                    <a:pt x="68437" y="91147"/>
                  </a:lnTo>
                  <a:lnTo>
                    <a:pt x="67949" y="90571"/>
                  </a:lnTo>
                  <a:lnTo>
                    <a:pt x="66250" y="88900"/>
                  </a:lnTo>
                  <a:close/>
                </a:path>
                <a:path w="593725" h="476250">
                  <a:moveTo>
                    <a:pt x="83251" y="84411"/>
                  </a:moveTo>
                  <a:lnTo>
                    <a:pt x="83922" y="85267"/>
                  </a:lnTo>
                  <a:lnTo>
                    <a:pt x="86141" y="87709"/>
                  </a:lnTo>
                  <a:lnTo>
                    <a:pt x="89884" y="91147"/>
                  </a:lnTo>
                  <a:lnTo>
                    <a:pt x="89422" y="90571"/>
                  </a:lnTo>
                  <a:lnTo>
                    <a:pt x="83251" y="84411"/>
                  </a:lnTo>
                  <a:close/>
                </a:path>
                <a:path w="593725" h="476250">
                  <a:moveTo>
                    <a:pt x="63760" y="87065"/>
                  </a:moveTo>
                  <a:lnTo>
                    <a:pt x="64316" y="87709"/>
                  </a:lnTo>
                  <a:lnTo>
                    <a:pt x="66624" y="90170"/>
                  </a:lnTo>
                  <a:lnTo>
                    <a:pt x="67305" y="90571"/>
                  </a:lnTo>
                  <a:lnTo>
                    <a:pt x="66886" y="90170"/>
                  </a:lnTo>
                  <a:lnTo>
                    <a:pt x="64615" y="87709"/>
                  </a:lnTo>
                  <a:lnTo>
                    <a:pt x="63760" y="87065"/>
                  </a:lnTo>
                  <a:close/>
                </a:path>
                <a:path w="593725" h="476250">
                  <a:moveTo>
                    <a:pt x="67677" y="88199"/>
                  </a:moveTo>
                  <a:lnTo>
                    <a:pt x="68195" y="88900"/>
                  </a:lnTo>
                  <a:lnTo>
                    <a:pt x="69812" y="90571"/>
                  </a:lnTo>
                  <a:lnTo>
                    <a:pt x="69555" y="90170"/>
                  </a:lnTo>
                  <a:lnTo>
                    <a:pt x="67677" y="88199"/>
                  </a:lnTo>
                  <a:close/>
                </a:path>
                <a:path w="593725" h="476250">
                  <a:moveTo>
                    <a:pt x="63135" y="86360"/>
                  </a:moveTo>
                  <a:lnTo>
                    <a:pt x="63760" y="87065"/>
                  </a:lnTo>
                  <a:lnTo>
                    <a:pt x="64502" y="87709"/>
                  </a:lnTo>
                  <a:lnTo>
                    <a:pt x="64020" y="87065"/>
                  </a:lnTo>
                  <a:lnTo>
                    <a:pt x="63135" y="86360"/>
                  </a:lnTo>
                  <a:close/>
                </a:path>
                <a:path w="593725" h="476250">
                  <a:moveTo>
                    <a:pt x="62227" y="85551"/>
                  </a:moveTo>
                  <a:lnTo>
                    <a:pt x="62712" y="86360"/>
                  </a:lnTo>
                  <a:lnTo>
                    <a:pt x="63760" y="87065"/>
                  </a:lnTo>
                  <a:lnTo>
                    <a:pt x="62731" y="86019"/>
                  </a:lnTo>
                  <a:lnTo>
                    <a:pt x="62479" y="85737"/>
                  </a:lnTo>
                  <a:lnTo>
                    <a:pt x="62227" y="85551"/>
                  </a:lnTo>
                  <a:close/>
                </a:path>
                <a:path w="593725" h="476250">
                  <a:moveTo>
                    <a:pt x="59885" y="82587"/>
                  </a:moveTo>
                  <a:lnTo>
                    <a:pt x="59410" y="82587"/>
                  </a:lnTo>
                  <a:lnTo>
                    <a:pt x="61252" y="84411"/>
                  </a:lnTo>
                  <a:lnTo>
                    <a:pt x="62074" y="85267"/>
                  </a:lnTo>
                  <a:lnTo>
                    <a:pt x="62319" y="85551"/>
                  </a:lnTo>
                  <a:lnTo>
                    <a:pt x="62436" y="85737"/>
                  </a:lnTo>
                  <a:lnTo>
                    <a:pt x="63928" y="87065"/>
                  </a:lnTo>
                  <a:lnTo>
                    <a:pt x="63368" y="86360"/>
                  </a:lnTo>
                  <a:lnTo>
                    <a:pt x="62359" y="85267"/>
                  </a:lnTo>
                  <a:lnTo>
                    <a:pt x="61769" y="85267"/>
                  </a:lnTo>
                  <a:lnTo>
                    <a:pt x="61478" y="84411"/>
                  </a:lnTo>
                  <a:lnTo>
                    <a:pt x="61433" y="84278"/>
                  </a:lnTo>
                  <a:lnTo>
                    <a:pt x="61312" y="83922"/>
                  </a:lnTo>
                  <a:lnTo>
                    <a:pt x="61118" y="83922"/>
                  </a:lnTo>
                  <a:lnTo>
                    <a:pt x="59885" y="82587"/>
                  </a:lnTo>
                  <a:close/>
                </a:path>
                <a:path w="593725" h="476250">
                  <a:moveTo>
                    <a:pt x="61416" y="84411"/>
                  </a:moveTo>
                  <a:lnTo>
                    <a:pt x="61769" y="85267"/>
                  </a:lnTo>
                  <a:lnTo>
                    <a:pt x="61908" y="85267"/>
                  </a:lnTo>
                  <a:lnTo>
                    <a:pt x="62227" y="85551"/>
                  </a:lnTo>
                  <a:lnTo>
                    <a:pt x="62048" y="85267"/>
                  </a:lnTo>
                  <a:lnTo>
                    <a:pt x="61416" y="84411"/>
                  </a:lnTo>
                  <a:close/>
                </a:path>
                <a:path w="593725" h="476250">
                  <a:moveTo>
                    <a:pt x="61569" y="84411"/>
                  </a:moveTo>
                  <a:lnTo>
                    <a:pt x="62048" y="85267"/>
                  </a:lnTo>
                  <a:lnTo>
                    <a:pt x="62359" y="85267"/>
                  </a:lnTo>
                  <a:lnTo>
                    <a:pt x="61569" y="84411"/>
                  </a:lnTo>
                  <a:close/>
                </a:path>
                <a:path w="593725" h="476250">
                  <a:moveTo>
                    <a:pt x="52958" y="74929"/>
                  </a:moveTo>
                  <a:lnTo>
                    <a:pt x="55981" y="78739"/>
                  </a:lnTo>
                  <a:lnTo>
                    <a:pt x="59939" y="82587"/>
                  </a:lnTo>
                  <a:lnTo>
                    <a:pt x="60156" y="82587"/>
                  </a:lnTo>
                  <a:lnTo>
                    <a:pt x="60992" y="83507"/>
                  </a:lnTo>
                  <a:lnTo>
                    <a:pt x="61312" y="83922"/>
                  </a:lnTo>
                  <a:lnTo>
                    <a:pt x="62695" y="85267"/>
                  </a:lnTo>
                  <a:lnTo>
                    <a:pt x="62063" y="84411"/>
                  </a:lnTo>
                  <a:lnTo>
                    <a:pt x="58235" y="80031"/>
                  </a:lnTo>
                  <a:lnTo>
                    <a:pt x="52958" y="74929"/>
                  </a:lnTo>
                  <a:close/>
                </a:path>
                <a:path w="593725" h="476250">
                  <a:moveTo>
                    <a:pt x="77713" y="77155"/>
                  </a:moveTo>
                  <a:lnTo>
                    <a:pt x="77672" y="77532"/>
                  </a:lnTo>
                  <a:lnTo>
                    <a:pt x="77977" y="77908"/>
                  </a:lnTo>
                  <a:lnTo>
                    <a:pt x="82732" y="82761"/>
                  </a:lnTo>
                  <a:lnTo>
                    <a:pt x="82699" y="82587"/>
                  </a:lnTo>
                  <a:lnTo>
                    <a:pt x="77713" y="77155"/>
                  </a:lnTo>
                  <a:close/>
                </a:path>
                <a:path w="593725" h="476250">
                  <a:moveTo>
                    <a:pt x="53051" y="76200"/>
                  </a:moveTo>
                  <a:lnTo>
                    <a:pt x="53102" y="76396"/>
                  </a:lnTo>
                  <a:lnTo>
                    <a:pt x="55532" y="79139"/>
                  </a:lnTo>
                  <a:lnTo>
                    <a:pt x="56368" y="80031"/>
                  </a:lnTo>
                  <a:lnTo>
                    <a:pt x="58180" y="82078"/>
                  </a:lnTo>
                  <a:lnTo>
                    <a:pt x="57874" y="81529"/>
                  </a:lnTo>
                  <a:lnTo>
                    <a:pt x="56811" y="80031"/>
                  </a:lnTo>
                  <a:lnTo>
                    <a:pt x="53051" y="76200"/>
                  </a:lnTo>
                  <a:close/>
                </a:path>
                <a:path w="593725" h="476250">
                  <a:moveTo>
                    <a:pt x="51219" y="71120"/>
                  </a:moveTo>
                  <a:lnTo>
                    <a:pt x="51625" y="72022"/>
                  </a:lnTo>
                  <a:lnTo>
                    <a:pt x="52826" y="73356"/>
                  </a:lnTo>
                  <a:lnTo>
                    <a:pt x="52946" y="73490"/>
                  </a:lnTo>
                  <a:lnTo>
                    <a:pt x="53047" y="73660"/>
                  </a:lnTo>
                  <a:lnTo>
                    <a:pt x="55562" y="76200"/>
                  </a:lnTo>
                  <a:lnTo>
                    <a:pt x="55630" y="76396"/>
                  </a:lnTo>
                  <a:lnTo>
                    <a:pt x="57030" y="77532"/>
                  </a:lnTo>
                  <a:lnTo>
                    <a:pt x="58153" y="78739"/>
                  </a:lnTo>
                  <a:lnTo>
                    <a:pt x="58472" y="79139"/>
                  </a:lnTo>
                  <a:lnTo>
                    <a:pt x="59355" y="80031"/>
                  </a:lnTo>
                  <a:lnTo>
                    <a:pt x="59768" y="80031"/>
                  </a:lnTo>
                  <a:lnTo>
                    <a:pt x="57416" y="77532"/>
                  </a:lnTo>
                  <a:lnTo>
                    <a:pt x="57027" y="77155"/>
                  </a:lnTo>
                  <a:lnTo>
                    <a:pt x="56870" y="76967"/>
                  </a:lnTo>
                  <a:lnTo>
                    <a:pt x="51219" y="71120"/>
                  </a:lnTo>
                  <a:close/>
                </a:path>
                <a:path w="593725" h="476250">
                  <a:moveTo>
                    <a:pt x="54692" y="74226"/>
                  </a:moveTo>
                  <a:lnTo>
                    <a:pt x="55171" y="74929"/>
                  </a:lnTo>
                  <a:lnTo>
                    <a:pt x="56870" y="76967"/>
                  </a:lnTo>
                  <a:lnTo>
                    <a:pt x="57052" y="77155"/>
                  </a:lnTo>
                  <a:lnTo>
                    <a:pt x="57361" y="77532"/>
                  </a:lnTo>
                  <a:lnTo>
                    <a:pt x="60209" y="80031"/>
                  </a:lnTo>
                  <a:lnTo>
                    <a:pt x="59394" y="79139"/>
                  </a:lnTo>
                  <a:lnTo>
                    <a:pt x="54692" y="74226"/>
                  </a:lnTo>
                  <a:close/>
                </a:path>
                <a:path w="593725" h="476250">
                  <a:moveTo>
                    <a:pt x="56579" y="77155"/>
                  </a:moveTo>
                  <a:lnTo>
                    <a:pt x="56881" y="77532"/>
                  </a:lnTo>
                  <a:lnTo>
                    <a:pt x="57254" y="77908"/>
                  </a:lnTo>
                  <a:lnTo>
                    <a:pt x="57030" y="77532"/>
                  </a:lnTo>
                  <a:lnTo>
                    <a:pt x="56579" y="77155"/>
                  </a:lnTo>
                  <a:close/>
                </a:path>
                <a:path w="593725" h="476250">
                  <a:moveTo>
                    <a:pt x="57864" y="54732"/>
                  </a:moveTo>
                  <a:lnTo>
                    <a:pt x="57837" y="54872"/>
                  </a:lnTo>
                  <a:lnTo>
                    <a:pt x="59169" y="57150"/>
                  </a:lnTo>
                  <a:lnTo>
                    <a:pt x="58831" y="57150"/>
                  </a:lnTo>
                  <a:lnTo>
                    <a:pt x="64896" y="63500"/>
                  </a:lnTo>
                  <a:lnTo>
                    <a:pt x="75025" y="74929"/>
                  </a:lnTo>
                  <a:lnTo>
                    <a:pt x="77604" y="77532"/>
                  </a:lnTo>
                  <a:lnTo>
                    <a:pt x="77368" y="77155"/>
                  </a:lnTo>
                  <a:lnTo>
                    <a:pt x="74406" y="73490"/>
                  </a:lnTo>
                  <a:lnTo>
                    <a:pt x="70003" y="68579"/>
                  </a:lnTo>
                  <a:lnTo>
                    <a:pt x="63931" y="62229"/>
                  </a:lnTo>
                  <a:lnTo>
                    <a:pt x="64820" y="62229"/>
                  </a:lnTo>
                  <a:lnTo>
                    <a:pt x="60230" y="57150"/>
                  </a:lnTo>
                  <a:lnTo>
                    <a:pt x="59169" y="57150"/>
                  </a:lnTo>
                  <a:lnTo>
                    <a:pt x="58237" y="55879"/>
                  </a:lnTo>
                  <a:lnTo>
                    <a:pt x="59083" y="55879"/>
                  </a:lnTo>
                  <a:lnTo>
                    <a:pt x="58948" y="55730"/>
                  </a:lnTo>
                  <a:lnTo>
                    <a:pt x="57864" y="54732"/>
                  </a:lnTo>
                  <a:close/>
                </a:path>
                <a:path w="593725" h="476250">
                  <a:moveTo>
                    <a:pt x="75066" y="74226"/>
                  </a:moveTo>
                  <a:lnTo>
                    <a:pt x="75570" y="74929"/>
                  </a:lnTo>
                  <a:lnTo>
                    <a:pt x="77672" y="77532"/>
                  </a:lnTo>
                  <a:lnTo>
                    <a:pt x="77713" y="77155"/>
                  </a:lnTo>
                  <a:lnTo>
                    <a:pt x="75066" y="74226"/>
                  </a:lnTo>
                  <a:close/>
                </a:path>
                <a:path w="593725" h="476250">
                  <a:moveTo>
                    <a:pt x="70508" y="68579"/>
                  </a:moveTo>
                  <a:lnTo>
                    <a:pt x="71216" y="69554"/>
                  </a:lnTo>
                  <a:lnTo>
                    <a:pt x="74298" y="73356"/>
                  </a:lnTo>
                  <a:lnTo>
                    <a:pt x="76836" y="76200"/>
                  </a:lnTo>
                  <a:lnTo>
                    <a:pt x="77713" y="77155"/>
                  </a:lnTo>
                  <a:lnTo>
                    <a:pt x="77933" y="76396"/>
                  </a:lnTo>
                  <a:lnTo>
                    <a:pt x="77990" y="76200"/>
                  </a:lnTo>
                  <a:lnTo>
                    <a:pt x="75260" y="73660"/>
                  </a:lnTo>
                  <a:lnTo>
                    <a:pt x="74081" y="72389"/>
                  </a:lnTo>
                  <a:lnTo>
                    <a:pt x="73837" y="72389"/>
                  </a:lnTo>
                  <a:lnTo>
                    <a:pt x="70508" y="68579"/>
                  </a:lnTo>
                  <a:close/>
                </a:path>
                <a:path w="593725" h="476250">
                  <a:moveTo>
                    <a:pt x="51145" y="74226"/>
                  </a:moveTo>
                  <a:lnTo>
                    <a:pt x="51677" y="74929"/>
                  </a:lnTo>
                  <a:lnTo>
                    <a:pt x="51809" y="74929"/>
                  </a:lnTo>
                  <a:lnTo>
                    <a:pt x="51145" y="74226"/>
                  </a:lnTo>
                  <a:close/>
                </a:path>
                <a:path w="593725" h="476250">
                  <a:moveTo>
                    <a:pt x="51625" y="72022"/>
                  </a:moveTo>
                  <a:lnTo>
                    <a:pt x="51790" y="72389"/>
                  </a:lnTo>
                  <a:lnTo>
                    <a:pt x="52436" y="73042"/>
                  </a:lnTo>
                  <a:lnTo>
                    <a:pt x="51955" y="72389"/>
                  </a:lnTo>
                  <a:lnTo>
                    <a:pt x="51625" y="72022"/>
                  </a:lnTo>
                  <a:close/>
                </a:path>
                <a:path w="593725" h="476250">
                  <a:moveTo>
                    <a:pt x="46710" y="65136"/>
                  </a:moveTo>
                  <a:lnTo>
                    <a:pt x="47498" y="66094"/>
                  </a:lnTo>
                  <a:lnTo>
                    <a:pt x="52934" y="72389"/>
                  </a:lnTo>
                  <a:lnTo>
                    <a:pt x="52747" y="72022"/>
                  </a:lnTo>
                  <a:lnTo>
                    <a:pt x="48820" y="67311"/>
                  </a:lnTo>
                  <a:lnTo>
                    <a:pt x="46710" y="65136"/>
                  </a:lnTo>
                  <a:close/>
                </a:path>
                <a:path w="593725" h="476250">
                  <a:moveTo>
                    <a:pt x="71724" y="69850"/>
                  </a:moveTo>
                  <a:lnTo>
                    <a:pt x="73837" y="72389"/>
                  </a:lnTo>
                  <a:lnTo>
                    <a:pt x="74081" y="72389"/>
                  </a:lnTo>
                  <a:lnTo>
                    <a:pt x="71724" y="69850"/>
                  </a:lnTo>
                  <a:close/>
                </a:path>
                <a:path w="593725" h="476250">
                  <a:moveTo>
                    <a:pt x="43077" y="65136"/>
                  </a:moveTo>
                  <a:lnTo>
                    <a:pt x="43753" y="66094"/>
                  </a:lnTo>
                  <a:lnTo>
                    <a:pt x="45814" y="68579"/>
                  </a:lnTo>
                  <a:lnTo>
                    <a:pt x="48212" y="71120"/>
                  </a:lnTo>
                  <a:lnTo>
                    <a:pt x="47173" y="69850"/>
                  </a:lnTo>
                  <a:lnTo>
                    <a:pt x="43077" y="65136"/>
                  </a:lnTo>
                  <a:close/>
                </a:path>
                <a:path w="593725" h="476250">
                  <a:moveTo>
                    <a:pt x="68536" y="66094"/>
                  </a:moveTo>
                  <a:lnTo>
                    <a:pt x="69101" y="66939"/>
                  </a:lnTo>
                  <a:lnTo>
                    <a:pt x="69597" y="67558"/>
                  </a:lnTo>
                  <a:lnTo>
                    <a:pt x="70545" y="68579"/>
                  </a:lnTo>
                  <a:lnTo>
                    <a:pt x="70043" y="67884"/>
                  </a:lnTo>
                  <a:lnTo>
                    <a:pt x="68536" y="66094"/>
                  </a:lnTo>
                  <a:close/>
                </a:path>
                <a:path w="593725" h="476250">
                  <a:moveTo>
                    <a:pt x="63788" y="60960"/>
                  </a:moveTo>
                  <a:lnTo>
                    <a:pt x="64820" y="62229"/>
                  </a:lnTo>
                  <a:lnTo>
                    <a:pt x="68311" y="66094"/>
                  </a:lnTo>
                  <a:lnTo>
                    <a:pt x="67650" y="65136"/>
                  </a:lnTo>
                  <a:lnTo>
                    <a:pt x="67360" y="64770"/>
                  </a:lnTo>
                  <a:lnTo>
                    <a:pt x="66140" y="63500"/>
                  </a:lnTo>
                  <a:lnTo>
                    <a:pt x="63788" y="60960"/>
                  </a:lnTo>
                  <a:close/>
                </a:path>
                <a:path w="593725" h="476250">
                  <a:moveTo>
                    <a:pt x="24304" y="41003"/>
                  </a:moveTo>
                  <a:lnTo>
                    <a:pt x="24706" y="41639"/>
                  </a:lnTo>
                  <a:lnTo>
                    <a:pt x="28727" y="46583"/>
                  </a:lnTo>
                  <a:lnTo>
                    <a:pt x="29125" y="47099"/>
                  </a:lnTo>
                  <a:lnTo>
                    <a:pt x="30645" y="49529"/>
                  </a:lnTo>
                  <a:lnTo>
                    <a:pt x="33261" y="52070"/>
                  </a:lnTo>
                  <a:lnTo>
                    <a:pt x="38379" y="58420"/>
                  </a:lnTo>
                  <a:lnTo>
                    <a:pt x="41871" y="60960"/>
                  </a:lnTo>
                  <a:lnTo>
                    <a:pt x="40487" y="59689"/>
                  </a:lnTo>
                  <a:lnTo>
                    <a:pt x="41336" y="59689"/>
                  </a:lnTo>
                  <a:lnTo>
                    <a:pt x="36529" y="54732"/>
                  </a:lnTo>
                  <a:lnTo>
                    <a:pt x="35889" y="54732"/>
                  </a:lnTo>
                  <a:lnTo>
                    <a:pt x="35513" y="53996"/>
                  </a:lnTo>
                  <a:lnTo>
                    <a:pt x="32296" y="50800"/>
                  </a:lnTo>
                  <a:lnTo>
                    <a:pt x="28610" y="45902"/>
                  </a:lnTo>
                  <a:lnTo>
                    <a:pt x="27485" y="44602"/>
                  </a:lnTo>
                  <a:lnTo>
                    <a:pt x="24304" y="41003"/>
                  </a:lnTo>
                  <a:close/>
                </a:path>
                <a:path w="593725" h="476250">
                  <a:moveTo>
                    <a:pt x="41336" y="59689"/>
                  </a:moveTo>
                  <a:lnTo>
                    <a:pt x="40487" y="59689"/>
                  </a:lnTo>
                  <a:lnTo>
                    <a:pt x="41871" y="60960"/>
                  </a:lnTo>
                  <a:lnTo>
                    <a:pt x="42337" y="60960"/>
                  </a:lnTo>
                  <a:lnTo>
                    <a:pt x="41336" y="59689"/>
                  </a:lnTo>
                  <a:close/>
                </a:path>
                <a:path w="593725" h="476250">
                  <a:moveTo>
                    <a:pt x="18388" y="28064"/>
                  </a:moveTo>
                  <a:lnTo>
                    <a:pt x="18532" y="28548"/>
                  </a:lnTo>
                  <a:lnTo>
                    <a:pt x="18770" y="29210"/>
                  </a:lnTo>
                  <a:lnTo>
                    <a:pt x="19500" y="30286"/>
                  </a:lnTo>
                  <a:lnTo>
                    <a:pt x="19507" y="30479"/>
                  </a:lnTo>
                  <a:lnTo>
                    <a:pt x="26109" y="38739"/>
                  </a:lnTo>
                  <a:lnTo>
                    <a:pt x="33092" y="47099"/>
                  </a:lnTo>
                  <a:lnTo>
                    <a:pt x="39288" y="53996"/>
                  </a:lnTo>
                  <a:lnTo>
                    <a:pt x="39907" y="54732"/>
                  </a:lnTo>
                  <a:lnTo>
                    <a:pt x="41835" y="58184"/>
                  </a:lnTo>
                  <a:lnTo>
                    <a:pt x="43281" y="59689"/>
                  </a:lnTo>
                  <a:lnTo>
                    <a:pt x="44221" y="60960"/>
                  </a:lnTo>
                  <a:lnTo>
                    <a:pt x="61933" y="60960"/>
                  </a:lnTo>
                  <a:lnTo>
                    <a:pt x="60770" y="59689"/>
                  </a:lnTo>
                  <a:lnTo>
                    <a:pt x="55752" y="59689"/>
                  </a:lnTo>
                  <a:lnTo>
                    <a:pt x="54463" y="58420"/>
                  </a:lnTo>
                  <a:lnTo>
                    <a:pt x="51320" y="58420"/>
                  </a:lnTo>
                  <a:lnTo>
                    <a:pt x="43573" y="49529"/>
                  </a:lnTo>
                  <a:lnTo>
                    <a:pt x="42800" y="48883"/>
                  </a:lnTo>
                  <a:lnTo>
                    <a:pt x="42151" y="48260"/>
                  </a:lnTo>
                  <a:lnTo>
                    <a:pt x="35848" y="41003"/>
                  </a:lnTo>
                  <a:lnTo>
                    <a:pt x="31646" y="36829"/>
                  </a:lnTo>
                  <a:lnTo>
                    <a:pt x="28435" y="36829"/>
                  </a:lnTo>
                  <a:lnTo>
                    <a:pt x="25197" y="33119"/>
                  </a:lnTo>
                  <a:lnTo>
                    <a:pt x="22199" y="33119"/>
                  </a:lnTo>
                  <a:lnTo>
                    <a:pt x="19837" y="30479"/>
                  </a:lnTo>
                  <a:lnTo>
                    <a:pt x="18388" y="28064"/>
                  </a:lnTo>
                  <a:close/>
                </a:path>
                <a:path w="593725" h="476250">
                  <a:moveTo>
                    <a:pt x="58254" y="53339"/>
                  </a:moveTo>
                  <a:lnTo>
                    <a:pt x="59533" y="55730"/>
                  </a:lnTo>
                  <a:lnTo>
                    <a:pt x="59613" y="55879"/>
                  </a:lnTo>
                  <a:lnTo>
                    <a:pt x="61823" y="58420"/>
                  </a:lnTo>
                  <a:lnTo>
                    <a:pt x="64490" y="60960"/>
                  </a:lnTo>
                  <a:lnTo>
                    <a:pt x="63715" y="59689"/>
                  </a:lnTo>
                  <a:lnTo>
                    <a:pt x="58254" y="53339"/>
                  </a:lnTo>
                  <a:close/>
                </a:path>
                <a:path w="593725" h="476250">
                  <a:moveTo>
                    <a:pt x="35267" y="34289"/>
                  </a:moveTo>
                  <a:lnTo>
                    <a:pt x="33248" y="34289"/>
                  </a:lnTo>
                  <a:lnTo>
                    <a:pt x="34213" y="35560"/>
                  </a:lnTo>
                  <a:lnTo>
                    <a:pt x="35471" y="36829"/>
                  </a:lnTo>
                  <a:lnTo>
                    <a:pt x="38613" y="39378"/>
                  </a:lnTo>
                  <a:lnTo>
                    <a:pt x="41471" y="43709"/>
                  </a:lnTo>
                  <a:lnTo>
                    <a:pt x="42854" y="45481"/>
                  </a:lnTo>
                  <a:lnTo>
                    <a:pt x="46253" y="48883"/>
                  </a:lnTo>
                  <a:lnTo>
                    <a:pt x="47307" y="49529"/>
                  </a:lnTo>
                  <a:lnTo>
                    <a:pt x="49441" y="52070"/>
                  </a:lnTo>
                  <a:lnTo>
                    <a:pt x="51405" y="53996"/>
                  </a:lnTo>
                  <a:lnTo>
                    <a:pt x="52126" y="54732"/>
                  </a:lnTo>
                  <a:lnTo>
                    <a:pt x="54000" y="57150"/>
                  </a:lnTo>
                  <a:lnTo>
                    <a:pt x="55752" y="59689"/>
                  </a:lnTo>
                  <a:lnTo>
                    <a:pt x="60770" y="59689"/>
                  </a:lnTo>
                  <a:lnTo>
                    <a:pt x="58445" y="57150"/>
                  </a:lnTo>
                  <a:lnTo>
                    <a:pt x="54222" y="52070"/>
                  </a:lnTo>
                  <a:lnTo>
                    <a:pt x="49758" y="52070"/>
                  </a:lnTo>
                  <a:lnTo>
                    <a:pt x="45424" y="46583"/>
                  </a:lnTo>
                  <a:lnTo>
                    <a:pt x="43268" y="44602"/>
                  </a:lnTo>
                  <a:lnTo>
                    <a:pt x="41880" y="43265"/>
                  </a:lnTo>
                  <a:lnTo>
                    <a:pt x="41498" y="43265"/>
                  </a:lnTo>
                  <a:lnTo>
                    <a:pt x="41091" y="42503"/>
                  </a:lnTo>
                  <a:lnTo>
                    <a:pt x="40531" y="41964"/>
                  </a:lnTo>
                  <a:lnTo>
                    <a:pt x="40802" y="41964"/>
                  </a:lnTo>
                  <a:lnTo>
                    <a:pt x="40093" y="40639"/>
                  </a:lnTo>
                  <a:lnTo>
                    <a:pt x="40788" y="40639"/>
                  </a:lnTo>
                  <a:lnTo>
                    <a:pt x="38235" y="38169"/>
                  </a:lnTo>
                  <a:lnTo>
                    <a:pt x="35267" y="34289"/>
                  </a:lnTo>
                  <a:close/>
                </a:path>
                <a:path w="593725" h="476250">
                  <a:moveTo>
                    <a:pt x="26170" y="27117"/>
                  </a:moveTo>
                  <a:lnTo>
                    <a:pt x="25617" y="27805"/>
                  </a:lnTo>
                  <a:lnTo>
                    <a:pt x="25515" y="28064"/>
                  </a:lnTo>
                  <a:lnTo>
                    <a:pt x="28905" y="31750"/>
                  </a:lnTo>
                  <a:lnTo>
                    <a:pt x="30138" y="33119"/>
                  </a:lnTo>
                  <a:lnTo>
                    <a:pt x="33666" y="38491"/>
                  </a:lnTo>
                  <a:lnTo>
                    <a:pt x="35848" y="41003"/>
                  </a:lnTo>
                  <a:lnTo>
                    <a:pt x="38113" y="43265"/>
                  </a:lnTo>
                  <a:lnTo>
                    <a:pt x="43009" y="48883"/>
                  </a:lnTo>
                  <a:lnTo>
                    <a:pt x="43475" y="49529"/>
                  </a:lnTo>
                  <a:lnTo>
                    <a:pt x="47447" y="53339"/>
                  </a:lnTo>
                  <a:lnTo>
                    <a:pt x="51320" y="58420"/>
                  </a:lnTo>
                  <a:lnTo>
                    <a:pt x="54463" y="58420"/>
                  </a:lnTo>
                  <a:lnTo>
                    <a:pt x="51885" y="55879"/>
                  </a:lnTo>
                  <a:lnTo>
                    <a:pt x="46899" y="49529"/>
                  </a:lnTo>
                  <a:lnTo>
                    <a:pt x="46253" y="48883"/>
                  </a:lnTo>
                  <a:lnTo>
                    <a:pt x="45237" y="48260"/>
                  </a:lnTo>
                  <a:lnTo>
                    <a:pt x="43109" y="45745"/>
                  </a:lnTo>
                  <a:lnTo>
                    <a:pt x="42780" y="45745"/>
                  </a:lnTo>
                  <a:lnTo>
                    <a:pt x="39856" y="41964"/>
                  </a:lnTo>
                  <a:lnTo>
                    <a:pt x="36157" y="38169"/>
                  </a:lnTo>
                  <a:lnTo>
                    <a:pt x="35887" y="38169"/>
                  </a:lnTo>
                  <a:lnTo>
                    <a:pt x="33591" y="35560"/>
                  </a:lnTo>
                  <a:lnTo>
                    <a:pt x="34048" y="35560"/>
                  </a:lnTo>
                  <a:lnTo>
                    <a:pt x="33248" y="34289"/>
                  </a:lnTo>
                  <a:lnTo>
                    <a:pt x="35267" y="34289"/>
                  </a:lnTo>
                  <a:lnTo>
                    <a:pt x="34378" y="33119"/>
                  </a:lnTo>
                  <a:lnTo>
                    <a:pt x="33213" y="33119"/>
                  </a:lnTo>
                  <a:lnTo>
                    <a:pt x="30441" y="30479"/>
                  </a:lnTo>
                  <a:lnTo>
                    <a:pt x="28587" y="28064"/>
                  </a:lnTo>
                  <a:lnTo>
                    <a:pt x="26950" y="28064"/>
                  </a:lnTo>
                  <a:lnTo>
                    <a:pt x="26170" y="27117"/>
                  </a:lnTo>
                  <a:close/>
                </a:path>
                <a:path w="593725" h="476250">
                  <a:moveTo>
                    <a:pt x="31861" y="47099"/>
                  </a:moveTo>
                  <a:lnTo>
                    <a:pt x="32272" y="47682"/>
                  </a:lnTo>
                  <a:lnTo>
                    <a:pt x="37179" y="53339"/>
                  </a:lnTo>
                  <a:lnTo>
                    <a:pt x="39476" y="55730"/>
                  </a:lnTo>
                  <a:lnTo>
                    <a:pt x="38841" y="54872"/>
                  </a:lnTo>
                  <a:lnTo>
                    <a:pt x="34162" y="49529"/>
                  </a:lnTo>
                  <a:lnTo>
                    <a:pt x="31861" y="47099"/>
                  </a:lnTo>
                  <a:close/>
                </a:path>
                <a:path w="593725" h="476250">
                  <a:moveTo>
                    <a:pt x="35513" y="53996"/>
                  </a:moveTo>
                  <a:lnTo>
                    <a:pt x="35889" y="54732"/>
                  </a:lnTo>
                  <a:lnTo>
                    <a:pt x="36254" y="54732"/>
                  </a:lnTo>
                  <a:lnTo>
                    <a:pt x="35513" y="53996"/>
                  </a:lnTo>
                  <a:close/>
                </a:path>
                <a:path w="593725" h="476250">
                  <a:moveTo>
                    <a:pt x="35179" y="53339"/>
                  </a:moveTo>
                  <a:lnTo>
                    <a:pt x="35513" y="53996"/>
                  </a:lnTo>
                  <a:lnTo>
                    <a:pt x="36254" y="54732"/>
                  </a:lnTo>
                  <a:lnTo>
                    <a:pt x="36529" y="54732"/>
                  </a:lnTo>
                  <a:lnTo>
                    <a:pt x="35179" y="53339"/>
                  </a:lnTo>
                  <a:close/>
                </a:path>
                <a:path w="593725" h="476250">
                  <a:moveTo>
                    <a:pt x="35005" y="52070"/>
                  </a:moveTo>
                  <a:lnTo>
                    <a:pt x="35141" y="52442"/>
                  </a:lnTo>
                  <a:lnTo>
                    <a:pt x="36577" y="54732"/>
                  </a:lnTo>
                  <a:lnTo>
                    <a:pt x="36352" y="53996"/>
                  </a:lnTo>
                  <a:lnTo>
                    <a:pt x="36194" y="53339"/>
                  </a:lnTo>
                  <a:lnTo>
                    <a:pt x="35005" y="52070"/>
                  </a:lnTo>
                  <a:close/>
                </a:path>
                <a:path w="593725" h="476250">
                  <a:moveTo>
                    <a:pt x="31026" y="48260"/>
                  </a:moveTo>
                  <a:lnTo>
                    <a:pt x="31864" y="49529"/>
                  </a:lnTo>
                  <a:lnTo>
                    <a:pt x="35021" y="52070"/>
                  </a:lnTo>
                  <a:lnTo>
                    <a:pt x="32626" y="49529"/>
                  </a:lnTo>
                  <a:lnTo>
                    <a:pt x="31026" y="48260"/>
                  </a:lnTo>
                  <a:close/>
                </a:path>
                <a:path w="593725" h="476250">
                  <a:moveTo>
                    <a:pt x="40788" y="40639"/>
                  </a:moveTo>
                  <a:lnTo>
                    <a:pt x="40309" y="40639"/>
                  </a:lnTo>
                  <a:lnTo>
                    <a:pt x="43016" y="44313"/>
                  </a:lnTo>
                  <a:lnTo>
                    <a:pt x="46005" y="47099"/>
                  </a:lnTo>
                  <a:lnTo>
                    <a:pt x="45837" y="47099"/>
                  </a:lnTo>
                  <a:lnTo>
                    <a:pt x="48120" y="49529"/>
                  </a:lnTo>
                  <a:lnTo>
                    <a:pt x="49898" y="52070"/>
                  </a:lnTo>
                  <a:lnTo>
                    <a:pt x="54222" y="52070"/>
                  </a:lnTo>
                  <a:lnTo>
                    <a:pt x="53166" y="50800"/>
                  </a:lnTo>
                  <a:lnTo>
                    <a:pt x="50509" y="48260"/>
                  </a:lnTo>
                  <a:lnTo>
                    <a:pt x="50063" y="48260"/>
                  </a:lnTo>
                  <a:lnTo>
                    <a:pt x="48635" y="47099"/>
                  </a:lnTo>
                  <a:lnTo>
                    <a:pt x="46004" y="47099"/>
                  </a:lnTo>
                  <a:lnTo>
                    <a:pt x="45440" y="46583"/>
                  </a:lnTo>
                  <a:lnTo>
                    <a:pt x="48001" y="46583"/>
                  </a:lnTo>
                  <a:lnTo>
                    <a:pt x="46970" y="45745"/>
                  </a:lnTo>
                  <a:lnTo>
                    <a:pt x="45057" y="43265"/>
                  </a:lnTo>
                  <a:lnTo>
                    <a:pt x="44295" y="43265"/>
                  </a:lnTo>
                  <a:lnTo>
                    <a:pt x="42188" y="41964"/>
                  </a:lnTo>
                  <a:lnTo>
                    <a:pt x="41821" y="41639"/>
                  </a:lnTo>
                  <a:lnTo>
                    <a:pt x="40788" y="40639"/>
                  </a:lnTo>
                  <a:close/>
                </a:path>
                <a:path w="593725" h="476250">
                  <a:moveTo>
                    <a:pt x="36489" y="41639"/>
                  </a:moveTo>
                  <a:lnTo>
                    <a:pt x="36683" y="41964"/>
                  </a:lnTo>
                  <a:lnTo>
                    <a:pt x="42151" y="48260"/>
                  </a:lnTo>
                  <a:lnTo>
                    <a:pt x="43475" y="49529"/>
                  </a:lnTo>
                  <a:lnTo>
                    <a:pt x="43009" y="48883"/>
                  </a:lnTo>
                  <a:lnTo>
                    <a:pt x="38113" y="43265"/>
                  </a:lnTo>
                  <a:lnTo>
                    <a:pt x="36489" y="41639"/>
                  </a:lnTo>
                  <a:close/>
                </a:path>
                <a:path w="593725" h="476250">
                  <a:moveTo>
                    <a:pt x="43274" y="45902"/>
                  </a:moveTo>
                  <a:lnTo>
                    <a:pt x="43819" y="46583"/>
                  </a:lnTo>
                  <a:lnTo>
                    <a:pt x="45237" y="48260"/>
                  </a:lnTo>
                  <a:lnTo>
                    <a:pt x="46253" y="48883"/>
                  </a:lnTo>
                  <a:lnTo>
                    <a:pt x="43274" y="45902"/>
                  </a:lnTo>
                  <a:close/>
                </a:path>
                <a:path w="593725" h="476250">
                  <a:moveTo>
                    <a:pt x="41381" y="38739"/>
                  </a:moveTo>
                  <a:lnTo>
                    <a:pt x="41392" y="38884"/>
                  </a:lnTo>
                  <a:lnTo>
                    <a:pt x="48180" y="46583"/>
                  </a:lnTo>
                  <a:lnTo>
                    <a:pt x="48669" y="47099"/>
                  </a:lnTo>
                  <a:lnTo>
                    <a:pt x="50063" y="48260"/>
                  </a:lnTo>
                  <a:lnTo>
                    <a:pt x="50509" y="48260"/>
                  </a:lnTo>
                  <a:lnTo>
                    <a:pt x="47880" y="45745"/>
                  </a:lnTo>
                  <a:lnTo>
                    <a:pt x="43436" y="40639"/>
                  </a:lnTo>
                  <a:lnTo>
                    <a:pt x="41381" y="38739"/>
                  </a:lnTo>
                  <a:close/>
                </a:path>
                <a:path w="593725" h="476250">
                  <a:moveTo>
                    <a:pt x="44574" y="42503"/>
                  </a:moveTo>
                  <a:lnTo>
                    <a:pt x="45057" y="43265"/>
                  </a:lnTo>
                  <a:lnTo>
                    <a:pt x="46970" y="45745"/>
                  </a:lnTo>
                  <a:lnTo>
                    <a:pt x="48635" y="47099"/>
                  </a:lnTo>
                  <a:lnTo>
                    <a:pt x="44574" y="42503"/>
                  </a:lnTo>
                  <a:close/>
                </a:path>
                <a:path w="593725" h="476250">
                  <a:moveTo>
                    <a:pt x="27209" y="42184"/>
                  </a:moveTo>
                  <a:lnTo>
                    <a:pt x="27684" y="43265"/>
                  </a:lnTo>
                  <a:lnTo>
                    <a:pt x="27865" y="43265"/>
                  </a:lnTo>
                  <a:lnTo>
                    <a:pt x="30610" y="45902"/>
                  </a:lnTo>
                  <a:lnTo>
                    <a:pt x="30580" y="45745"/>
                  </a:lnTo>
                  <a:lnTo>
                    <a:pt x="27209" y="42184"/>
                  </a:lnTo>
                  <a:close/>
                </a:path>
                <a:path w="593725" h="476250">
                  <a:moveTo>
                    <a:pt x="38115" y="33119"/>
                  </a:moveTo>
                  <a:lnTo>
                    <a:pt x="40830" y="37224"/>
                  </a:lnTo>
                  <a:lnTo>
                    <a:pt x="41481" y="38169"/>
                  </a:lnTo>
                  <a:lnTo>
                    <a:pt x="46536" y="43265"/>
                  </a:lnTo>
                  <a:lnTo>
                    <a:pt x="48919" y="45481"/>
                  </a:lnTo>
                  <a:lnTo>
                    <a:pt x="48139" y="44602"/>
                  </a:lnTo>
                  <a:lnTo>
                    <a:pt x="45694" y="41964"/>
                  </a:lnTo>
                  <a:lnTo>
                    <a:pt x="43542" y="39378"/>
                  </a:lnTo>
                  <a:lnTo>
                    <a:pt x="41059" y="36829"/>
                  </a:lnTo>
                  <a:lnTo>
                    <a:pt x="38115" y="33119"/>
                  </a:lnTo>
                  <a:close/>
                </a:path>
                <a:path w="593725" h="476250">
                  <a:moveTo>
                    <a:pt x="23461" y="38884"/>
                  </a:moveTo>
                  <a:lnTo>
                    <a:pt x="23768" y="39378"/>
                  </a:lnTo>
                  <a:lnTo>
                    <a:pt x="27593" y="44313"/>
                  </a:lnTo>
                  <a:lnTo>
                    <a:pt x="27712" y="44468"/>
                  </a:lnTo>
                  <a:lnTo>
                    <a:pt x="28743" y="44468"/>
                  </a:lnTo>
                  <a:lnTo>
                    <a:pt x="25374" y="40639"/>
                  </a:lnTo>
                  <a:lnTo>
                    <a:pt x="23461" y="38884"/>
                  </a:lnTo>
                  <a:close/>
                </a:path>
                <a:path w="593725" h="476250">
                  <a:moveTo>
                    <a:pt x="27073" y="42503"/>
                  </a:moveTo>
                  <a:lnTo>
                    <a:pt x="27684" y="43265"/>
                  </a:lnTo>
                  <a:lnTo>
                    <a:pt x="27865" y="43265"/>
                  </a:lnTo>
                  <a:lnTo>
                    <a:pt x="27073" y="42503"/>
                  </a:lnTo>
                  <a:close/>
                </a:path>
                <a:path w="593725" h="476250">
                  <a:moveTo>
                    <a:pt x="40320" y="41964"/>
                  </a:moveTo>
                  <a:lnTo>
                    <a:pt x="40110" y="41964"/>
                  </a:lnTo>
                  <a:lnTo>
                    <a:pt x="41125" y="43265"/>
                  </a:lnTo>
                  <a:lnTo>
                    <a:pt x="40676" y="42503"/>
                  </a:lnTo>
                  <a:lnTo>
                    <a:pt x="40320" y="41964"/>
                  </a:lnTo>
                  <a:close/>
                </a:path>
                <a:path w="593725" h="476250">
                  <a:moveTo>
                    <a:pt x="41091" y="42503"/>
                  </a:moveTo>
                  <a:lnTo>
                    <a:pt x="41498" y="43265"/>
                  </a:lnTo>
                  <a:lnTo>
                    <a:pt x="41880" y="43265"/>
                  </a:lnTo>
                  <a:lnTo>
                    <a:pt x="41091" y="42503"/>
                  </a:lnTo>
                  <a:close/>
                </a:path>
                <a:path w="593725" h="476250">
                  <a:moveTo>
                    <a:pt x="31391" y="27474"/>
                  </a:moveTo>
                  <a:lnTo>
                    <a:pt x="31922" y="28064"/>
                  </a:lnTo>
                  <a:lnTo>
                    <a:pt x="34480" y="31750"/>
                  </a:lnTo>
                  <a:lnTo>
                    <a:pt x="36550" y="34289"/>
                  </a:lnTo>
                  <a:lnTo>
                    <a:pt x="40186" y="38169"/>
                  </a:lnTo>
                  <a:lnTo>
                    <a:pt x="44225" y="43265"/>
                  </a:lnTo>
                  <a:lnTo>
                    <a:pt x="45057" y="43265"/>
                  </a:lnTo>
                  <a:lnTo>
                    <a:pt x="43811" y="41639"/>
                  </a:lnTo>
                  <a:lnTo>
                    <a:pt x="39934" y="37224"/>
                  </a:lnTo>
                  <a:lnTo>
                    <a:pt x="36969" y="34289"/>
                  </a:lnTo>
                  <a:lnTo>
                    <a:pt x="35572" y="31750"/>
                  </a:lnTo>
                  <a:lnTo>
                    <a:pt x="32547" y="28548"/>
                  </a:lnTo>
                  <a:lnTo>
                    <a:pt x="32134" y="28064"/>
                  </a:lnTo>
                  <a:lnTo>
                    <a:pt x="31845" y="27805"/>
                  </a:lnTo>
                  <a:lnTo>
                    <a:pt x="31391" y="27474"/>
                  </a:lnTo>
                  <a:close/>
                </a:path>
                <a:path w="593725" h="476250">
                  <a:moveTo>
                    <a:pt x="40802" y="41964"/>
                  </a:moveTo>
                  <a:lnTo>
                    <a:pt x="40531" y="41964"/>
                  </a:lnTo>
                  <a:lnTo>
                    <a:pt x="41091" y="42503"/>
                  </a:lnTo>
                  <a:lnTo>
                    <a:pt x="40920" y="42184"/>
                  </a:lnTo>
                  <a:lnTo>
                    <a:pt x="40802" y="41964"/>
                  </a:lnTo>
                  <a:close/>
                </a:path>
                <a:path w="593725" h="476250">
                  <a:moveTo>
                    <a:pt x="26970" y="41639"/>
                  </a:moveTo>
                  <a:lnTo>
                    <a:pt x="26967" y="41964"/>
                  </a:lnTo>
                  <a:lnTo>
                    <a:pt x="27112" y="41964"/>
                  </a:lnTo>
                  <a:lnTo>
                    <a:pt x="26970" y="41639"/>
                  </a:lnTo>
                  <a:close/>
                </a:path>
                <a:path w="593725" h="476250">
                  <a:moveTo>
                    <a:pt x="23543" y="37224"/>
                  </a:moveTo>
                  <a:lnTo>
                    <a:pt x="24235" y="38169"/>
                  </a:lnTo>
                  <a:lnTo>
                    <a:pt x="24686" y="38739"/>
                  </a:lnTo>
                  <a:lnTo>
                    <a:pt x="24800" y="38884"/>
                  </a:lnTo>
                  <a:lnTo>
                    <a:pt x="24824" y="38739"/>
                  </a:lnTo>
                  <a:lnTo>
                    <a:pt x="24499" y="38169"/>
                  </a:lnTo>
                  <a:lnTo>
                    <a:pt x="23543" y="37224"/>
                  </a:lnTo>
                  <a:close/>
                </a:path>
                <a:path w="593725" h="476250">
                  <a:moveTo>
                    <a:pt x="35233" y="37224"/>
                  </a:moveTo>
                  <a:lnTo>
                    <a:pt x="35873" y="38169"/>
                  </a:lnTo>
                  <a:lnTo>
                    <a:pt x="36157" y="38169"/>
                  </a:lnTo>
                  <a:lnTo>
                    <a:pt x="35233" y="37224"/>
                  </a:lnTo>
                  <a:close/>
                </a:path>
                <a:path w="593725" h="476250">
                  <a:moveTo>
                    <a:pt x="17602" y="22571"/>
                  </a:moveTo>
                  <a:lnTo>
                    <a:pt x="16429" y="22571"/>
                  </a:lnTo>
                  <a:lnTo>
                    <a:pt x="19722" y="26682"/>
                  </a:lnTo>
                  <a:lnTo>
                    <a:pt x="24714" y="31750"/>
                  </a:lnTo>
                  <a:lnTo>
                    <a:pt x="27647" y="35560"/>
                  </a:lnTo>
                  <a:lnTo>
                    <a:pt x="28435" y="36829"/>
                  </a:lnTo>
                  <a:lnTo>
                    <a:pt x="31646" y="36829"/>
                  </a:lnTo>
                  <a:lnTo>
                    <a:pt x="28765" y="33119"/>
                  </a:lnTo>
                  <a:lnTo>
                    <a:pt x="26071" y="33119"/>
                  </a:lnTo>
                  <a:lnTo>
                    <a:pt x="21269" y="26682"/>
                  </a:lnTo>
                  <a:lnTo>
                    <a:pt x="17602" y="22571"/>
                  </a:lnTo>
                  <a:close/>
                </a:path>
                <a:path w="593725" h="476250">
                  <a:moveTo>
                    <a:pt x="20523" y="31750"/>
                  </a:moveTo>
                  <a:lnTo>
                    <a:pt x="21420" y="33119"/>
                  </a:lnTo>
                  <a:lnTo>
                    <a:pt x="23456" y="35560"/>
                  </a:lnTo>
                  <a:lnTo>
                    <a:pt x="22555" y="34289"/>
                  </a:lnTo>
                  <a:lnTo>
                    <a:pt x="20523" y="31750"/>
                  </a:lnTo>
                  <a:close/>
                </a:path>
                <a:path w="593725" h="476250">
                  <a:moveTo>
                    <a:pt x="18491" y="31750"/>
                  </a:moveTo>
                  <a:lnTo>
                    <a:pt x="19306" y="33119"/>
                  </a:lnTo>
                  <a:lnTo>
                    <a:pt x="20309" y="34081"/>
                  </a:lnTo>
                  <a:lnTo>
                    <a:pt x="18491" y="31750"/>
                  </a:lnTo>
                  <a:close/>
                </a:path>
                <a:path w="593725" h="476250">
                  <a:moveTo>
                    <a:pt x="11785" y="21589"/>
                  </a:moveTo>
                  <a:lnTo>
                    <a:pt x="12802" y="23179"/>
                  </a:lnTo>
                  <a:lnTo>
                    <a:pt x="19217" y="30479"/>
                  </a:lnTo>
                  <a:lnTo>
                    <a:pt x="21420" y="33119"/>
                  </a:lnTo>
                  <a:lnTo>
                    <a:pt x="19631" y="30479"/>
                  </a:lnTo>
                  <a:lnTo>
                    <a:pt x="19352" y="30286"/>
                  </a:lnTo>
                  <a:lnTo>
                    <a:pt x="18491" y="29210"/>
                  </a:lnTo>
                  <a:lnTo>
                    <a:pt x="14630" y="24129"/>
                  </a:lnTo>
                  <a:lnTo>
                    <a:pt x="14173" y="24129"/>
                  </a:lnTo>
                  <a:lnTo>
                    <a:pt x="12147" y="22571"/>
                  </a:lnTo>
                  <a:lnTo>
                    <a:pt x="13565" y="23179"/>
                  </a:lnTo>
                  <a:lnTo>
                    <a:pt x="11785" y="21589"/>
                  </a:lnTo>
                  <a:close/>
                </a:path>
                <a:path w="593725" h="476250">
                  <a:moveTo>
                    <a:pt x="9924" y="16643"/>
                  </a:moveTo>
                  <a:lnTo>
                    <a:pt x="10424" y="17372"/>
                  </a:lnTo>
                  <a:lnTo>
                    <a:pt x="10994" y="18283"/>
                  </a:lnTo>
                  <a:lnTo>
                    <a:pt x="11120" y="18484"/>
                  </a:lnTo>
                  <a:lnTo>
                    <a:pt x="11227" y="18655"/>
                  </a:lnTo>
                  <a:lnTo>
                    <a:pt x="11320" y="18847"/>
                  </a:lnTo>
                  <a:lnTo>
                    <a:pt x="23107" y="33119"/>
                  </a:lnTo>
                  <a:lnTo>
                    <a:pt x="25197" y="33119"/>
                  </a:lnTo>
                  <a:lnTo>
                    <a:pt x="24002" y="31750"/>
                  </a:lnTo>
                  <a:lnTo>
                    <a:pt x="19722" y="26682"/>
                  </a:lnTo>
                  <a:lnTo>
                    <a:pt x="16429" y="22571"/>
                  </a:lnTo>
                  <a:lnTo>
                    <a:pt x="17602" y="22571"/>
                  </a:lnTo>
                  <a:lnTo>
                    <a:pt x="15608" y="20320"/>
                  </a:lnTo>
                  <a:lnTo>
                    <a:pt x="15176" y="20320"/>
                  </a:lnTo>
                  <a:lnTo>
                    <a:pt x="14338" y="19050"/>
                  </a:lnTo>
                  <a:lnTo>
                    <a:pt x="12103" y="19050"/>
                  </a:lnTo>
                  <a:lnTo>
                    <a:pt x="9924" y="16643"/>
                  </a:lnTo>
                  <a:close/>
                </a:path>
                <a:path w="593725" h="476250">
                  <a:moveTo>
                    <a:pt x="25679" y="31750"/>
                  </a:moveTo>
                  <a:lnTo>
                    <a:pt x="26015" y="33119"/>
                  </a:lnTo>
                  <a:lnTo>
                    <a:pt x="26761" y="33119"/>
                  </a:lnTo>
                  <a:lnTo>
                    <a:pt x="25679" y="31750"/>
                  </a:lnTo>
                  <a:close/>
                </a:path>
                <a:path w="593725" h="476250">
                  <a:moveTo>
                    <a:pt x="19254" y="23179"/>
                  </a:moveTo>
                  <a:lnTo>
                    <a:pt x="19869" y="24129"/>
                  </a:lnTo>
                  <a:lnTo>
                    <a:pt x="22768" y="28064"/>
                  </a:lnTo>
                  <a:lnTo>
                    <a:pt x="26761" y="33119"/>
                  </a:lnTo>
                  <a:lnTo>
                    <a:pt x="26136" y="31750"/>
                  </a:lnTo>
                  <a:lnTo>
                    <a:pt x="26746" y="31750"/>
                  </a:lnTo>
                  <a:lnTo>
                    <a:pt x="25709" y="30479"/>
                  </a:lnTo>
                  <a:lnTo>
                    <a:pt x="25466" y="30286"/>
                  </a:lnTo>
                  <a:lnTo>
                    <a:pt x="19254" y="23179"/>
                  </a:lnTo>
                  <a:close/>
                </a:path>
                <a:path w="593725" h="476250">
                  <a:moveTo>
                    <a:pt x="15004" y="17502"/>
                  </a:moveTo>
                  <a:lnTo>
                    <a:pt x="20294" y="24129"/>
                  </a:lnTo>
                  <a:lnTo>
                    <a:pt x="23736" y="28064"/>
                  </a:lnTo>
                  <a:lnTo>
                    <a:pt x="25550" y="30286"/>
                  </a:lnTo>
                  <a:lnTo>
                    <a:pt x="25636" y="30479"/>
                  </a:lnTo>
                  <a:lnTo>
                    <a:pt x="26746" y="31750"/>
                  </a:lnTo>
                  <a:lnTo>
                    <a:pt x="26136" y="31750"/>
                  </a:lnTo>
                  <a:lnTo>
                    <a:pt x="26725" y="33119"/>
                  </a:lnTo>
                  <a:lnTo>
                    <a:pt x="28765" y="33119"/>
                  </a:lnTo>
                  <a:lnTo>
                    <a:pt x="26716" y="30479"/>
                  </a:lnTo>
                  <a:lnTo>
                    <a:pt x="25984" y="30479"/>
                  </a:lnTo>
                  <a:lnTo>
                    <a:pt x="25945" y="30286"/>
                  </a:lnTo>
                  <a:lnTo>
                    <a:pt x="15004" y="17502"/>
                  </a:lnTo>
                  <a:close/>
                </a:path>
                <a:path w="593725" h="476250">
                  <a:moveTo>
                    <a:pt x="27317" y="25400"/>
                  </a:moveTo>
                  <a:lnTo>
                    <a:pt x="28460" y="26861"/>
                  </a:lnTo>
                  <a:lnTo>
                    <a:pt x="29516" y="28064"/>
                  </a:lnTo>
                  <a:lnTo>
                    <a:pt x="33180" y="33119"/>
                  </a:lnTo>
                  <a:lnTo>
                    <a:pt x="34378" y="33119"/>
                  </a:lnTo>
                  <a:lnTo>
                    <a:pt x="33337" y="31750"/>
                  </a:lnTo>
                  <a:lnTo>
                    <a:pt x="27317" y="25400"/>
                  </a:lnTo>
                  <a:close/>
                </a:path>
                <a:path w="593725" h="476250">
                  <a:moveTo>
                    <a:pt x="25945" y="30286"/>
                  </a:moveTo>
                  <a:lnTo>
                    <a:pt x="25984" y="30479"/>
                  </a:lnTo>
                  <a:lnTo>
                    <a:pt x="26111" y="30479"/>
                  </a:lnTo>
                  <a:lnTo>
                    <a:pt x="25945" y="30286"/>
                  </a:lnTo>
                  <a:close/>
                </a:path>
                <a:path w="593725" h="476250">
                  <a:moveTo>
                    <a:pt x="25730" y="29210"/>
                  </a:moveTo>
                  <a:lnTo>
                    <a:pt x="25945" y="30286"/>
                  </a:lnTo>
                  <a:lnTo>
                    <a:pt x="26111" y="30479"/>
                  </a:lnTo>
                  <a:lnTo>
                    <a:pt x="26716" y="30479"/>
                  </a:lnTo>
                  <a:lnTo>
                    <a:pt x="25730" y="29210"/>
                  </a:lnTo>
                  <a:close/>
                </a:path>
                <a:path w="593725" h="476250">
                  <a:moveTo>
                    <a:pt x="19277" y="23179"/>
                  </a:moveTo>
                  <a:lnTo>
                    <a:pt x="20085" y="24129"/>
                  </a:lnTo>
                  <a:lnTo>
                    <a:pt x="25466" y="30286"/>
                  </a:lnTo>
                  <a:lnTo>
                    <a:pt x="24671" y="29210"/>
                  </a:lnTo>
                  <a:lnTo>
                    <a:pt x="23516" y="27805"/>
                  </a:lnTo>
                  <a:lnTo>
                    <a:pt x="20294" y="24129"/>
                  </a:lnTo>
                  <a:lnTo>
                    <a:pt x="19277" y="23179"/>
                  </a:lnTo>
                  <a:close/>
                </a:path>
                <a:path w="593725" h="476250">
                  <a:moveTo>
                    <a:pt x="1879" y="0"/>
                  </a:moveTo>
                  <a:lnTo>
                    <a:pt x="6159" y="5079"/>
                  </a:lnTo>
                  <a:lnTo>
                    <a:pt x="14235" y="15329"/>
                  </a:lnTo>
                  <a:lnTo>
                    <a:pt x="23064" y="25400"/>
                  </a:lnTo>
                  <a:lnTo>
                    <a:pt x="25515" y="28064"/>
                  </a:lnTo>
                  <a:lnTo>
                    <a:pt x="25431" y="27805"/>
                  </a:lnTo>
                  <a:lnTo>
                    <a:pt x="21702" y="22571"/>
                  </a:lnTo>
                  <a:lnTo>
                    <a:pt x="19941" y="20320"/>
                  </a:lnTo>
                  <a:lnTo>
                    <a:pt x="19329" y="20320"/>
                  </a:lnTo>
                  <a:lnTo>
                    <a:pt x="16062" y="16339"/>
                  </a:lnTo>
                  <a:lnTo>
                    <a:pt x="9704" y="8889"/>
                  </a:lnTo>
                  <a:lnTo>
                    <a:pt x="3650" y="1270"/>
                  </a:lnTo>
                  <a:lnTo>
                    <a:pt x="1879" y="0"/>
                  </a:lnTo>
                  <a:close/>
                </a:path>
                <a:path w="593725" h="476250">
                  <a:moveTo>
                    <a:pt x="20637" y="19050"/>
                  </a:moveTo>
                  <a:lnTo>
                    <a:pt x="20901" y="19479"/>
                  </a:lnTo>
                  <a:lnTo>
                    <a:pt x="24993" y="24129"/>
                  </a:lnTo>
                  <a:lnTo>
                    <a:pt x="28312" y="28064"/>
                  </a:lnTo>
                  <a:lnTo>
                    <a:pt x="28587" y="28064"/>
                  </a:lnTo>
                  <a:lnTo>
                    <a:pt x="25565" y="24129"/>
                  </a:lnTo>
                  <a:lnTo>
                    <a:pt x="20637" y="19050"/>
                  </a:lnTo>
                  <a:close/>
                </a:path>
                <a:path w="593725" h="476250">
                  <a:moveTo>
                    <a:pt x="30819" y="26682"/>
                  </a:moveTo>
                  <a:lnTo>
                    <a:pt x="30306" y="26682"/>
                  </a:lnTo>
                  <a:lnTo>
                    <a:pt x="31391" y="27474"/>
                  </a:lnTo>
                  <a:lnTo>
                    <a:pt x="30819" y="26682"/>
                  </a:lnTo>
                  <a:close/>
                </a:path>
                <a:path w="593725" h="476250">
                  <a:moveTo>
                    <a:pt x="24404" y="24969"/>
                  </a:moveTo>
                  <a:lnTo>
                    <a:pt x="26170" y="27117"/>
                  </a:lnTo>
                  <a:lnTo>
                    <a:pt x="26520" y="26682"/>
                  </a:lnTo>
                  <a:lnTo>
                    <a:pt x="24404" y="24969"/>
                  </a:lnTo>
                  <a:close/>
                </a:path>
                <a:path w="593725" h="476250">
                  <a:moveTo>
                    <a:pt x="29902" y="25400"/>
                  </a:moveTo>
                  <a:lnTo>
                    <a:pt x="30819" y="26682"/>
                  </a:lnTo>
                  <a:lnTo>
                    <a:pt x="30976" y="26682"/>
                  </a:lnTo>
                  <a:lnTo>
                    <a:pt x="29902" y="25400"/>
                  </a:lnTo>
                  <a:close/>
                </a:path>
                <a:path w="593725" h="476250">
                  <a:moveTo>
                    <a:pt x="21602" y="21589"/>
                  </a:moveTo>
                  <a:lnTo>
                    <a:pt x="22248" y="22571"/>
                  </a:lnTo>
                  <a:lnTo>
                    <a:pt x="23355" y="24129"/>
                  </a:lnTo>
                  <a:lnTo>
                    <a:pt x="24404" y="24969"/>
                  </a:lnTo>
                  <a:lnTo>
                    <a:pt x="21602" y="21589"/>
                  </a:lnTo>
                  <a:close/>
                </a:path>
                <a:path w="593725" h="476250">
                  <a:moveTo>
                    <a:pt x="28042" y="23179"/>
                  </a:moveTo>
                  <a:lnTo>
                    <a:pt x="28676" y="24129"/>
                  </a:lnTo>
                  <a:lnTo>
                    <a:pt x="29435" y="24969"/>
                  </a:lnTo>
                  <a:lnTo>
                    <a:pt x="29224" y="24591"/>
                  </a:lnTo>
                  <a:lnTo>
                    <a:pt x="28042" y="23179"/>
                  </a:lnTo>
                  <a:close/>
                </a:path>
                <a:path w="593725" h="476250">
                  <a:moveTo>
                    <a:pt x="23314" y="20320"/>
                  </a:moveTo>
                  <a:lnTo>
                    <a:pt x="23777" y="21199"/>
                  </a:lnTo>
                  <a:lnTo>
                    <a:pt x="24688" y="22571"/>
                  </a:lnTo>
                  <a:lnTo>
                    <a:pt x="24290" y="22571"/>
                  </a:lnTo>
                  <a:lnTo>
                    <a:pt x="26458" y="24591"/>
                  </a:lnTo>
                  <a:lnTo>
                    <a:pt x="26201" y="24129"/>
                  </a:lnTo>
                  <a:lnTo>
                    <a:pt x="23314" y="20320"/>
                  </a:lnTo>
                  <a:close/>
                </a:path>
                <a:path w="593725" h="476250">
                  <a:moveTo>
                    <a:pt x="12802" y="23179"/>
                  </a:moveTo>
                  <a:lnTo>
                    <a:pt x="13411" y="24129"/>
                  </a:lnTo>
                  <a:lnTo>
                    <a:pt x="13638" y="24129"/>
                  </a:lnTo>
                  <a:lnTo>
                    <a:pt x="12802" y="23179"/>
                  </a:lnTo>
                  <a:close/>
                </a:path>
                <a:path w="593725" h="476250">
                  <a:moveTo>
                    <a:pt x="13565" y="23179"/>
                  </a:moveTo>
                  <a:lnTo>
                    <a:pt x="12937" y="23179"/>
                  </a:lnTo>
                  <a:lnTo>
                    <a:pt x="14173" y="24129"/>
                  </a:lnTo>
                  <a:lnTo>
                    <a:pt x="14630" y="24129"/>
                  </a:lnTo>
                  <a:lnTo>
                    <a:pt x="13565" y="23179"/>
                  </a:lnTo>
                  <a:close/>
                </a:path>
                <a:path w="593725" h="476250">
                  <a:moveTo>
                    <a:pt x="10210" y="17502"/>
                  </a:moveTo>
                  <a:lnTo>
                    <a:pt x="10357" y="17861"/>
                  </a:lnTo>
                  <a:lnTo>
                    <a:pt x="12268" y="20320"/>
                  </a:lnTo>
                  <a:lnTo>
                    <a:pt x="11473" y="19050"/>
                  </a:lnTo>
                  <a:lnTo>
                    <a:pt x="11346" y="18847"/>
                  </a:lnTo>
                  <a:lnTo>
                    <a:pt x="11162" y="18655"/>
                  </a:lnTo>
                  <a:lnTo>
                    <a:pt x="10210" y="17502"/>
                  </a:lnTo>
                  <a:close/>
                </a:path>
                <a:path w="593725" h="476250">
                  <a:moveTo>
                    <a:pt x="14312" y="18847"/>
                  </a:moveTo>
                  <a:lnTo>
                    <a:pt x="14357" y="19050"/>
                  </a:lnTo>
                  <a:lnTo>
                    <a:pt x="15176" y="20320"/>
                  </a:lnTo>
                  <a:lnTo>
                    <a:pt x="15608" y="20320"/>
                  </a:lnTo>
                  <a:lnTo>
                    <a:pt x="14868" y="19479"/>
                  </a:lnTo>
                  <a:lnTo>
                    <a:pt x="14532" y="19050"/>
                  </a:lnTo>
                  <a:lnTo>
                    <a:pt x="14312" y="18847"/>
                  </a:lnTo>
                  <a:close/>
                </a:path>
                <a:path w="593725" h="476250">
                  <a:moveTo>
                    <a:pt x="17357" y="17502"/>
                  </a:moveTo>
                  <a:lnTo>
                    <a:pt x="17597" y="17861"/>
                  </a:lnTo>
                  <a:lnTo>
                    <a:pt x="19545" y="20320"/>
                  </a:lnTo>
                  <a:lnTo>
                    <a:pt x="19941" y="20320"/>
                  </a:lnTo>
                  <a:lnTo>
                    <a:pt x="18521" y="18484"/>
                  </a:lnTo>
                  <a:lnTo>
                    <a:pt x="18239" y="18283"/>
                  </a:lnTo>
                  <a:lnTo>
                    <a:pt x="17357" y="17502"/>
                  </a:lnTo>
                  <a:close/>
                </a:path>
                <a:path w="593725" h="476250">
                  <a:moveTo>
                    <a:pt x="19748" y="19050"/>
                  </a:moveTo>
                  <a:lnTo>
                    <a:pt x="19469" y="19050"/>
                  </a:lnTo>
                  <a:lnTo>
                    <a:pt x="20535" y="20320"/>
                  </a:lnTo>
                  <a:lnTo>
                    <a:pt x="20053" y="19479"/>
                  </a:lnTo>
                  <a:lnTo>
                    <a:pt x="19748" y="19050"/>
                  </a:lnTo>
                  <a:close/>
                </a:path>
                <a:path w="593725" h="476250">
                  <a:moveTo>
                    <a:pt x="5693" y="10326"/>
                  </a:moveTo>
                  <a:lnTo>
                    <a:pt x="8455" y="14202"/>
                  </a:lnTo>
                  <a:lnTo>
                    <a:pt x="12103" y="19050"/>
                  </a:lnTo>
                  <a:lnTo>
                    <a:pt x="14338" y="19050"/>
                  </a:lnTo>
                  <a:lnTo>
                    <a:pt x="12364" y="16643"/>
                  </a:lnTo>
                  <a:lnTo>
                    <a:pt x="12619" y="16643"/>
                  </a:lnTo>
                  <a:lnTo>
                    <a:pt x="11619" y="15329"/>
                  </a:lnTo>
                  <a:lnTo>
                    <a:pt x="11248" y="15329"/>
                  </a:lnTo>
                  <a:lnTo>
                    <a:pt x="9526" y="14202"/>
                  </a:lnTo>
                  <a:lnTo>
                    <a:pt x="8922" y="13595"/>
                  </a:lnTo>
                  <a:lnTo>
                    <a:pt x="8552" y="13312"/>
                  </a:lnTo>
                  <a:lnTo>
                    <a:pt x="5693" y="10326"/>
                  </a:lnTo>
                  <a:close/>
                </a:path>
                <a:path w="593725" h="476250">
                  <a:moveTo>
                    <a:pt x="14558" y="12769"/>
                  </a:moveTo>
                  <a:lnTo>
                    <a:pt x="14048" y="12769"/>
                  </a:lnTo>
                  <a:lnTo>
                    <a:pt x="14143" y="13010"/>
                  </a:lnTo>
                  <a:lnTo>
                    <a:pt x="14263" y="13312"/>
                  </a:lnTo>
                  <a:lnTo>
                    <a:pt x="17095" y="16643"/>
                  </a:lnTo>
                  <a:lnTo>
                    <a:pt x="18365" y="18283"/>
                  </a:lnTo>
                  <a:lnTo>
                    <a:pt x="18466" y="18484"/>
                  </a:lnTo>
                  <a:lnTo>
                    <a:pt x="18662" y="18655"/>
                  </a:lnTo>
                  <a:lnTo>
                    <a:pt x="19189" y="19050"/>
                  </a:lnTo>
                  <a:lnTo>
                    <a:pt x="19469" y="19050"/>
                  </a:lnTo>
                  <a:lnTo>
                    <a:pt x="17208" y="16339"/>
                  </a:lnTo>
                  <a:lnTo>
                    <a:pt x="14558" y="12769"/>
                  </a:lnTo>
                  <a:close/>
                </a:path>
                <a:path w="593725" h="476250">
                  <a:moveTo>
                    <a:pt x="9968" y="16643"/>
                  </a:moveTo>
                  <a:lnTo>
                    <a:pt x="10102" y="17372"/>
                  </a:lnTo>
                  <a:lnTo>
                    <a:pt x="11021" y="18484"/>
                  </a:lnTo>
                  <a:lnTo>
                    <a:pt x="10994" y="18283"/>
                  </a:lnTo>
                  <a:lnTo>
                    <a:pt x="9968" y="16643"/>
                  </a:lnTo>
                  <a:close/>
                </a:path>
                <a:path w="593725" h="476250">
                  <a:moveTo>
                    <a:pt x="13528" y="17861"/>
                  </a:moveTo>
                  <a:lnTo>
                    <a:pt x="13709" y="18283"/>
                  </a:lnTo>
                  <a:lnTo>
                    <a:pt x="13874" y="18484"/>
                  </a:lnTo>
                  <a:lnTo>
                    <a:pt x="13843" y="18283"/>
                  </a:lnTo>
                  <a:lnTo>
                    <a:pt x="13445" y="17861"/>
                  </a:lnTo>
                  <a:close/>
                </a:path>
                <a:path w="593725" h="476250">
                  <a:moveTo>
                    <a:pt x="14263" y="13312"/>
                  </a:moveTo>
                  <a:lnTo>
                    <a:pt x="14376" y="13595"/>
                  </a:lnTo>
                  <a:lnTo>
                    <a:pt x="14699" y="14202"/>
                  </a:lnTo>
                  <a:lnTo>
                    <a:pt x="17210" y="17372"/>
                  </a:lnTo>
                  <a:lnTo>
                    <a:pt x="18239" y="18283"/>
                  </a:lnTo>
                  <a:lnTo>
                    <a:pt x="18038" y="17861"/>
                  </a:lnTo>
                  <a:lnTo>
                    <a:pt x="16846" y="16339"/>
                  </a:lnTo>
                  <a:lnTo>
                    <a:pt x="14263" y="13312"/>
                  </a:lnTo>
                  <a:close/>
                </a:path>
                <a:path w="593725" h="476250">
                  <a:moveTo>
                    <a:pt x="12619" y="16643"/>
                  </a:moveTo>
                  <a:lnTo>
                    <a:pt x="12372" y="16643"/>
                  </a:lnTo>
                  <a:lnTo>
                    <a:pt x="13445" y="17861"/>
                  </a:lnTo>
                  <a:lnTo>
                    <a:pt x="13260" y="17502"/>
                  </a:lnTo>
                  <a:lnTo>
                    <a:pt x="12619" y="16643"/>
                  </a:lnTo>
                  <a:close/>
                </a:path>
                <a:path w="593725" h="476250">
                  <a:moveTo>
                    <a:pt x="0" y="5079"/>
                  </a:moveTo>
                  <a:lnTo>
                    <a:pt x="2628" y="8889"/>
                  </a:lnTo>
                  <a:lnTo>
                    <a:pt x="7627" y="14468"/>
                  </a:lnTo>
                  <a:lnTo>
                    <a:pt x="7943" y="14758"/>
                  </a:lnTo>
                  <a:lnTo>
                    <a:pt x="10102" y="17372"/>
                  </a:lnTo>
                  <a:lnTo>
                    <a:pt x="9870" y="16643"/>
                  </a:lnTo>
                  <a:lnTo>
                    <a:pt x="9749" y="16339"/>
                  </a:lnTo>
                  <a:lnTo>
                    <a:pt x="3479" y="8889"/>
                  </a:lnTo>
                  <a:lnTo>
                    <a:pt x="0" y="5079"/>
                  </a:lnTo>
                  <a:close/>
                </a:path>
                <a:path w="593725" h="476250">
                  <a:moveTo>
                    <a:pt x="10610" y="11954"/>
                  </a:moveTo>
                  <a:lnTo>
                    <a:pt x="11094" y="12769"/>
                  </a:lnTo>
                  <a:lnTo>
                    <a:pt x="12179" y="14202"/>
                  </a:lnTo>
                  <a:lnTo>
                    <a:pt x="14008" y="16339"/>
                  </a:lnTo>
                  <a:lnTo>
                    <a:pt x="13746" y="15860"/>
                  </a:lnTo>
                  <a:lnTo>
                    <a:pt x="10610" y="11954"/>
                  </a:lnTo>
                  <a:close/>
                </a:path>
                <a:path w="593725" h="476250">
                  <a:moveTo>
                    <a:pt x="14217" y="13595"/>
                  </a:moveTo>
                  <a:lnTo>
                    <a:pt x="14497" y="14202"/>
                  </a:lnTo>
                  <a:lnTo>
                    <a:pt x="15902" y="15860"/>
                  </a:lnTo>
                  <a:lnTo>
                    <a:pt x="15591" y="15329"/>
                  </a:lnTo>
                  <a:lnTo>
                    <a:pt x="14217" y="13595"/>
                  </a:lnTo>
                  <a:close/>
                </a:path>
                <a:path w="593725" h="476250">
                  <a:moveTo>
                    <a:pt x="6578" y="8889"/>
                  </a:moveTo>
                  <a:lnTo>
                    <a:pt x="6667" y="10160"/>
                  </a:lnTo>
                  <a:lnTo>
                    <a:pt x="9793" y="13595"/>
                  </a:lnTo>
                  <a:lnTo>
                    <a:pt x="10313" y="14202"/>
                  </a:lnTo>
                  <a:lnTo>
                    <a:pt x="11181" y="15329"/>
                  </a:lnTo>
                  <a:lnTo>
                    <a:pt x="11619" y="15329"/>
                  </a:lnTo>
                  <a:lnTo>
                    <a:pt x="6578" y="8889"/>
                  </a:lnTo>
                  <a:close/>
                </a:path>
                <a:path w="593725" h="476250">
                  <a:moveTo>
                    <a:pt x="14114" y="13595"/>
                  </a:moveTo>
                  <a:lnTo>
                    <a:pt x="14351" y="14202"/>
                  </a:lnTo>
                  <a:lnTo>
                    <a:pt x="14487" y="14202"/>
                  </a:lnTo>
                  <a:lnTo>
                    <a:pt x="14114" y="13595"/>
                  </a:lnTo>
                  <a:close/>
                </a:path>
                <a:path w="593725" h="476250">
                  <a:moveTo>
                    <a:pt x="14263" y="13312"/>
                  </a:moveTo>
                  <a:lnTo>
                    <a:pt x="14217" y="13595"/>
                  </a:lnTo>
                  <a:lnTo>
                    <a:pt x="14699" y="14202"/>
                  </a:lnTo>
                  <a:lnTo>
                    <a:pt x="14376" y="13595"/>
                  </a:lnTo>
                  <a:lnTo>
                    <a:pt x="14263" y="13312"/>
                  </a:lnTo>
                  <a:close/>
                </a:path>
                <a:path w="593725" h="476250">
                  <a:moveTo>
                    <a:pt x="13563" y="11429"/>
                  </a:moveTo>
                  <a:lnTo>
                    <a:pt x="13563" y="12769"/>
                  </a:lnTo>
                  <a:lnTo>
                    <a:pt x="14217" y="13595"/>
                  </a:lnTo>
                  <a:lnTo>
                    <a:pt x="14117" y="13141"/>
                  </a:lnTo>
                  <a:lnTo>
                    <a:pt x="13105" y="11954"/>
                  </a:lnTo>
                  <a:lnTo>
                    <a:pt x="14558" y="12769"/>
                  </a:lnTo>
                  <a:lnTo>
                    <a:pt x="13563" y="11429"/>
                  </a:lnTo>
                  <a:close/>
                </a:path>
                <a:path w="593725" h="476250">
                  <a:moveTo>
                    <a:pt x="14036" y="12769"/>
                  </a:moveTo>
                  <a:lnTo>
                    <a:pt x="13800" y="12769"/>
                  </a:lnTo>
                  <a:lnTo>
                    <a:pt x="14006" y="13010"/>
                  </a:lnTo>
                  <a:lnTo>
                    <a:pt x="14036" y="12769"/>
                  </a:lnTo>
                  <a:close/>
                </a:path>
                <a:path w="593725" h="476250">
                  <a:moveTo>
                    <a:pt x="11716" y="10326"/>
                  </a:moveTo>
                  <a:lnTo>
                    <a:pt x="12502" y="11429"/>
                  </a:lnTo>
                  <a:lnTo>
                    <a:pt x="13563" y="12769"/>
                  </a:lnTo>
                  <a:lnTo>
                    <a:pt x="13105" y="11954"/>
                  </a:lnTo>
                  <a:lnTo>
                    <a:pt x="11716" y="10326"/>
                  </a:lnTo>
                  <a:close/>
                </a:path>
                <a:path w="593725" h="476250">
                  <a:moveTo>
                    <a:pt x="1155" y="3810"/>
                  </a:moveTo>
                  <a:lnTo>
                    <a:pt x="622" y="3810"/>
                  </a:lnTo>
                  <a:lnTo>
                    <a:pt x="7073" y="11429"/>
                  </a:lnTo>
                  <a:lnTo>
                    <a:pt x="6305" y="10326"/>
                  </a:lnTo>
                  <a:lnTo>
                    <a:pt x="1155" y="381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37689" y="2137524"/>
              <a:ext cx="123647" cy="132359"/>
            </a:xfrm>
            <a:prstGeom prst="rect">
              <a:avLst/>
            </a:prstGeom>
          </p:spPr>
        </p:pic>
      </p:grpSp>
      <p:sp>
        <p:nvSpPr>
          <p:cNvPr id="46" name="object 46" descr=""/>
          <p:cNvSpPr txBox="1"/>
          <p:nvPr/>
        </p:nvSpPr>
        <p:spPr>
          <a:xfrm>
            <a:off x="3820134" y="3534816"/>
            <a:ext cx="1366520" cy="358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2575" marR="5080" indent="-270510">
              <a:lnSpc>
                <a:spcPct val="121500"/>
              </a:lnSpc>
              <a:spcBef>
                <a:spcPts val="100"/>
              </a:spcBef>
            </a:pPr>
            <a:r>
              <a:rPr dirty="0" sz="900">
                <a:solidFill>
                  <a:srgbClr val="535353"/>
                </a:solidFill>
                <a:latin typeface="Trebuchet MS"/>
                <a:cs typeface="Trebuchet MS"/>
              </a:rPr>
              <a:t>6.</a:t>
            </a:r>
            <a:r>
              <a:rPr dirty="0" sz="900" spc="-1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535353"/>
                </a:solidFill>
                <a:latin typeface="Microsoft YaHei"/>
                <a:cs typeface="Microsoft YaHei"/>
              </a:rPr>
              <a:t>数据包封装为 </a:t>
            </a:r>
            <a:r>
              <a:rPr dirty="0" sz="900">
                <a:solidFill>
                  <a:srgbClr val="535353"/>
                </a:solidFill>
                <a:latin typeface="Trebuchet MS"/>
                <a:cs typeface="Trebuchet MS"/>
              </a:rPr>
              <a:t>skb </a:t>
            </a:r>
            <a:r>
              <a:rPr dirty="0" sz="900">
                <a:solidFill>
                  <a:srgbClr val="535353"/>
                </a:solidFill>
                <a:latin typeface="Microsoft YaHei"/>
                <a:cs typeface="Microsoft YaHei"/>
              </a:rPr>
              <a:t>结构</a:t>
            </a:r>
            <a:r>
              <a:rPr dirty="0" sz="900" spc="-125">
                <a:solidFill>
                  <a:srgbClr val="535353"/>
                </a:solidFill>
                <a:latin typeface="Trebuchet MS"/>
                <a:cs typeface="Trebuchet MS"/>
              </a:rPr>
              <a:t>,</a:t>
            </a:r>
            <a:r>
              <a:rPr dirty="0" sz="900" spc="-10">
                <a:solidFill>
                  <a:srgbClr val="535353"/>
                </a:solidFill>
                <a:latin typeface="Microsoft YaHei"/>
                <a:cs typeface="Microsoft YaHei"/>
              </a:rPr>
              <a:t>触发协议栈逻辑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3169386" y="1320762"/>
            <a:ext cx="1241425" cy="358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63245" marR="5080" indent="-551180">
              <a:lnSpc>
                <a:spcPct val="121500"/>
              </a:lnSpc>
              <a:spcBef>
                <a:spcPts val="100"/>
              </a:spcBef>
            </a:pPr>
            <a:r>
              <a:rPr dirty="0" sz="900" spc="-90">
                <a:solidFill>
                  <a:srgbClr val="535353"/>
                </a:solidFill>
                <a:latin typeface="Trebuchet MS"/>
                <a:cs typeface="Trebuchet MS"/>
              </a:rPr>
              <a:t>7</a:t>
            </a:r>
            <a:r>
              <a:rPr dirty="0" sz="900" spc="-35">
                <a:solidFill>
                  <a:srgbClr val="535353"/>
                </a:solidFill>
                <a:latin typeface="Trebuchet MS"/>
                <a:cs typeface="Trebuchet MS"/>
              </a:rPr>
              <a:t>. </a:t>
            </a:r>
            <a:r>
              <a:rPr dirty="0" sz="900" spc="-10">
                <a:solidFill>
                  <a:srgbClr val="535353"/>
                </a:solidFill>
                <a:latin typeface="Microsoft YaHei"/>
                <a:cs typeface="Microsoft YaHei"/>
              </a:rPr>
              <a:t>唤醒等待 </a:t>
            </a:r>
            <a:r>
              <a:rPr dirty="0" sz="900">
                <a:solidFill>
                  <a:srgbClr val="535353"/>
                </a:solidFill>
                <a:latin typeface="Trebuchet MS"/>
                <a:cs typeface="Trebuchet MS"/>
              </a:rPr>
              <a:t>socket </a:t>
            </a:r>
            <a:r>
              <a:rPr dirty="0" sz="900" spc="-25">
                <a:solidFill>
                  <a:srgbClr val="535353"/>
                </a:solidFill>
                <a:latin typeface="Microsoft YaHei"/>
                <a:cs typeface="Microsoft YaHei"/>
              </a:rPr>
              <a:t>的进</a:t>
            </a:r>
            <a:r>
              <a:rPr dirty="0" sz="900" spc="-50">
                <a:solidFill>
                  <a:srgbClr val="535353"/>
                </a:solidFill>
                <a:latin typeface="Microsoft YaHei"/>
                <a:cs typeface="Microsoft YaHei"/>
              </a:rPr>
              <a:t>程</a:t>
            </a:r>
            <a:endParaRPr sz="900">
              <a:latin typeface="Microsoft YaHei"/>
              <a:cs typeface="Microsoft YaHei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2384557" y="483801"/>
            <a:ext cx="1483995" cy="496570"/>
            <a:chOff x="2384557" y="483801"/>
            <a:chExt cx="1483995" cy="496570"/>
          </a:xfrm>
        </p:grpSpPr>
        <p:pic>
          <p:nvPicPr>
            <p:cNvPr id="49" name="object 4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15945" y="578112"/>
              <a:ext cx="306924" cy="306924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84557" y="483801"/>
              <a:ext cx="1483772" cy="496570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19703" y="578112"/>
              <a:ext cx="306924" cy="306924"/>
            </a:xfrm>
            <a:prstGeom prst="rect">
              <a:avLst/>
            </a:prstGeom>
          </p:spPr>
        </p:pic>
      </p:grpSp>
      <p:sp>
        <p:nvSpPr>
          <p:cNvPr id="52" name="object 52" descr=""/>
          <p:cNvSpPr txBox="1"/>
          <p:nvPr/>
        </p:nvSpPr>
        <p:spPr>
          <a:xfrm>
            <a:off x="2926219" y="2287003"/>
            <a:ext cx="39814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30">
                <a:solidFill>
                  <a:srgbClr val="535353"/>
                </a:solidFill>
                <a:latin typeface="Trebuchet MS"/>
                <a:cs typeface="Trebuchet MS"/>
              </a:rPr>
              <a:t>socket.wq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3068715" y="1113307"/>
            <a:ext cx="79375" cy="1006475"/>
            <a:chOff x="3068715" y="1113307"/>
            <a:chExt cx="79375" cy="1006475"/>
          </a:xfrm>
        </p:grpSpPr>
        <p:sp>
          <p:nvSpPr>
            <p:cNvPr id="54" name="object 54" descr=""/>
            <p:cNvSpPr/>
            <p:nvPr/>
          </p:nvSpPr>
          <p:spPr>
            <a:xfrm>
              <a:off x="3105127" y="1185723"/>
              <a:ext cx="15875" cy="933450"/>
            </a:xfrm>
            <a:custGeom>
              <a:avLst/>
              <a:gdLst/>
              <a:ahLst/>
              <a:cxnLst/>
              <a:rect l="l" t="t" r="r" b="b"/>
              <a:pathLst>
                <a:path w="15875" h="933450">
                  <a:moveTo>
                    <a:pt x="1978" y="570229"/>
                  </a:moveTo>
                  <a:lnTo>
                    <a:pt x="1974" y="607059"/>
                  </a:lnTo>
                  <a:lnTo>
                    <a:pt x="2168" y="608329"/>
                  </a:lnTo>
                  <a:lnTo>
                    <a:pt x="2286" y="636269"/>
                  </a:lnTo>
                  <a:lnTo>
                    <a:pt x="2409" y="642619"/>
                  </a:lnTo>
                  <a:lnTo>
                    <a:pt x="2618" y="650239"/>
                  </a:lnTo>
                  <a:lnTo>
                    <a:pt x="2774" y="657859"/>
                  </a:lnTo>
                  <a:lnTo>
                    <a:pt x="2869" y="664209"/>
                  </a:lnTo>
                  <a:lnTo>
                    <a:pt x="2968" y="671829"/>
                  </a:lnTo>
                  <a:lnTo>
                    <a:pt x="3080" y="687069"/>
                  </a:lnTo>
                  <a:lnTo>
                    <a:pt x="3157" y="701039"/>
                  </a:lnTo>
                  <a:lnTo>
                    <a:pt x="3270" y="716279"/>
                  </a:lnTo>
                  <a:lnTo>
                    <a:pt x="3489" y="730249"/>
                  </a:lnTo>
                  <a:lnTo>
                    <a:pt x="4104" y="783589"/>
                  </a:lnTo>
                  <a:lnTo>
                    <a:pt x="4482" y="810259"/>
                  </a:lnTo>
                  <a:lnTo>
                    <a:pt x="5318" y="852169"/>
                  </a:lnTo>
                  <a:lnTo>
                    <a:pt x="6537" y="891539"/>
                  </a:lnTo>
                  <a:lnTo>
                    <a:pt x="10410" y="929639"/>
                  </a:lnTo>
                  <a:lnTo>
                    <a:pt x="13077" y="933449"/>
                  </a:lnTo>
                  <a:lnTo>
                    <a:pt x="14170" y="930909"/>
                  </a:lnTo>
                  <a:lnTo>
                    <a:pt x="15401" y="923289"/>
                  </a:lnTo>
                  <a:lnTo>
                    <a:pt x="15435" y="913129"/>
                  </a:lnTo>
                  <a:lnTo>
                    <a:pt x="15825" y="902969"/>
                  </a:lnTo>
                  <a:lnTo>
                    <a:pt x="15759" y="830579"/>
                  </a:lnTo>
                  <a:lnTo>
                    <a:pt x="15444" y="787399"/>
                  </a:lnTo>
                  <a:lnTo>
                    <a:pt x="14710" y="736599"/>
                  </a:lnTo>
                  <a:lnTo>
                    <a:pt x="14652" y="687069"/>
                  </a:lnTo>
                  <a:lnTo>
                    <a:pt x="14175" y="665479"/>
                  </a:lnTo>
                  <a:lnTo>
                    <a:pt x="14084" y="657859"/>
                  </a:lnTo>
                  <a:lnTo>
                    <a:pt x="14008" y="650239"/>
                  </a:lnTo>
                  <a:lnTo>
                    <a:pt x="13932" y="642619"/>
                  </a:lnTo>
                  <a:lnTo>
                    <a:pt x="13857" y="634999"/>
                  </a:lnTo>
                  <a:lnTo>
                    <a:pt x="13688" y="608329"/>
                  </a:lnTo>
                  <a:lnTo>
                    <a:pt x="13623" y="598169"/>
                  </a:lnTo>
                  <a:lnTo>
                    <a:pt x="13342" y="575309"/>
                  </a:lnTo>
                  <a:lnTo>
                    <a:pt x="2066" y="575309"/>
                  </a:lnTo>
                  <a:lnTo>
                    <a:pt x="1978" y="570229"/>
                  </a:lnTo>
                  <a:close/>
                </a:path>
                <a:path w="15875" h="933450">
                  <a:moveTo>
                    <a:pt x="11894" y="466146"/>
                  </a:moveTo>
                  <a:lnTo>
                    <a:pt x="1546" y="466146"/>
                  </a:lnTo>
                  <a:lnTo>
                    <a:pt x="1622" y="472439"/>
                  </a:lnTo>
                  <a:lnTo>
                    <a:pt x="1727" y="533399"/>
                  </a:lnTo>
                  <a:lnTo>
                    <a:pt x="1884" y="544829"/>
                  </a:lnTo>
                  <a:lnTo>
                    <a:pt x="1952" y="551179"/>
                  </a:lnTo>
                  <a:lnTo>
                    <a:pt x="2066" y="575309"/>
                  </a:lnTo>
                  <a:lnTo>
                    <a:pt x="13342" y="575309"/>
                  </a:lnTo>
                  <a:lnTo>
                    <a:pt x="13223" y="565149"/>
                  </a:lnTo>
                  <a:lnTo>
                    <a:pt x="13013" y="551179"/>
                  </a:lnTo>
                  <a:lnTo>
                    <a:pt x="12912" y="544829"/>
                  </a:lnTo>
                  <a:lnTo>
                    <a:pt x="12837" y="533399"/>
                  </a:lnTo>
                  <a:lnTo>
                    <a:pt x="12742" y="520699"/>
                  </a:lnTo>
                  <a:lnTo>
                    <a:pt x="12621" y="505459"/>
                  </a:lnTo>
                  <a:lnTo>
                    <a:pt x="12575" y="483869"/>
                  </a:lnTo>
                  <a:lnTo>
                    <a:pt x="12125" y="483869"/>
                  </a:lnTo>
                  <a:lnTo>
                    <a:pt x="12003" y="478789"/>
                  </a:lnTo>
                  <a:lnTo>
                    <a:pt x="11894" y="466146"/>
                  </a:lnTo>
                  <a:close/>
                </a:path>
                <a:path w="15875" h="933450">
                  <a:moveTo>
                    <a:pt x="12599" y="488949"/>
                  </a:moveTo>
                  <a:lnTo>
                    <a:pt x="12468" y="488949"/>
                  </a:lnTo>
                  <a:lnTo>
                    <a:pt x="12617" y="492759"/>
                  </a:lnTo>
                  <a:lnTo>
                    <a:pt x="12599" y="488949"/>
                  </a:lnTo>
                  <a:close/>
                </a:path>
                <a:path w="15875" h="933450">
                  <a:moveTo>
                    <a:pt x="828" y="373379"/>
                  </a:moveTo>
                  <a:lnTo>
                    <a:pt x="849" y="401112"/>
                  </a:lnTo>
                  <a:lnTo>
                    <a:pt x="969" y="417829"/>
                  </a:lnTo>
                  <a:lnTo>
                    <a:pt x="1077" y="431799"/>
                  </a:lnTo>
                  <a:lnTo>
                    <a:pt x="1186" y="445770"/>
                  </a:lnTo>
                  <a:lnTo>
                    <a:pt x="1305" y="460510"/>
                  </a:lnTo>
                  <a:lnTo>
                    <a:pt x="1406" y="472439"/>
                  </a:lnTo>
                  <a:lnTo>
                    <a:pt x="1502" y="483869"/>
                  </a:lnTo>
                  <a:lnTo>
                    <a:pt x="1546" y="466146"/>
                  </a:lnTo>
                  <a:lnTo>
                    <a:pt x="11894" y="466146"/>
                  </a:lnTo>
                  <a:lnTo>
                    <a:pt x="11876" y="463549"/>
                  </a:lnTo>
                  <a:lnTo>
                    <a:pt x="1800" y="463549"/>
                  </a:lnTo>
                  <a:lnTo>
                    <a:pt x="1676" y="441959"/>
                  </a:lnTo>
                  <a:lnTo>
                    <a:pt x="1557" y="424179"/>
                  </a:lnTo>
                  <a:lnTo>
                    <a:pt x="1445" y="407571"/>
                  </a:lnTo>
                  <a:lnTo>
                    <a:pt x="1325" y="387349"/>
                  </a:lnTo>
                  <a:lnTo>
                    <a:pt x="1246" y="377800"/>
                  </a:lnTo>
                  <a:lnTo>
                    <a:pt x="898" y="377800"/>
                  </a:lnTo>
                  <a:lnTo>
                    <a:pt x="828" y="373379"/>
                  </a:lnTo>
                  <a:close/>
                </a:path>
                <a:path w="15875" h="933450">
                  <a:moveTo>
                    <a:pt x="12301" y="457199"/>
                  </a:moveTo>
                  <a:lnTo>
                    <a:pt x="11833" y="457199"/>
                  </a:lnTo>
                  <a:lnTo>
                    <a:pt x="11876" y="463549"/>
                  </a:lnTo>
                  <a:lnTo>
                    <a:pt x="12011" y="464820"/>
                  </a:lnTo>
                  <a:lnTo>
                    <a:pt x="12125" y="483869"/>
                  </a:lnTo>
                  <a:lnTo>
                    <a:pt x="12575" y="483869"/>
                  </a:lnTo>
                  <a:lnTo>
                    <a:pt x="12450" y="467359"/>
                  </a:lnTo>
                  <a:lnTo>
                    <a:pt x="12349" y="460510"/>
                  </a:lnTo>
                  <a:lnTo>
                    <a:pt x="12301" y="457199"/>
                  </a:lnTo>
                  <a:close/>
                </a:path>
                <a:path w="15875" h="933450">
                  <a:moveTo>
                    <a:pt x="11433" y="377189"/>
                  </a:moveTo>
                  <a:lnTo>
                    <a:pt x="1241" y="377189"/>
                  </a:lnTo>
                  <a:lnTo>
                    <a:pt x="1320" y="383539"/>
                  </a:lnTo>
                  <a:lnTo>
                    <a:pt x="1438" y="401112"/>
                  </a:lnTo>
                  <a:lnTo>
                    <a:pt x="1551" y="417829"/>
                  </a:lnTo>
                  <a:lnTo>
                    <a:pt x="1677" y="439419"/>
                  </a:lnTo>
                  <a:lnTo>
                    <a:pt x="1800" y="463549"/>
                  </a:lnTo>
                  <a:lnTo>
                    <a:pt x="11876" y="463549"/>
                  </a:lnTo>
                  <a:lnTo>
                    <a:pt x="11833" y="457199"/>
                  </a:lnTo>
                  <a:lnTo>
                    <a:pt x="12301" y="457199"/>
                  </a:lnTo>
                  <a:lnTo>
                    <a:pt x="12282" y="455929"/>
                  </a:lnTo>
                  <a:lnTo>
                    <a:pt x="11833" y="455929"/>
                  </a:lnTo>
                  <a:lnTo>
                    <a:pt x="11708" y="448309"/>
                  </a:lnTo>
                  <a:lnTo>
                    <a:pt x="11566" y="448309"/>
                  </a:lnTo>
                  <a:lnTo>
                    <a:pt x="11464" y="441959"/>
                  </a:lnTo>
                  <a:lnTo>
                    <a:pt x="11417" y="438149"/>
                  </a:lnTo>
                  <a:lnTo>
                    <a:pt x="11223" y="438149"/>
                  </a:lnTo>
                  <a:lnTo>
                    <a:pt x="10438" y="381789"/>
                  </a:lnTo>
                  <a:lnTo>
                    <a:pt x="10423" y="378459"/>
                  </a:lnTo>
                  <a:lnTo>
                    <a:pt x="11444" y="378459"/>
                  </a:lnTo>
                  <a:lnTo>
                    <a:pt x="11433" y="377189"/>
                  </a:lnTo>
                  <a:close/>
                </a:path>
                <a:path w="15875" h="933450">
                  <a:moveTo>
                    <a:pt x="12029" y="438149"/>
                  </a:moveTo>
                  <a:lnTo>
                    <a:pt x="11636" y="438149"/>
                  </a:lnTo>
                  <a:lnTo>
                    <a:pt x="11736" y="445770"/>
                  </a:lnTo>
                  <a:lnTo>
                    <a:pt x="11833" y="455929"/>
                  </a:lnTo>
                  <a:lnTo>
                    <a:pt x="12282" y="455929"/>
                  </a:lnTo>
                  <a:lnTo>
                    <a:pt x="12170" y="448309"/>
                  </a:lnTo>
                  <a:lnTo>
                    <a:pt x="12045" y="439419"/>
                  </a:lnTo>
                  <a:lnTo>
                    <a:pt x="12029" y="438149"/>
                  </a:lnTo>
                  <a:close/>
                </a:path>
                <a:path w="15875" h="933450">
                  <a:moveTo>
                    <a:pt x="11884" y="425449"/>
                  </a:moveTo>
                  <a:lnTo>
                    <a:pt x="11325" y="425449"/>
                  </a:lnTo>
                  <a:lnTo>
                    <a:pt x="11399" y="431799"/>
                  </a:lnTo>
                  <a:lnTo>
                    <a:pt x="11464" y="438149"/>
                  </a:lnTo>
                  <a:lnTo>
                    <a:pt x="11566" y="448309"/>
                  </a:lnTo>
                  <a:lnTo>
                    <a:pt x="11636" y="438149"/>
                  </a:lnTo>
                  <a:lnTo>
                    <a:pt x="12029" y="438149"/>
                  </a:lnTo>
                  <a:lnTo>
                    <a:pt x="11952" y="431799"/>
                  </a:lnTo>
                  <a:lnTo>
                    <a:pt x="11884" y="425449"/>
                  </a:lnTo>
                  <a:close/>
                </a:path>
                <a:path w="15875" h="933450">
                  <a:moveTo>
                    <a:pt x="11474" y="381789"/>
                  </a:moveTo>
                  <a:lnTo>
                    <a:pt x="10815" y="381789"/>
                  </a:lnTo>
                  <a:lnTo>
                    <a:pt x="10930" y="397509"/>
                  </a:lnTo>
                  <a:lnTo>
                    <a:pt x="11004" y="407571"/>
                  </a:lnTo>
                  <a:lnTo>
                    <a:pt x="11112" y="422909"/>
                  </a:lnTo>
                  <a:lnTo>
                    <a:pt x="11223" y="438149"/>
                  </a:lnTo>
                  <a:lnTo>
                    <a:pt x="11325" y="425449"/>
                  </a:lnTo>
                  <a:lnTo>
                    <a:pt x="11884" y="425449"/>
                  </a:lnTo>
                  <a:lnTo>
                    <a:pt x="11800" y="417829"/>
                  </a:lnTo>
                  <a:lnTo>
                    <a:pt x="11698" y="407571"/>
                  </a:lnTo>
                  <a:lnTo>
                    <a:pt x="11609" y="397509"/>
                  </a:lnTo>
                  <a:lnTo>
                    <a:pt x="11490" y="383539"/>
                  </a:lnTo>
                  <a:lnTo>
                    <a:pt x="11474" y="381789"/>
                  </a:lnTo>
                  <a:close/>
                </a:path>
                <a:path w="15875" h="933450">
                  <a:moveTo>
                    <a:pt x="11444" y="378459"/>
                  </a:moveTo>
                  <a:lnTo>
                    <a:pt x="10423" y="378459"/>
                  </a:lnTo>
                  <a:lnTo>
                    <a:pt x="10495" y="384809"/>
                  </a:lnTo>
                  <a:lnTo>
                    <a:pt x="10615" y="397509"/>
                  </a:lnTo>
                  <a:lnTo>
                    <a:pt x="10720" y="407571"/>
                  </a:lnTo>
                  <a:lnTo>
                    <a:pt x="10815" y="381789"/>
                  </a:lnTo>
                  <a:lnTo>
                    <a:pt x="11474" y="381789"/>
                  </a:lnTo>
                  <a:lnTo>
                    <a:pt x="11444" y="378459"/>
                  </a:lnTo>
                  <a:close/>
                </a:path>
                <a:path w="15875" h="933450">
                  <a:moveTo>
                    <a:pt x="10315" y="349249"/>
                  </a:moveTo>
                  <a:lnTo>
                    <a:pt x="835" y="349249"/>
                  </a:lnTo>
                  <a:lnTo>
                    <a:pt x="898" y="377800"/>
                  </a:lnTo>
                  <a:lnTo>
                    <a:pt x="1246" y="377800"/>
                  </a:lnTo>
                  <a:lnTo>
                    <a:pt x="1241" y="377189"/>
                  </a:lnTo>
                  <a:lnTo>
                    <a:pt x="11433" y="377189"/>
                  </a:lnTo>
                  <a:lnTo>
                    <a:pt x="11383" y="371117"/>
                  </a:lnTo>
                  <a:lnTo>
                    <a:pt x="11231" y="371117"/>
                  </a:lnTo>
                  <a:lnTo>
                    <a:pt x="11111" y="359409"/>
                  </a:lnTo>
                  <a:lnTo>
                    <a:pt x="11068" y="355206"/>
                  </a:lnTo>
                  <a:lnTo>
                    <a:pt x="10317" y="355206"/>
                  </a:lnTo>
                  <a:lnTo>
                    <a:pt x="10315" y="349249"/>
                  </a:lnTo>
                  <a:close/>
                </a:path>
                <a:path w="15875" h="933450">
                  <a:moveTo>
                    <a:pt x="11368" y="369146"/>
                  </a:moveTo>
                  <a:lnTo>
                    <a:pt x="11234" y="370839"/>
                  </a:lnTo>
                  <a:lnTo>
                    <a:pt x="11231" y="371117"/>
                  </a:lnTo>
                  <a:lnTo>
                    <a:pt x="11383" y="371117"/>
                  </a:lnTo>
                  <a:lnTo>
                    <a:pt x="11368" y="369146"/>
                  </a:lnTo>
                  <a:close/>
                </a:path>
                <a:path w="15875" h="933450">
                  <a:moveTo>
                    <a:pt x="10506" y="330199"/>
                  </a:moveTo>
                  <a:lnTo>
                    <a:pt x="10381" y="332739"/>
                  </a:lnTo>
                  <a:lnTo>
                    <a:pt x="10317" y="355206"/>
                  </a:lnTo>
                  <a:lnTo>
                    <a:pt x="11068" y="355206"/>
                  </a:lnTo>
                  <a:lnTo>
                    <a:pt x="11025" y="347979"/>
                  </a:lnTo>
                  <a:lnTo>
                    <a:pt x="10684" y="347979"/>
                  </a:lnTo>
                  <a:lnTo>
                    <a:pt x="10565" y="336549"/>
                  </a:lnTo>
                  <a:lnTo>
                    <a:pt x="10506" y="330199"/>
                  </a:lnTo>
                  <a:close/>
                </a:path>
                <a:path w="15875" h="933450">
                  <a:moveTo>
                    <a:pt x="365" y="317499"/>
                  </a:moveTo>
                  <a:lnTo>
                    <a:pt x="466" y="336549"/>
                  </a:lnTo>
                  <a:lnTo>
                    <a:pt x="561" y="342899"/>
                  </a:lnTo>
                  <a:lnTo>
                    <a:pt x="676" y="350520"/>
                  </a:lnTo>
                  <a:lnTo>
                    <a:pt x="835" y="349249"/>
                  </a:lnTo>
                  <a:lnTo>
                    <a:pt x="10315" y="349249"/>
                  </a:lnTo>
                  <a:lnTo>
                    <a:pt x="10303" y="318769"/>
                  </a:lnTo>
                  <a:lnTo>
                    <a:pt x="466" y="318769"/>
                  </a:lnTo>
                  <a:lnTo>
                    <a:pt x="365" y="317499"/>
                  </a:lnTo>
                  <a:close/>
                </a:path>
                <a:path w="15875" h="933450">
                  <a:moveTo>
                    <a:pt x="10269" y="273279"/>
                  </a:moveTo>
                  <a:lnTo>
                    <a:pt x="10322" y="299719"/>
                  </a:lnTo>
                  <a:lnTo>
                    <a:pt x="10444" y="315973"/>
                  </a:lnTo>
                  <a:lnTo>
                    <a:pt x="10569" y="332739"/>
                  </a:lnTo>
                  <a:lnTo>
                    <a:pt x="10684" y="347979"/>
                  </a:lnTo>
                  <a:lnTo>
                    <a:pt x="11025" y="347979"/>
                  </a:lnTo>
                  <a:lnTo>
                    <a:pt x="11002" y="336549"/>
                  </a:lnTo>
                  <a:lnTo>
                    <a:pt x="11457" y="336549"/>
                  </a:lnTo>
                  <a:lnTo>
                    <a:pt x="11376" y="321135"/>
                  </a:lnTo>
                  <a:lnTo>
                    <a:pt x="10863" y="321135"/>
                  </a:lnTo>
                  <a:lnTo>
                    <a:pt x="10752" y="312419"/>
                  </a:lnTo>
                  <a:lnTo>
                    <a:pt x="10696" y="308003"/>
                  </a:lnTo>
                  <a:lnTo>
                    <a:pt x="10574" y="298449"/>
                  </a:lnTo>
                  <a:lnTo>
                    <a:pt x="10460" y="288289"/>
                  </a:lnTo>
                  <a:lnTo>
                    <a:pt x="10334" y="276738"/>
                  </a:lnTo>
                  <a:lnTo>
                    <a:pt x="10269" y="273279"/>
                  </a:lnTo>
                  <a:close/>
                </a:path>
                <a:path w="15875" h="933450">
                  <a:moveTo>
                    <a:pt x="11457" y="336549"/>
                  </a:moveTo>
                  <a:lnTo>
                    <a:pt x="11002" y="336549"/>
                  </a:lnTo>
                  <a:lnTo>
                    <a:pt x="11207" y="337819"/>
                  </a:lnTo>
                  <a:lnTo>
                    <a:pt x="11436" y="340359"/>
                  </a:lnTo>
                  <a:lnTo>
                    <a:pt x="11457" y="336549"/>
                  </a:lnTo>
                  <a:close/>
                </a:path>
                <a:path w="15875" h="933450">
                  <a:moveTo>
                    <a:pt x="10721" y="261619"/>
                  </a:moveTo>
                  <a:lnTo>
                    <a:pt x="10737" y="292318"/>
                  </a:lnTo>
                  <a:lnTo>
                    <a:pt x="10863" y="321135"/>
                  </a:lnTo>
                  <a:lnTo>
                    <a:pt x="11376" y="321135"/>
                  </a:lnTo>
                  <a:lnTo>
                    <a:pt x="11249" y="308003"/>
                  </a:lnTo>
                  <a:lnTo>
                    <a:pt x="11126" y="297179"/>
                  </a:lnTo>
                  <a:lnTo>
                    <a:pt x="11025" y="288289"/>
                  </a:lnTo>
                  <a:lnTo>
                    <a:pt x="10909" y="278129"/>
                  </a:lnTo>
                  <a:lnTo>
                    <a:pt x="10793" y="267969"/>
                  </a:lnTo>
                  <a:lnTo>
                    <a:pt x="10721" y="261619"/>
                  </a:lnTo>
                  <a:close/>
                </a:path>
                <a:path w="15875" h="933450">
                  <a:moveTo>
                    <a:pt x="448" y="314234"/>
                  </a:moveTo>
                  <a:lnTo>
                    <a:pt x="466" y="318769"/>
                  </a:lnTo>
                  <a:lnTo>
                    <a:pt x="10303" y="318769"/>
                  </a:lnTo>
                  <a:lnTo>
                    <a:pt x="10302" y="317499"/>
                  </a:lnTo>
                  <a:lnTo>
                    <a:pt x="631" y="317499"/>
                  </a:lnTo>
                  <a:lnTo>
                    <a:pt x="546" y="315973"/>
                  </a:lnTo>
                  <a:lnTo>
                    <a:pt x="448" y="314234"/>
                  </a:lnTo>
                  <a:close/>
                </a:path>
                <a:path w="15875" h="933450">
                  <a:moveTo>
                    <a:pt x="0" y="147319"/>
                  </a:moveTo>
                  <a:lnTo>
                    <a:pt x="38" y="185419"/>
                  </a:lnTo>
                  <a:lnTo>
                    <a:pt x="406" y="232409"/>
                  </a:lnTo>
                  <a:lnTo>
                    <a:pt x="514" y="237211"/>
                  </a:lnTo>
                  <a:lnTo>
                    <a:pt x="631" y="317499"/>
                  </a:lnTo>
                  <a:lnTo>
                    <a:pt x="10302" y="317499"/>
                  </a:lnTo>
                  <a:lnTo>
                    <a:pt x="10193" y="308003"/>
                  </a:lnTo>
                  <a:lnTo>
                    <a:pt x="10121" y="299922"/>
                  </a:lnTo>
                  <a:lnTo>
                    <a:pt x="9723" y="299922"/>
                  </a:lnTo>
                  <a:lnTo>
                    <a:pt x="9632" y="293369"/>
                  </a:lnTo>
                  <a:lnTo>
                    <a:pt x="9507" y="292099"/>
                  </a:lnTo>
                  <a:lnTo>
                    <a:pt x="9382" y="280670"/>
                  </a:lnTo>
                  <a:lnTo>
                    <a:pt x="9257" y="269239"/>
                  </a:lnTo>
                  <a:lnTo>
                    <a:pt x="9160" y="260351"/>
                  </a:lnTo>
                  <a:lnTo>
                    <a:pt x="9064" y="250190"/>
                  </a:lnTo>
                  <a:lnTo>
                    <a:pt x="8942" y="237211"/>
                  </a:lnTo>
                  <a:lnTo>
                    <a:pt x="8824" y="224789"/>
                  </a:lnTo>
                  <a:lnTo>
                    <a:pt x="8705" y="212089"/>
                  </a:lnTo>
                  <a:lnTo>
                    <a:pt x="8681" y="209549"/>
                  </a:lnTo>
                  <a:lnTo>
                    <a:pt x="8137" y="209549"/>
                  </a:lnTo>
                  <a:lnTo>
                    <a:pt x="8061" y="208279"/>
                  </a:lnTo>
                  <a:lnTo>
                    <a:pt x="7972" y="205739"/>
                  </a:lnTo>
                  <a:lnTo>
                    <a:pt x="7845" y="201929"/>
                  </a:lnTo>
                  <a:lnTo>
                    <a:pt x="7811" y="170179"/>
                  </a:lnTo>
                  <a:lnTo>
                    <a:pt x="669" y="170179"/>
                  </a:lnTo>
                  <a:lnTo>
                    <a:pt x="593" y="157479"/>
                  </a:lnTo>
                  <a:lnTo>
                    <a:pt x="502" y="156209"/>
                  </a:lnTo>
                  <a:lnTo>
                    <a:pt x="250" y="156209"/>
                  </a:lnTo>
                  <a:lnTo>
                    <a:pt x="126" y="149859"/>
                  </a:lnTo>
                  <a:lnTo>
                    <a:pt x="0" y="147319"/>
                  </a:lnTo>
                  <a:close/>
                </a:path>
                <a:path w="15875" h="933450">
                  <a:moveTo>
                    <a:pt x="9079" y="209549"/>
                  </a:moveTo>
                  <a:lnTo>
                    <a:pt x="9131" y="230439"/>
                  </a:lnTo>
                  <a:lnTo>
                    <a:pt x="9246" y="242569"/>
                  </a:lnTo>
                  <a:lnTo>
                    <a:pt x="9350" y="253565"/>
                  </a:lnTo>
                  <a:lnTo>
                    <a:pt x="9475" y="266699"/>
                  </a:lnTo>
                  <a:lnTo>
                    <a:pt x="9601" y="283209"/>
                  </a:lnTo>
                  <a:lnTo>
                    <a:pt x="9723" y="299922"/>
                  </a:lnTo>
                  <a:lnTo>
                    <a:pt x="10121" y="299922"/>
                  </a:lnTo>
                  <a:lnTo>
                    <a:pt x="9996" y="285749"/>
                  </a:lnTo>
                  <a:lnTo>
                    <a:pt x="9870" y="271518"/>
                  </a:lnTo>
                  <a:lnTo>
                    <a:pt x="9765" y="260351"/>
                  </a:lnTo>
                  <a:lnTo>
                    <a:pt x="9640" y="242569"/>
                  </a:lnTo>
                  <a:lnTo>
                    <a:pt x="9496" y="242569"/>
                  </a:lnTo>
                  <a:lnTo>
                    <a:pt x="9385" y="237211"/>
                  </a:lnTo>
                  <a:lnTo>
                    <a:pt x="9258" y="228599"/>
                  </a:lnTo>
                  <a:lnTo>
                    <a:pt x="9150" y="218063"/>
                  </a:lnTo>
                  <a:lnTo>
                    <a:pt x="9079" y="209549"/>
                  </a:lnTo>
                  <a:close/>
                </a:path>
                <a:path w="15875" h="933450">
                  <a:moveTo>
                    <a:pt x="9246" y="161289"/>
                  </a:moveTo>
                  <a:lnTo>
                    <a:pt x="9286" y="185419"/>
                  </a:lnTo>
                  <a:lnTo>
                    <a:pt x="9409" y="201929"/>
                  </a:lnTo>
                  <a:lnTo>
                    <a:pt x="9530" y="218063"/>
                  </a:lnTo>
                  <a:lnTo>
                    <a:pt x="9647" y="233679"/>
                  </a:lnTo>
                  <a:lnTo>
                    <a:pt x="9770" y="250190"/>
                  </a:lnTo>
                  <a:lnTo>
                    <a:pt x="9882" y="265222"/>
                  </a:lnTo>
                  <a:lnTo>
                    <a:pt x="10005" y="284234"/>
                  </a:lnTo>
                  <a:lnTo>
                    <a:pt x="10130" y="299719"/>
                  </a:lnTo>
                  <a:lnTo>
                    <a:pt x="10007" y="254028"/>
                  </a:lnTo>
                  <a:lnTo>
                    <a:pt x="9885" y="240029"/>
                  </a:lnTo>
                  <a:lnTo>
                    <a:pt x="9759" y="224789"/>
                  </a:lnTo>
                  <a:lnTo>
                    <a:pt x="9633" y="209549"/>
                  </a:lnTo>
                  <a:lnTo>
                    <a:pt x="9518" y="195579"/>
                  </a:lnTo>
                  <a:lnTo>
                    <a:pt x="9413" y="182879"/>
                  </a:lnTo>
                  <a:lnTo>
                    <a:pt x="9294" y="167639"/>
                  </a:lnTo>
                  <a:lnTo>
                    <a:pt x="9246" y="161289"/>
                  </a:lnTo>
                  <a:close/>
                </a:path>
                <a:path w="15875" h="933450">
                  <a:moveTo>
                    <a:pt x="623" y="278465"/>
                  </a:moveTo>
                  <a:lnTo>
                    <a:pt x="656" y="281543"/>
                  </a:lnTo>
                  <a:lnTo>
                    <a:pt x="760" y="279400"/>
                  </a:lnTo>
                  <a:lnTo>
                    <a:pt x="623" y="278465"/>
                  </a:lnTo>
                  <a:close/>
                </a:path>
                <a:path w="15875" h="933450">
                  <a:moveTo>
                    <a:pt x="99" y="246380"/>
                  </a:moveTo>
                  <a:lnTo>
                    <a:pt x="72" y="251271"/>
                  </a:lnTo>
                  <a:lnTo>
                    <a:pt x="324" y="250190"/>
                  </a:lnTo>
                  <a:lnTo>
                    <a:pt x="99" y="246380"/>
                  </a:lnTo>
                  <a:close/>
                </a:path>
                <a:path w="15875" h="933450">
                  <a:moveTo>
                    <a:pt x="8235" y="170179"/>
                  </a:moveTo>
                  <a:lnTo>
                    <a:pt x="8137" y="209549"/>
                  </a:lnTo>
                  <a:lnTo>
                    <a:pt x="8681" y="209549"/>
                  </a:lnTo>
                  <a:lnTo>
                    <a:pt x="8609" y="201929"/>
                  </a:lnTo>
                  <a:lnTo>
                    <a:pt x="8489" y="189229"/>
                  </a:lnTo>
                  <a:lnTo>
                    <a:pt x="8404" y="182879"/>
                  </a:lnTo>
                  <a:lnTo>
                    <a:pt x="8286" y="173989"/>
                  </a:lnTo>
                  <a:lnTo>
                    <a:pt x="8235" y="170179"/>
                  </a:lnTo>
                  <a:close/>
                </a:path>
                <a:path w="15875" h="933450">
                  <a:moveTo>
                    <a:pt x="8931" y="168909"/>
                  </a:moveTo>
                  <a:lnTo>
                    <a:pt x="8785" y="170179"/>
                  </a:lnTo>
                  <a:lnTo>
                    <a:pt x="8782" y="182879"/>
                  </a:lnTo>
                  <a:lnTo>
                    <a:pt x="9013" y="185419"/>
                  </a:lnTo>
                  <a:lnTo>
                    <a:pt x="8931" y="168909"/>
                  </a:lnTo>
                  <a:close/>
                </a:path>
                <a:path w="15875" h="933450">
                  <a:moveTo>
                    <a:pt x="38" y="96519"/>
                  </a:moveTo>
                  <a:lnTo>
                    <a:pt x="120" y="121919"/>
                  </a:lnTo>
                  <a:lnTo>
                    <a:pt x="242" y="133435"/>
                  </a:lnTo>
                  <a:lnTo>
                    <a:pt x="362" y="140969"/>
                  </a:lnTo>
                  <a:lnTo>
                    <a:pt x="469" y="152399"/>
                  </a:lnTo>
                  <a:lnTo>
                    <a:pt x="593" y="157479"/>
                  </a:lnTo>
                  <a:lnTo>
                    <a:pt x="669" y="170179"/>
                  </a:lnTo>
                  <a:lnTo>
                    <a:pt x="1139" y="170179"/>
                  </a:lnTo>
                  <a:lnTo>
                    <a:pt x="1093" y="167639"/>
                  </a:lnTo>
                  <a:lnTo>
                    <a:pt x="977" y="155691"/>
                  </a:lnTo>
                  <a:lnTo>
                    <a:pt x="850" y="148591"/>
                  </a:lnTo>
                  <a:lnTo>
                    <a:pt x="737" y="142239"/>
                  </a:lnTo>
                  <a:lnTo>
                    <a:pt x="643" y="134626"/>
                  </a:lnTo>
                  <a:lnTo>
                    <a:pt x="539" y="133435"/>
                  </a:lnTo>
                  <a:lnTo>
                    <a:pt x="415" y="113029"/>
                  </a:lnTo>
                  <a:lnTo>
                    <a:pt x="355" y="100329"/>
                  </a:lnTo>
                  <a:lnTo>
                    <a:pt x="202" y="98612"/>
                  </a:lnTo>
                  <a:lnTo>
                    <a:pt x="160" y="97789"/>
                  </a:lnTo>
                  <a:lnTo>
                    <a:pt x="38" y="96519"/>
                  </a:lnTo>
                  <a:close/>
                </a:path>
                <a:path w="15875" h="933450">
                  <a:moveTo>
                    <a:pt x="885" y="114299"/>
                  </a:moveTo>
                  <a:lnTo>
                    <a:pt x="908" y="139510"/>
                  </a:lnTo>
                  <a:lnTo>
                    <a:pt x="1030" y="155691"/>
                  </a:lnTo>
                  <a:lnTo>
                    <a:pt x="1139" y="170179"/>
                  </a:lnTo>
                  <a:lnTo>
                    <a:pt x="7811" y="170179"/>
                  </a:lnTo>
                  <a:lnTo>
                    <a:pt x="7778" y="139699"/>
                  </a:lnTo>
                  <a:lnTo>
                    <a:pt x="1177" y="139699"/>
                  </a:lnTo>
                  <a:lnTo>
                    <a:pt x="1056" y="130809"/>
                  </a:lnTo>
                  <a:lnTo>
                    <a:pt x="943" y="118943"/>
                  </a:lnTo>
                  <a:lnTo>
                    <a:pt x="885" y="114299"/>
                  </a:lnTo>
                  <a:close/>
                </a:path>
                <a:path w="15875" h="933450">
                  <a:moveTo>
                    <a:pt x="8151" y="110489"/>
                  </a:moveTo>
                  <a:lnTo>
                    <a:pt x="8273" y="148591"/>
                  </a:lnTo>
                  <a:lnTo>
                    <a:pt x="8387" y="158749"/>
                  </a:lnTo>
                  <a:lnTo>
                    <a:pt x="8340" y="118943"/>
                  </a:lnTo>
                  <a:lnTo>
                    <a:pt x="8511" y="118943"/>
                  </a:lnTo>
                  <a:lnTo>
                    <a:pt x="8472" y="111759"/>
                  </a:lnTo>
                  <a:lnTo>
                    <a:pt x="8297" y="111759"/>
                  </a:lnTo>
                  <a:lnTo>
                    <a:pt x="8151" y="110489"/>
                  </a:lnTo>
                  <a:close/>
                </a:path>
                <a:path w="15875" h="933450">
                  <a:moveTo>
                    <a:pt x="276" y="137159"/>
                  </a:moveTo>
                  <a:lnTo>
                    <a:pt x="250" y="156209"/>
                  </a:lnTo>
                  <a:lnTo>
                    <a:pt x="502" y="156209"/>
                  </a:lnTo>
                  <a:lnTo>
                    <a:pt x="378" y="146049"/>
                  </a:lnTo>
                  <a:lnTo>
                    <a:pt x="276" y="137159"/>
                  </a:lnTo>
                  <a:close/>
                </a:path>
                <a:path w="15875" h="933450">
                  <a:moveTo>
                    <a:pt x="8799" y="132321"/>
                  </a:moveTo>
                  <a:lnTo>
                    <a:pt x="8623" y="132942"/>
                  </a:lnTo>
                  <a:lnTo>
                    <a:pt x="8660" y="146049"/>
                  </a:lnTo>
                  <a:lnTo>
                    <a:pt x="8780" y="148591"/>
                  </a:lnTo>
                  <a:lnTo>
                    <a:pt x="8799" y="132321"/>
                  </a:lnTo>
                  <a:close/>
                </a:path>
                <a:path w="15875" h="933450">
                  <a:moveTo>
                    <a:pt x="1145" y="78740"/>
                  </a:moveTo>
                  <a:lnTo>
                    <a:pt x="1177" y="139699"/>
                  </a:lnTo>
                  <a:lnTo>
                    <a:pt x="7778" y="139699"/>
                  </a:lnTo>
                  <a:lnTo>
                    <a:pt x="7747" y="111759"/>
                  </a:lnTo>
                  <a:lnTo>
                    <a:pt x="6181" y="111759"/>
                  </a:lnTo>
                  <a:lnTo>
                    <a:pt x="6114" y="106790"/>
                  </a:lnTo>
                  <a:lnTo>
                    <a:pt x="4848" y="106790"/>
                  </a:lnTo>
                  <a:lnTo>
                    <a:pt x="4827" y="97789"/>
                  </a:lnTo>
                  <a:lnTo>
                    <a:pt x="1317" y="97789"/>
                  </a:lnTo>
                  <a:lnTo>
                    <a:pt x="1197" y="83819"/>
                  </a:lnTo>
                  <a:lnTo>
                    <a:pt x="1145" y="78740"/>
                  </a:lnTo>
                  <a:close/>
                </a:path>
                <a:path w="15875" h="933450">
                  <a:moveTo>
                    <a:pt x="6080" y="80009"/>
                  </a:moveTo>
                  <a:lnTo>
                    <a:pt x="6181" y="111759"/>
                  </a:lnTo>
                  <a:lnTo>
                    <a:pt x="7747" y="111759"/>
                  </a:lnTo>
                  <a:lnTo>
                    <a:pt x="7732" y="97971"/>
                  </a:lnTo>
                  <a:lnTo>
                    <a:pt x="7471" y="97971"/>
                  </a:lnTo>
                  <a:lnTo>
                    <a:pt x="7470" y="97789"/>
                  </a:lnTo>
                  <a:lnTo>
                    <a:pt x="6283" y="97789"/>
                  </a:lnTo>
                  <a:lnTo>
                    <a:pt x="6163" y="85092"/>
                  </a:lnTo>
                  <a:lnTo>
                    <a:pt x="6080" y="80009"/>
                  </a:lnTo>
                  <a:close/>
                </a:path>
                <a:path w="15875" h="933450">
                  <a:moveTo>
                    <a:pt x="4381" y="0"/>
                  </a:moveTo>
                  <a:lnTo>
                    <a:pt x="4487" y="30120"/>
                  </a:lnTo>
                  <a:lnTo>
                    <a:pt x="4606" y="41909"/>
                  </a:lnTo>
                  <a:lnTo>
                    <a:pt x="4729" y="54212"/>
                  </a:lnTo>
                  <a:lnTo>
                    <a:pt x="4848" y="106790"/>
                  </a:lnTo>
                  <a:lnTo>
                    <a:pt x="6114" y="106790"/>
                  </a:lnTo>
                  <a:lnTo>
                    <a:pt x="6000" y="95249"/>
                  </a:lnTo>
                  <a:lnTo>
                    <a:pt x="5891" y="87629"/>
                  </a:lnTo>
                  <a:lnTo>
                    <a:pt x="5854" y="85092"/>
                  </a:lnTo>
                  <a:lnTo>
                    <a:pt x="5699" y="85092"/>
                  </a:lnTo>
                  <a:lnTo>
                    <a:pt x="5584" y="63499"/>
                  </a:lnTo>
                  <a:lnTo>
                    <a:pt x="6504" y="63499"/>
                  </a:lnTo>
                  <a:lnTo>
                    <a:pt x="6495" y="62229"/>
                  </a:lnTo>
                  <a:lnTo>
                    <a:pt x="6143" y="62229"/>
                  </a:lnTo>
                  <a:lnTo>
                    <a:pt x="6067" y="59689"/>
                  </a:lnTo>
                  <a:lnTo>
                    <a:pt x="5978" y="58419"/>
                  </a:lnTo>
                  <a:lnTo>
                    <a:pt x="5860" y="52069"/>
                  </a:lnTo>
                  <a:lnTo>
                    <a:pt x="5661" y="52069"/>
                  </a:lnTo>
                  <a:lnTo>
                    <a:pt x="5521" y="50799"/>
                  </a:lnTo>
                  <a:lnTo>
                    <a:pt x="5401" y="49768"/>
                  </a:lnTo>
                  <a:lnTo>
                    <a:pt x="5376" y="49552"/>
                  </a:lnTo>
                  <a:lnTo>
                    <a:pt x="4949" y="48259"/>
                  </a:lnTo>
                  <a:lnTo>
                    <a:pt x="4866" y="35559"/>
                  </a:lnTo>
                  <a:lnTo>
                    <a:pt x="4744" y="31562"/>
                  </a:lnTo>
                  <a:lnTo>
                    <a:pt x="4621" y="16509"/>
                  </a:lnTo>
                  <a:lnTo>
                    <a:pt x="4510" y="8889"/>
                  </a:lnTo>
                  <a:lnTo>
                    <a:pt x="4436" y="3809"/>
                  </a:lnTo>
                  <a:lnTo>
                    <a:pt x="4381" y="0"/>
                  </a:lnTo>
                  <a:close/>
                </a:path>
                <a:path w="15875" h="933450">
                  <a:moveTo>
                    <a:pt x="7544" y="78740"/>
                  </a:moveTo>
                  <a:lnTo>
                    <a:pt x="7471" y="97971"/>
                  </a:lnTo>
                  <a:lnTo>
                    <a:pt x="7732" y="97971"/>
                  </a:lnTo>
                  <a:lnTo>
                    <a:pt x="7608" y="81340"/>
                  </a:lnTo>
                  <a:lnTo>
                    <a:pt x="7544" y="78740"/>
                  </a:lnTo>
                  <a:close/>
                </a:path>
                <a:path w="15875" h="933450">
                  <a:moveTo>
                    <a:pt x="1351" y="34721"/>
                  </a:moveTo>
                  <a:lnTo>
                    <a:pt x="1317" y="97789"/>
                  </a:lnTo>
                  <a:lnTo>
                    <a:pt x="4827" y="97789"/>
                  </a:lnTo>
                  <a:lnTo>
                    <a:pt x="4707" y="87629"/>
                  </a:lnTo>
                  <a:lnTo>
                    <a:pt x="4587" y="77469"/>
                  </a:lnTo>
                  <a:lnTo>
                    <a:pt x="4483" y="68669"/>
                  </a:lnTo>
                  <a:lnTo>
                    <a:pt x="2104" y="68669"/>
                  </a:lnTo>
                  <a:lnTo>
                    <a:pt x="1987" y="58419"/>
                  </a:lnTo>
                  <a:lnTo>
                    <a:pt x="1900" y="50799"/>
                  </a:lnTo>
                  <a:lnTo>
                    <a:pt x="1764" y="49768"/>
                  </a:lnTo>
                  <a:lnTo>
                    <a:pt x="1638" y="43341"/>
                  </a:lnTo>
                  <a:lnTo>
                    <a:pt x="1571" y="35559"/>
                  </a:lnTo>
                  <a:lnTo>
                    <a:pt x="1393" y="35559"/>
                  </a:lnTo>
                  <a:lnTo>
                    <a:pt x="1351" y="34721"/>
                  </a:lnTo>
                  <a:close/>
                </a:path>
                <a:path w="15875" h="933450">
                  <a:moveTo>
                    <a:pt x="6804" y="77469"/>
                  </a:moveTo>
                  <a:lnTo>
                    <a:pt x="6245" y="77469"/>
                  </a:lnTo>
                  <a:lnTo>
                    <a:pt x="6283" y="97789"/>
                  </a:lnTo>
                  <a:lnTo>
                    <a:pt x="7469" y="97789"/>
                  </a:lnTo>
                  <a:lnTo>
                    <a:pt x="7435" y="83819"/>
                  </a:lnTo>
                  <a:lnTo>
                    <a:pt x="7045" y="83819"/>
                  </a:lnTo>
                  <a:lnTo>
                    <a:pt x="6951" y="81340"/>
                  </a:lnTo>
                  <a:lnTo>
                    <a:pt x="6852" y="78740"/>
                  </a:lnTo>
                  <a:lnTo>
                    <a:pt x="6804" y="77469"/>
                  </a:lnTo>
                  <a:close/>
                </a:path>
                <a:path w="15875" h="933450">
                  <a:moveTo>
                    <a:pt x="7207" y="71119"/>
                  </a:moveTo>
                  <a:lnTo>
                    <a:pt x="7078" y="73209"/>
                  </a:lnTo>
                  <a:lnTo>
                    <a:pt x="7045" y="83819"/>
                  </a:lnTo>
                  <a:lnTo>
                    <a:pt x="7435" y="83819"/>
                  </a:lnTo>
                  <a:lnTo>
                    <a:pt x="7314" y="78740"/>
                  </a:lnTo>
                  <a:lnTo>
                    <a:pt x="7207" y="71119"/>
                  </a:lnTo>
                  <a:close/>
                </a:path>
                <a:path w="15875" h="933450">
                  <a:moveTo>
                    <a:pt x="6504" y="63499"/>
                  </a:moveTo>
                  <a:lnTo>
                    <a:pt x="5584" y="63499"/>
                  </a:lnTo>
                  <a:lnTo>
                    <a:pt x="5635" y="64769"/>
                  </a:lnTo>
                  <a:lnTo>
                    <a:pt x="5775" y="66039"/>
                  </a:lnTo>
                  <a:lnTo>
                    <a:pt x="5851" y="67309"/>
                  </a:lnTo>
                  <a:lnTo>
                    <a:pt x="5970" y="73209"/>
                  </a:lnTo>
                  <a:lnTo>
                    <a:pt x="6092" y="80009"/>
                  </a:lnTo>
                  <a:lnTo>
                    <a:pt x="6252" y="81340"/>
                  </a:lnTo>
                  <a:lnTo>
                    <a:pt x="6245" y="77469"/>
                  </a:lnTo>
                  <a:lnTo>
                    <a:pt x="6804" y="77469"/>
                  </a:lnTo>
                  <a:lnTo>
                    <a:pt x="6707" y="74929"/>
                  </a:lnTo>
                  <a:lnTo>
                    <a:pt x="6642" y="73209"/>
                  </a:lnTo>
                  <a:lnTo>
                    <a:pt x="6524" y="66039"/>
                  </a:lnTo>
                  <a:lnTo>
                    <a:pt x="6504" y="63499"/>
                  </a:lnTo>
                  <a:close/>
                </a:path>
                <a:path w="15875" h="933450">
                  <a:moveTo>
                    <a:pt x="2260" y="22859"/>
                  </a:moveTo>
                  <a:lnTo>
                    <a:pt x="2079" y="22859"/>
                  </a:lnTo>
                  <a:lnTo>
                    <a:pt x="2104" y="68669"/>
                  </a:lnTo>
                  <a:lnTo>
                    <a:pt x="4483" y="68669"/>
                  </a:lnTo>
                  <a:lnTo>
                    <a:pt x="4417" y="62229"/>
                  </a:lnTo>
                  <a:lnTo>
                    <a:pt x="3032" y="62229"/>
                  </a:lnTo>
                  <a:lnTo>
                    <a:pt x="2905" y="49552"/>
                  </a:lnTo>
                  <a:lnTo>
                    <a:pt x="2854" y="35559"/>
                  </a:lnTo>
                  <a:lnTo>
                    <a:pt x="3290" y="35559"/>
                  </a:lnTo>
                  <a:lnTo>
                    <a:pt x="3247" y="26670"/>
                  </a:lnTo>
                  <a:lnTo>
                    <a:pt x="2320" y="26670"/>
                  </a:lnTo>
                  <a:lnTo>
                    <a:pt x="2260" y="22859"/>
                  </a:lnTo>
                  <a:close/>
                </a:path>
                <a:path w="15875" h="933450">
                  <a:moveTo>
                    <a:pt x="3290" y="35559"/>
                  </a:moveTo>
                  <a:lnTo>
                    <a:pt x="2854" y="35559"/>
                  </a:lnTo>
                  <a:lnTo>
                    <a:pt x="2882" y="36829"/>
                  </a:lnTo>
                  <a:lnTo>
                    <a:pt x="3006" y="52069"/>
                  </a:lnTo>
                  <a:lnTo>
                    <a:pt x="3032" y="62229"/>
                  </a:lnTo>
                  <a:lnTo>
                    <a:pt x="4417" y="62229"/>
                  </a:lnTo>
                  <a:lnTo>
                    <a:pt x="4367" y="55879"/>
                  </a:lnTo>
                  <a:lnTo>
                    <a:pt x="3768" y="55879"/>
                  </a:lnTo>
                  <a:lnTo>
                    <a:pt x="3679" y="54609"/>
                  </a:lnTo>
                  <a:lnTo>
                    <a:pt x="3527" y="54609"/>
                  </a:lnTo>
                  <a:lnTo>
                    <a:pt x="3407" y="49552"/>
                  </a:lnTo>
                  <a:lnTo>
                    <a:pt x="3290" y="35559"/>
                  </a:lnTo>
                  <a:close/>
                </a:path>
                <a:path w="15875" h="933450">
                  <a:moveTo>
                    <a:pt x="6317" y="43179"/>
                  </a:moveTo>
                  <a:lnTo>
                    <a:pt x="6080" y="43179"/>
                  </a:lnTo>
                  <a:lnTo>
                    <a:pt x="6143" y="62229"/>
                  </a:lnTo>
                  <a:lnTo>
                    <a:pt x="6495" y="62229"/>
                  </a:lnTo>
                  <a:lnTo>
                    <a:pt x="6372" y="48259"/>
                  </a:lnTo>
                  <a:lnTo>
                    <a:pt x="6317" y="43179"/>
                  </a:lnTo>
                  <a:close/>
                </a:path>
                <a:path w="15875" h="933450">
                  <a:moveTo>
                    <a:pt x="3641" y="38099"/>
                  </a:moveTo>
                  <a:lnTo>
                    <a:pt x="3768" y="55879"/>
                  </a:lnTo>
                  <a:lnTo>
                    <a:pt x="4367" y="55879"/>
                  </a:lnTo>
                  <a:lnTo>
                    <a:pt x="4357" y="54609"/>
                  </a:lnTo>
                  <a:lnTo>
                    <a:pt x="3921" y="54609"/>
                  </a:lnTo>
                  <a:lnTo>
                    <a:pt x="3895" y="40714"/>
                  </a:lnTo>
                  <a:lnTo>
                    <a:pt x="3641" y="38099"/>
                  </a:lnTo>
                  <a:close/>
                </a:path>
                <a:path w="15875" h="933450">
                  <a:moveTo>
                    <a:pt x="4000" y="26670"/>
                  </a:moveTo>
                  <a:lnTo>
                    <a:pt x="3921" y="54609"/>
                  </a:lnTo>
                  <a:lnTo>
                    <a:pt x="4357" y="54609"/>
                  </a:lnTo>
                  <a:lnTo>
                    <a:pt x="4337" y="52069"/>
                  </a:lnTo>
                  <a:lnTo>
                    <a:pt x="4200" y="52069"/>
                  </a:lnTo>
                  <a:lnTo>
                    <a:pt x="4075" y="35060"/>
                  </a:lnTo>
                  <a:lnTo>
                    <a:pt x="4000" y="26670"/>
                  </a:lnTo>
                  <a:close/>
                </a:path>
                <a:path w="15875" h="933450">
                  <a:moveTo>
                    <a:pt x="5794" y="45719"/>
                  </a:moveTo>
                  <a:lnTo>
                    <a:pt x="5667" y="46438"/>
                  </a:lnTo>
                  <a:lnTo>
                    <a:pt x="5661" y="52069"/>
                  </a:lnTo>
                  <a:lnTo>
                    <a:pt x="5860" y="52069"/>
                  </a:lnTo>
                  <a:lnTo>
                    <a:pt x="5794" y="45719"/>
                  </a:lnTo>
                  <a:close/>
                </a:path>
                <a:path w="15875" h="933450">
                  <a:moveTo>
                    <a:pt x="2464" y="15239"/>
                  </a:moveTo>
                  <a:lnTo>
                    <a:pt x="2342" y="16509"/>
                  </a:lnTo>
                  <a:lnTo>
                    <a:pt x="2320" y="26670"/>
                  </a:lnTo>
                  <a:lnTo>
                    <a:pt x="3247" y="26670"/>
                  </a:lnTo>
                  <a:lnTo>
                    <a:pt x="3253" y="22859"/>
                  </a:lnTo>
                  <a:lnTo>
                    <a:pt x="3082" y="22859"/>
                  </a:lnTo>
                  <a:lnTo>
                    <a:pt x="3019" y="21591"/>
                  </a:lnTo>
                  <a:lnTo>
                    <a:pt x="2938" y="19979"/>
                  </a:lnTo>
                  <a:lnTo>
                    <a:pt x="2892" y="19049"/>
                  </a:lnTo>
                  <a:lnTo>
                    <a:pt x="2562" y="19049"/>
                  </a:lnTo>
                  <a:lnTo>
                    <a:pt x="2464" y="15239"/>
                  </a:lnTo>
                  <a:close/>
                </a:path>
                <a:path w="15875" h="933450">
                  <a:moveTo>
                    <a:pt x="3249" y="21591"/>
                  </a:moveTo>
                  <a:lnTo>
                    <a:pt x="3082" y="22859"/>
                  </a:lnTo>
                  <a:lnTo>
                    <a:pt x="3253" y="22859"/>
                  </a:lnTo>
                  <a:lnTo>
                    <a:pt x="3249" y="21591"/>
                  </a:lnTo>
                  <a:close/>
                </a:path>
                <a:path w="15875" h="933450">
                  <a:moveTo>
                    <a:pt x="2740" y="0"/>
                  </a:moveTo>
                  <a:lnTo>
                    <a:pt x="2511" y="0"/>
                  </a:lnTo>
                  <a:lnTo>
                    <a:pt x="2562" y="19049"/>
                  </a:lnTo>
                  <a:lnTo>
                    <a:pt x="2892" y="19049"/>
                  </a:lnTo>
                  <a:lnTo>
                    <a:pt x="2765" y="3809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68715" y="1113307"/>
              <a:ext cx="79118" cy="76403"/>
            </a:xfrm>
            <a:prstGeom prst="rect">
              <a:avLst/>
            </a:prstGeom>
          </p:spPr>
        </p:pic>
      </p:grpSp>
      <p:graphicFrame>
        <p:nvGraphicFramePr>
          <p:cNvPr id="56" name="object 56" descr=""/>
          <p:cNvGraphicFramePr>
            <a:graphicFrameLocks noGrp="1"/>
          </p:cNvGraphicFramePr>
          <p:nvPr/>
        </p:nvGraphicFramePr>
        <p:xfrm>
          <a:off x="2813050" y="1822450"/>
          <a:ext cx="723900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000"/>
                <a:gridCol w="127000"/>
                <a:gridCol w="127000"/>
                <a:gridCol w="127000"/>
                <a:gridCol w="127000"/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D6D5D5"/>
                    </a:solidFill>
                  </a:tcPr>
                </a:tc>
              </a:tr>
            </a:tbl>
          </a:graphicData>
        </a:graphic>
      </p:graphicFrame>
      <p:sp>
        <p:nvSpPr>
          <p:cNvPr id="57" name="object 57" descr=""/>
          <p:cNvSpPr txBox="1"/>
          <p:nvPr/>
        </p:nvSpPr>
        <p:spPr>
          <a:xfrm>
            <a:off x="2925051" y="3075101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4B4A4B"/>
                </a:solidFill>
                <a:latin typeface="Microsoft YaHei"/>
                <a:cs typeface="Microsoft YaHei"/>
              </a:rPr>
              <a:t>协议栈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3869194" y="2900565"/>
            <a:ext cx="1268095" cy="358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21500"/>
              </a:lnSpc>
              <a:spcBef>
                <a:spcPts val="100"/>
              </a:spcBef>
            </a:pPr>
            <a:r>
              <a:rPr dirty="0" sz="900" spc="-90">
                <a:solidFill>
                  <a:srgbClr val="535353"/>
                </a:solidFill>
                <a:latin typeface="Trebuchet MS"/>
                <a:cs typeface="Trebuchet MS"/>
              </a:rPr>
              <a:t>7</a:t>
            </a:r>
            <a:r>
              <a:rPr dirty="0" sz="900" spc="-35">
                <a:solidFill>
                  <a:srgbClr val="535353"/>
                </a:solidFill>
                <a:latin typeface="Trebuchet MS"/>
                <a:cs typeface="Trebuchet MS"/>
              </a:rPr>
              <a:t>. </a:t>
            </a:r>
            <a:r>
              <a:rPr dirty="0" sz="900">
                <a:solidFill>
                  <a:srgbClr val="535353"/>
                </a:solidFill>
                <a:latin typeface="Microsoft YaHei"/>
                <a:cs typeface="Microsoft YaHei"/>
              </a:rPr>
              <a:t>把数据放到指定</a:t>
            </a:r>
            <a:r>
              <a:rPr dirty="0" sz="900" spc="-20">
                <a:solidFill>
                  <a:srgbClr val="535353"/>
                </a:solidFill>
                <a:latin typeface="Trebuchet MS"/>
                <a:cs typeface="Trebuchet MS"/>
              </a:rPr>
              <a:t>socket</a:t>
            </a:r>
            <a:r>
              <a:rPr dirty="0" sz="900" spc="-10">
                <a:solidFill>
                  <a:srgbClr val="535353"/>
                </a:solidFill>
                <a:latin typeface="Microsoft YaHei"/>
                <a:cs typeface="Microsoft YaHei"/>
              </a:rPr>
              <a:t>的缓冲区中</a:t>
            </a:r>
            <a:endParaRPr sz="900">
              <a:latin typeface="Microsoft YaHei"/>
              <a:cs typeface="Microsoft YaHei"/>
            </a:endParaRPr>
          </a:p>
        </p:txBody>
      </p:sp>
      <p:pic>
        <p:nvPicPr>
          <p:cNvPr id="59" name="object 59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6659" y="292646"/>
            <a:ext cx="195580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15">
                <a:latin typeface="Microsoft YaHei"/>
                <a:cs typeface="Microsoft YaHei"/>
              </a:rPr>
              <a:t>粘包半包</a:t>
            </a:r>
            <a:endParaRPr sz="38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6256" y="1674596"/>
            <a:ext cx="7909306" cy="170719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624" y="4288116"/>
            <a:ext cx="147721" cy="13778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959314" y="4219066"/>
            <a:ext cx="3267710" cy="2743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600">
                <a:solidFill>
                  <a:srgbClr val="5A554C"/>
                </a:solidFill>
                <a:latin typeface="Trebuchet MS"/>
                <a:cs typeface="Trebuchet MS"/>
              </a:rPr>
              <a:t>udp</a:t>
            </a:r>
            <a:r>
              <a:rPr dirty="0" sz="1600" spc="23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A554C"/>
                </a:solidFill>
                <a:latin typeface="Microsoft YaHei"/>
                <a:cs typeface="Microsoft YaHei"/>
              </a:rPr>
              <a:t>⾯向消息通信</a:t>
            </a:r>
            <a:r>
              <a:rPr dirty="0" sz="1600" spc="12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600" spc="-10">
                <a:solidFill>
                  <a:srgbClr val="5A554C"/>
                </a:solidFill>
                <a:latin typeface="Microsoft YaHei"/>
                <a:cs typeface="Microsoft YaHei"/>
              </a:rPr>
              <a:t>有保护消息边界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624" y="4913960"/>
            <a:ext cx="147721" cy="137782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959314" y="4844910"/>
            <a:ext cx="3629660" cy="2743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600" spc="40">
                <a:solidFill>
                  <a:srgbClr val="5A554C"/>
                </a:solidFill>
                <a:latin typeface="Microsoft YaHei"/>
                <a:cs typeface="Microsoft YaHei"/>
              </a:rPr>
              <a:t>内核协议栈不会对 </a:t>
            </a:r>
            <a:r>
              <a:rPr dirty="0" sz="1600">
                <a:solidFill>
                  <a:srgbClr val="5A554C"/>
                </a:solidFill>
                <a:latin typeface="Trebuchet MS"/>
                <a:cs typeface="Trebuchet MS"/>
              </a:rPr>
              <a:t>udp</a:t>
            </a:r>
            <a:r>
              <a:rPr dirty="0" sz="1600" spc="36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5A554C"/>
                </a:solidFill>
                <a:latin typeface="Microsoft YaHei"/>
                <a:cs typeface="Microsoft YaHei"/>
              </a:rPr>
              <a:t>做消息合并处理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8624" y="5539803"/>
            <a:ext cx="147721" cy="137781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959314" y="5470754"/>
            <a:ext cx="4104640" cy="2743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600" spc="40">
                <a:solidFill>
                  <a:srgbClr val="5A554C"/>
                </a:solidFill>
                <a:latin typeface="Microsoft YaHei"/>
                <a:cs typeface="Microsoft YaHei"/>
              </a:rPr>
              <a:t>发送端发了 </a:t>
            </a:r>
            <a:r>
              <a:rPr dirty="0" sz="1600" spc="80">
                <a:solidFill>
                  <a:srgbClr val="5A554C"/>
                </a:solidFill>
                <a:latin typeface="Trebuchet MS"/>
                <a:cs typeface="Trebuchet MS"/>
              </a:rPr>
              <a:t>10</a:t>
            </a:r>
            <a:r>
              <a:rPr dirty="0" sz="1600" spc="24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A554C"/>
                </a:solidFill>
                <a:latin typeface="Microsoft YaHei"/>
                <a:cs typeface="Microsoft YaHei"/>
              </a:rPr>
              <a:t>次消息</a:t>
            </a:r>
            <a:r>
              <a:rPr dirty="0" sz="1600" spc="12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600">
                <a:solidFill>
                  <a:srgbClr val="5A554C"/>
                </a:solidFill>
                <a:latin typeface="Microsoft YaHei"/>
                <a:cs typeface="Microsoft YaHei"/>
              </a:rPr>
              <a:t>接收端就需要读</a:t>
            </a:r>
            <a:r>
              <a:rPr dirty="0" sz="1600" spc="80">
                <a:solidFill>
                  <a:srgbClr val="5A554C"/>
                </a:solidFill>
                <a:latin typeface="Trebuchet MS"/>
                <a:cs typeface="Trebuchet MS"/>
              </a:rPr>
              <a:t>10</a:t>
            </a:r>
            <a:r>
              <a:rPr dirty="0" sz="1600" spc="-50">
                <a:solidFill>
                  <a:srgbClr val="5A554C"/>
                </a:solidFill>
                <a:latin typeface="Microsoft YaHei"/>
                <a:cs typeface="Microsoft YaHei"/>
              </a:rPr>
              <a:t>次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11773" y="3587559"/>
            <a:ext cx="124548" cy="11615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6181344" y="3527336"/>
            <a:ext cx="2579370" cy="2355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udp</a:t>
            </a:r>
            <a:r>
              <a:rPr dirty="0" sz="1350" spc="14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5A554C"/>
                </a:solidFill>
                <a:latin typeface="Microsoft YaHei"/>
                <a:cs typeface="Microsoft YaHei"/>
              </a:rPr>
              <a:t>最⼤包不能超过 </a:t>
            </a:r>
            <a:r>
              <a:rPr dirty="0" sz="1350" spc="60">
                <a:solidFill>
                  <a:srgbClr val="5A554C"/>
                </a:solidFill>
                <a:latin typeface="Trebuchet MS"/>
                <a:cs typeface="Trebuchet MS"/>
              </a:rPr>
              <a:t>65507</a:t>
            </a:r>
            <a:r>
              <a:rPr dirty="0" sz="1350" spc="15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5A554C"/>
                </a:solidFill>
                <a:latin typeface="Trebuchet MS"/>
                <a:cs typeface="Trebuchet MS"/>
              </a:rPr>
              <a:t>byte</a:t>
            </a:r>
            <a:endParaRPr sz="135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11773" y="4147565"/>
            <a:ext cx="124548" cy="116166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6181344" y="4087355"/>
            <a:ext cx="3662679" cy="2355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350" spc="30">
                <a:solidFill>
                  <a:srgbClr val="5A554C"/>
                </a:solidFill>
                <a:latin typeface="Microsoft YaHei"/>
                <a:cs typeface="Microsoft YaHei"/>
              </a:rPr>
              <a:t>建议把 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udp</a:t>
            </a:r>
            <a:r>
              <a:rPr dirty="0" sz="1350" spc="125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A554C"/>
                </a:solidFill>
                <a:latin typeface="Microsoft YaHei"/>
                <a:cs typeface="Microsoft YaHei"/>
              </a:rPr>
              <a:t>拆分成⼩包</a:t>
            </a:r>
            <a:r>
              <a:rPr dirty="0" sz="1350" spc="6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350" spc="40">
                <a:solidFill>
                  <a:srgbClr val="5A554C"/>
                </a:solidFill>
                <a:latin typeface="Microsoft YaHei"/>
                <a:cs typeface="Microsoft YaHei"/>
              </a:rPr>
              <a:t>规避 </a:t>
            </a:r>
            <a:r>
              <a:rPr dirty="0" sz="1350" spc="135">
                <a:solidFill>
                  <a:srgbClr val="5A554C"/>
                </a:solidFill>
                <a:latin typeface="Trebuchet MS"/>
                <a:cs typeface="Trebuchet MS"/>
              </a:rPr>
              <a:t>IP</a:t>
            </a:r>
            <a:r>
              <a:rPr dirty="0" sz="1350" spc="5">
                <a:solidFill>
                  <a:srgbClr val="5A554C"/>
                </a:solidFill>
                <a:latin typeface="Microsoft YaHei"/>
                <a:cs typeface="Microsoft YaHei"/>
              </a:rPr>
              <a:t>层 的分包重组</a:t>
            </a:r>
            <a:endParaRPr sz="1350">
              <a:latin typeface="Microsoft YaHei"/>
              <a:cs typeface="Microsoft YaHe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65773" y="4707585"/>
            <a:ext cx="124548" cy="116166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6435344" y="4647374"/>
            <a:ext cx="5078095" cy="2355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350" spc="20">
                <a:solidFill>
                  <a:srgbClr val="5A554C"/>
                </a:solidFill>
                <a:latin typeface="Microsoft YaHei"/>
                <a:cs typeface="Microsoft YaHei"/>
              </a:rPr>
              <a:t>包太⼤被 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mtu</a:t>
            </a:r>
            <a:r>
              <a:rPr dirty="0" sz="1350" spc="114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A554C"/>
                </a:solidFill>
                <a:latin typeface="Microsoft YaHei"/>
                <a:cs typeface="Microsoft YaHei"/>
              </a:rPr>
              <a:t>分包</a:t>
            </a:r>
            <a:r>
              <a:rPr dirty="0" sz="1350" spc="5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350">
                <a:solidFill>
                  <a:srgbClr val="5A554C"/>
                </a:solidFill>
                <a:latin typeface="Microsoft YaHei"/>
                <a:cs typeface="Microsoft YaHei"/>
              </a:rPr>
              <a:t>多个包中有⼀个丢包</a:t>
            </a:r>
            <a:r>
              <a:rPr dirty="0" sz="1350" spc="5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350" spc="10">
                <a:solidFill>
                  <a:srgbClr val="5A554C"/>
                </a:solidFill>
                <a:latin typeface="Microsoft YaHei"/>
                <a:cs typeface="Microsoft YaHei"/>
              </a:rPr>
              <a:t>其他包被接收层丢弃 </a:t>
            </a:r>
            <a:r>
              <a:rPr dirty="0" sz="1350" spc="-30">
                <a:solidFill>
                  <a:srgbClr val="5A554C"/>
                </a:solidFill>
                <a:latin typeface="Trebuchet MS"/>
                <a:cs typeface="Trebuchet MS"/>
              </a:rPr>
              <a:t>!!!</a:t>
            </a:r>
            <a:endParaRPr sz="1350">
              <a:latin typeface="Trebuchet MS"/>
              <a:cs typeface="Trebuchet M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65773" y="5267604"/>
            <a:ext cx="124548" cy="116154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6435344" y="5207380"/>
            <a:ext cx="3213735" cy="2355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350" spc="5">
                <a:solidFill>
                  <a:srgbClr val="5A554C"/>
                </a:solidFill>
                <a:latin typeface="Microsoft YaHei"/>
                <a:cs typeface="Microsoft YaHei"/>
              </a:rPr>
              <a:t>更好的适配三⽅的可靠性传递 </a:t>
            </a:r>
            <a:r>
              <a:rPr dirty="0" sz="1350" spc="45">
                <a:solidFill>
                  <a:srgbClr val="5A554C"/>
                </a:solidFill>
                <a:latin typeface="Trebuchet MS"/>
                <a:cs typeface="Trebuchet MS"/>
              </a:rPr>
              <a:t>( </a:t>
            </a:r>
            <a:r>
              <a:rPr dirty="0" sz="1350" spc="-20">
                <a:solidFill>
                  <a:srgbClr val="5A554C"/>
                </a:solidFill>
                <a:latin typeface="Trebuchet MS"/>
                <a:cs typeface="Trebuchet MS"/>
              </a:rPr>
              <a:t>kcp</a:t>
            </a:r>
            <a:r>
              <a:rPr dirty="0" sz="1350" spc="4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350" spc="-20">
                <a:solidFill>
                  <a:srgbClr val="5A554C"/>
                </a:solidFill>
                <a:latin typeface="Trebuchet MS"/>
                <a:cs typeface="Trebuchet MS"/>
              </a:rPr>
              <a:t>quic)</a:t>
            </a:r>
            <a:endParaRPr sz="1350">
              <a:latin typeface="Trebuchet MS"/>
              <a:cs typeface="Trebuchet MS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65773" y="5827615"/>
            <a:ext cx="124548" cy="116165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11773" y="6387631"/>
            <a:ext cx="124548" cy="116165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6181344" y="5767404"/>
            <a:ext cx="3191510" cy="7956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66700">
              <a:lnSpc>
                <a:spcPct val="100000"/>
              </a:lnSpc>
              <a:spcBef>
                <a:spcPts val="125"/>
              </a:spcBef>
            </a:pPr>
            <a:r>
              <a:rPr dirty="0" sz="1350">
                <a:solidFill>
                  <a:srgbClr val="5A554C"/>
                </a:solidFill>
                <a:latin typeface="Microsoft YaHei"/>
                <a:cs typeface="Microsoft YaHei"/>
              </a:rPr>
              <a:t>⼤包在⽹络中太危险</a:t>
            </a:r>
            <a:r>
              <a:rPr dirty="0" sz="1350" spc="7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350" spc="-10">
                <a:solidFill>
                  <a:srgbClr val="5A554C"/>
                </a:solidFill>
                <a:latin typeface="Microsoft YaHei"/>
                <a:cs typeface="Microsoft YaHei"/>
              </a:rPr>
              <a:t>容易被过滤</a:t>
            </a:r>
            <a:endParaRPr sz="13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13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350" spc="30">
                <a:solidFill>
                  <a:srgbClr val="5A554C"/>
                </a:solidFill>
                <a:latin typeface="Microsoft YaHei"/>
                <a:cs typeface="Microsoft YaHei"/>
              </a:rPr>
              <a:t>建议对 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udp</a:t>
            </a:r>
            <a:r>
              <a:rPr dirty="0" sz="1350" spc="12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 spc="60">
                <a:solidFill>
                  <a:srgbClr val="5A554C"/>
                </a:solidFill>
                <a:latin typeface="Microsoft YaHei"/>
                <a:cs typeface="Microsoft YaHei"/>
              </a:rPr>
              <a:t>做 </a:t>
            </a:r>
            <a:r>
              <a:rPr dirty="0" sz="1350">
                <a:solidFill>
                  <a:srgbClr val="5A554C"/>
                </a:solidFill>
                <a:latin typeface="Trebuchet MS"/>
                <a:cs typeface="Trebuchet MS"/>
              </a:rPr>
              <a:t>tlv</a:t>
            </a:r>
            <a:r>
              <a:rPr dirty="0" sz="1350" spc="114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A554C"/>
                </a:solidFill>
                <a:latin typeface="Microsoft YaHei"/>
                <a:cs typeface="Microsoft YaHei"/>
              </a:rPr>
              <a:t>处理</a:t>
            </a:r>
            <a:r>
              <a:rPr dirty="0" sz="1350" spc="55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350" spc="15">
                <a:solidFill>
                  <a:srgbClr val="5A554C"/>
                </a:solidFill>
                <a:latin typeface="Microsoft YaHei"/>
                <a:cs typeface="Microsoft YaHei"/>
              </a:rPr>
              <a:t>业务上更可控 </a:t>
            </a:r>
            <a:r>
              <a:rPr dirty="0" sz="1350" spc="-80">
                <a:solidFill>
                  <a:srgbClr val="5A554C"/>
                </a:solidFill>
                <a:latin typeface="Trebuchet MS"/>
                <a:cs typeface="Trebuchet MS"/>
              </a:rPr>
              <a:t>!!!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25260" y="580618"/>
            <a:ext cx="295846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535353"/>
                </a:solidFill>
                <a:latin typeface="Trebuchet MS"/>
                <a:cs typeface="Trebuchet MS"/>
              </a:rPr>
              <a:t>udp</a:t>
            </a:r>
            <a:r>
              <a:rPr dirty="0" sz="1900" spc="9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900" spc="10">
                <a:solidFill>
                  <a:srgbClr val="535353"/>
                </a:solidFill>
                <a:latin typeface="Microsoft YaHei"/>
                <a:cs typeface="Microsoft YaHei"/>
              </a:rPr>
              <a:t>没有粘包半包的风险 </a:t>
            </a:r>
            <a:r>
              <a:rPr dirty="0" sz="1900" spc="-195">
                <a:solidFill>
                  <a:srgbClr val="535353"/>
                </a:solidFill>
                <a:latin typeface="Trebuchet MS"/>
                <a:cs typeface="Trebuchet MS"/>
              </a:rPr>
              <a:t>!!!</a:t>
            </a:r>
            <a:endParaRPr sz="1900">
              <a:latin typeface="Trebuchet MS"/>
              <a:cs typeface="Trebuchet MS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2291" y="312318"/>
            <a:ext cx="4225415" cy="929639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1460" y="6027936"/>
            <a:ext cx="511055" cy="5110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1750" y="587286"/>
            <a:ext cx="195580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15">
                <a:latin typeface="Microsoft YaHei"/>
                <a:cs typeface="Microsoft YaHei"/>
              </a:rPr>
              <a:t>粘包半包</a:t>
            </a:r>
            <a:endParaRPr sz="3800">
              <a:latin typeface="Microsoft YaHei"/>
              <a:cs typeface="Microsoft YaHe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3863859" y="2236114"/>
            <a:ext cx="3971290" cy="657860"/>
          </a:xfrm>
          <a:custGeom>
            <a:avLst/>
            <a:gdLst/>
            <a:ahLst/>
            <a:cxnLst/>
            <a:rect l="l" t="t" r="r" b="b"/>
            <a:pathLst>
              <a:path w="3971290" h="657860">
                <a:moveTo>
                  <a:pt x="241122" y="0"/>
                </a:moveTo>
                <a:lnTo>
                  <a:pt x="3729865" y="3"/>
                </a:lnTo>
                <a:lnTo>
                  <a:pt x="3777853" y="188"/>
                </a:lnTo>
                <a:lnTo>
                  <a:pt x="3816550" y="1479"/>
                </a:lnTo>
                <a:lnTo>
                  <a:pt x="3871394" y="11821"/>
                </a:lnTo>
                <a:lnTo>
                  <a:pt x="3925014" y="45977"/>
                </a:lnTo>
                <a:lnTo>
                  <a:pt x="3959180" y="99608"/>
                </a:lnTo>
                <a:lnTo>
                  <a:pt x="3969516" y="154445"/>
                </a:lnTo>
                <a:lnTo>
                  <a:pt x="3970805" y="193141"/>
                </a:lnTo>
                <a:lnTo>
                  <a:pt x="3970985" y="241123"/>
                </a:lnTo>
                <a:lnTo>
                  <a:pt x="3970994" y="416498"/>
                </a:lnTo>
                <a:lnTo>
                  <a:pt x="3970809" y="464475"/>
                </a:lnTo>
                <a:lnTo>
                  <a:pt x="3969516" y="503169"/>
                </a:lnTo>
                <a:lnTo>
                  <a:pt x="3959176" y="558009"/>
                </a:lnTo>
                <a:lnTo>
                  <a:pt x="3925012" y="611630"/>
                </a:lnTo>
                <a:lnTo>
                  <a:pt x="3871385" y="645800"/>
                </a:lnTo>
                <a:lnTo>
                  <a:pt x="3816551" y="656134"/>
                </a:lnTo>
                <a:lnTo>
                  <a:pt x="3777856" y="657429"/>
                </a:lnTo>
                <a:lnTo>
                  <a:pt x="3729874" y="657618"/>
                </a:lnTo>
                <a:lnTo>
                  <a:pt x="241121" y="657610"/>
                </a:lnTo>
                <a:lnTo>
                  <a:pt x="193139" y="657425"/>
                </a:lnTo>
                <a:lnTo>
                  <a:pt x="154444" y="656133"/>
                </a:lnTo>
                <a:lnTo>
                  <a:pt x="99608" y="645795"/>
                </a:lnTo>
                <a:lnTo>
                  <a:pt x="45981" y="611630"/>
                </a:lnTo>
                <a:lnTo>
                  <a:pt x="11817" y="558002"/>
                </a:lnTo>
                <a:lnTo>
                  <a:pt x="1477" y="503165"/>
                </a:lnTo>
                <a:lnTo>
                  <a:pt x="185" y="464470"/>
                </a:lnTo>
                <a:lnTo>
                  <a:pt x="0" y="416489"/>
                </a:lnTo>
                <a:lnTo>
                  <a:pt x="0" y="241121"/>
                </a:lnTo>
                <a:lnTo>
                  <a:pt x="185" y="193139"/>
                </a:lnTo>
                <a:lnTo>
                  <a:pt x="1477" y="154444"/>
                </a:lnTo>
                <a:lnTo>
                  <a:pt x="11817" y="99607"/>
                </a:lnTo>
                <a:lnTo>
                  <a:pt x="45981" y="45980"/>
                </a:lnTo>
                <a:lnTo>
                  <a:pt x="99608" y="11816"/>
                </a:lnTo>
                <a:lnTo>
                  <a:pt x="154445" y="1477"/>
                </a:lnTo>
                <a:lnTo>
                  <a:pt x="193140" y="184"/>
                </a:lnTo>
                <a:lnTo>
                  <a:pt x="241122" y="0"/>
                </a:lnTo>
                <a:close/>
              </a:path>
            </a:pathLst>
          </a:custGeom>
          <a:ln w="10965">
            <a:solidFill>
              <a:srgbClr val="9292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400842" y="2438869"/>
            <a:ext cx="289750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E5E5E"/>
                </a:solidFill>
                <a:latin typeface="Microsoft YaHei"/>
                <a:cs typeface="Microsoft YaHei"/>
              </a:rPr>
              <a:t>http</a:t>
            </a:r>
            <a:r>
              <a:rPr dirty="0" sz="1500" spc="-20">
                <a:solidFill>
                  <a:srgbClr val="5E5E5E"/>
                </a:solidFill>
                <a:latin typeface="Microsoft YaHei"/>
                <a:cs typeface="Microsoft YaHei"/>
              </a:rPr>
              <a:t> 是如何识别一个完整的请求 ?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5930" y="3561638"/>
            <a:ext cx="5225021" cy="229306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2319" y="3419120"/>
            <a:ext cx="3352800" cy="25781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8556" y="1967509"/>
            <a:ext cx="425450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10">
                <a:latin typeface="Microsoft YaHei"/>
                <a:cs typeface="Microsoft YaHei"/>
              </a:rPr>
              <a:t>协议栈和应⽤层⼼跳</a:t>
            </a:r>
            <a:endParaRPr sz="37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8176" y="2369934"/>
            <a:ext cx="2118144" cy="211814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81460" y="6027936"/>
            <a:ext cx="511055" cy="51105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96790" y="3448773"/>
            <a:ext cx="127533" cy="11893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96790" y="4055351"/>
            <a:ext cx="127533" cy="11894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96790" y="4661928"/>
            <a:ext cx="127533" cy="11894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96790" y="5266918"/>
            <a:ext cx="127533" cy="118948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133340" y="3339262"/>
            <a:ext cx="3182620" cy="20713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15">
                <a:solidFill>
                  <a:srgbClr val="535353"/>
                </a:solidFill>
                <a:latin typeface="Microsoft YaHei"/>
                <a:cs typeface="Microsoft YaHei"/>
              </a:rPr>
              <a:t>为什么要⾃定义 </a:t>
            </a:r>
            <a:r>
              <a:rPr dirty="0" sz="1550">
                <a:solidFill>
                  <a:srgbClr val="535353"/>
                </a:solidFill>
                <a:latin typeface="Trebuchet MS"/>
                <a:cs typeface="Trebuchet MS"/>
              </a:rPr>
              <a:t>socket</a:t>
            </a:r>
            <a:r>
              <a:rPr dirty="0" sz="1550" spc="8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 spc="-40">
                <a:solidFill>
                  <a:srgbClr val="535353"/>
                </a:solidFill>
                <a:latin typeface="Microsoft YaHei"/>
                <a:cs typeface="Microsoft YaHei"/>
              </a:rPr>
              <a:t>⼼跳</a:t>
            </a:r>
            <a:endParaRPr sz="15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550">
                <a:solidFill>
                  <a:srgbClr val="535353"/>
                </a:solidFill>
                <a:latin typeface="Trebuchet MS"/>
                <a:cs typeface="Trebuchet MS"/>
              </a:rPr>
              <a:t>golang</a:t>
            </a:r>
            <a:r>
              <a:rPr dirty="0" sz="1550" spc="6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 spc="-30">
                <a:solidFill>
                  <a:srgbClr val="535353"/>
                </a:solidFill>
                <a:latin typeface="Microsoft YaHei"/>
                <a:cs typeface="Microsoft YaHei"/>
              </a:rPr>
              <a:t>的⼼跳的默认值及实现</a:t>
            </a:r>
            <a:endParaRPr sz="15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550">
                <a:solidFill>
                  <a:srgbClr val="535353"/>
                </a:solidFill>
                <a:latin typeface="Trebuchet MS"/>
                <a:cs typeface="Trebuchet MS"/>
              </a:rPr>
              <a:t>tcp</a:t>
            </a:r>
            <a:r>
              <a:rPr dirty="0" sz="1550" spc="8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 spc="-30">
                <a:solidFill>
                  <a:srgbClr val="535353"/>
                </a:solidFill>
                <a:latin typeface="Trebuchet MS"/>
                <a:cs typeface="Trebuchet MS"/>
              </a:rPr>
              <a:t>keepalive</a:t>
            </a:r>
            <a:r>
              <a:rPr dirty="0" sz="1550" spc="9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 spc="-15">
                <a:solidFill>
                  <a:srgbClr val="535353"/>
                </a:solidFill>
                <a:latin typeface="Microsoft YaHei"/>
                <a:cs typeface="Microsoft YaHei"/>
              </a:rPr>
              <a:t>⼼跳包是个什么样⼦ </a:t>
            </a:r>
            <a:r>
              <a:rPr dirty="0" sz="1550" spc="65">
                <a:solidFill>
                  <a:srgbClr val="535353"/>
                </a:solidFill>
                <a:latin typeface="Trebuchet MS"/>
                <a:cs typeface="Trebuchet MS"/>
              </a:rPr>
              <a:t>?</a:t>
            </a:r>
            <a:endParaRPr sz="1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50"/>
              </a:spcBef>
            </a:pPr>
            <a:endParaRPr sz="1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550" spc="-30">
                <a:solidFill>
                  <a:srgbClr val="535353"/>
                </a:solidFill>
                <a:latin typeface="Microsoft YaHei"/>
                <a:cs typeface="Microsoft YaHei"/>
              </a:rPr>
              <a:t>应⽤层⼼跳的优缺点</a:t>
            </a:r>
            <a:endParaRPr sz="1550">
              <a:latin typeface="Microsoft YaHei"/>
              <a:cs typeface="Microsoft YaHe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02441" y="478485"/>
            <a:ext cx="292100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10">
                <a:latin typeface="Microsoft YaHei"/>
                <a:cs typeface="Microsoft YaHei"/>
              </a:rPr>
              <a:t>默认⼼跳配置</a:t>
            </a:r>
            <a:endParaRPr sz="38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2634" y="2001966"/>
            <a:ext cx="5939802" cy="367558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0280" y="1864232"/>
            <a:ext cx="114776" cy="10706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7477" y="2358263"/>
            <a:ext cx="114782" cy="10706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4677" y="2857322"/>
            <a:ext cx="114782" cy="10704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57477" y="3356381"/>
            <a:ext cx="114782" cy="10704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4677" y="3855440"/>
            <a:ext cx="114782" cy="10704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57477" y="4354499"/>
            <a:ext cx="114782" cy="10704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14677" y="4853559"/>
            <a:ext cx="114782" cy="10704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0280" y="5357647"/>
            <a:ext cx="114776" cy="107048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247625" y="1765630"/>
            <a:ext cx="3926204" cy="37255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32080">
              <a:lnSpc>
                <a:spcPct val="100000"/>
              </a:lnSpc>
              <a:spcBef>
                <a:spcPts val="135"/>
              </a:spcBef>
            </a:pPr>
            <a:r>
              <a:rPr dirty="0" sz="1350">
                <a:solidFill>
                  <a:srgbClr val="535353"/>
                </a:solidFill>
                <a:latin typeface="Trebuchet MS"/>
                <a:cs typeface="Trebuchet MS"/>
              </a:rPr>
              <a:t>sysctl</a:t>
            </a:r>
            <a:r>
              <a:rPr dirty="0" sz="1350" spc="33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50" spc="75">
                <a:solidFill>
                  <a:srgbClr val="535353"/>
                </a:solidFill>
                <a:latin typeface="Trebuchet MS"/>
                <a:cs typeface="Trebuchet MS"/>
              </a:rPr>
              <a:t>-</a:t>
            </a:r>
            <a:r>
              <a:rPr dirty="0" sz="1350" spc="55">
                <a:solidFill>
                  <a:srgbClr val="535353"/>
                </a:solidFill>
                <a:latin typeface="Trebuchet MS"/>
                <a:cs typeface="Trebuchet MS"/>
              </a:rPr>
              <a:t>a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sz="1350">
              <a:latin typeface="Trebuchet MS"/>
              <a:cs typeface="Trebuchet MS"/>
            </a:endParaRPr>
          </a:p>
          <a:p>
            <a:pPr marL="461645">
              <a:lnSpc>
                <a:spcPct val="100000"/>
              </a:lnSpc>
            </a:pPr>
            <a:r>
              <a:rPr dirty="0" sz="1350" spc="-10">
                <a:solidFill>
                  <a:srgbClr val="535353"/>
                </a:solidFill>
                <a:latin typeface="Trebuchet MS"/>
                <a:cs typeface="Trebuchet MS"/>
              </a:rPr>
              <a:t>net.ipv4.tcp_keepalive_time</a:t>
            </a:r>
            <a:r>
              <a:rPr dirty="0" sz="1350" spc="10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35353"/>
                </a:solidFill>
                <a:latin typeface="Trebuchet MS"/>
                <a:cs typeface="Trebuchet MS"/>
              </a:rPr>
              <a:t>=</a:t>
            </a:r>
            <a:r>
              <a:rPr dirty="0" sz="1350" spc="11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535353"/>
                </a:solidFill>
                <a:latin typeface="Trebuchet MS"/>
                <a:cs typeface="Trebuchet MS"/>
              </a:rPr>
              <a:t>7200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1350">
              <a:latin typeface="Trebuchet MS"/>
              <a:cs typeface="Trebuchet MS"/>
            </a:endParaRPr>
          </a:p>
          <a:p>
            <a:pPr marL="918844">
              <a:lnSpc>
                <a:spcPct val="100000"/>
              </a:lnSpc>
            </a:pPr>
            <a:r>
              <a:rPr dirty="0" sz="1350">
                <a:solidFill>
                  <a:srgbClr val="535353"/>
                </a:solidFill>
                <a:latin typeface="Microsoft YaHei"/>
                <a:cs typeface="Microsoft YaHei"/>
              </a:rPr>
              <a:t>空闲</a:t>
            </a:r>
            <a:r>
              <a:rPr dirty="0" sz="1350" spc="75">
                <a:solidFill>
                  <a:srgbClr val="535353"/>
                </a:solidFill>
                <a:latin typeface="Trebuchet MS"/>
                <a:cs typeface="Trebuchet MS"/>
              </a:rPr>
              <a:t>7200</a:t>
            </a:r>
            <a:r>
              <a:rPr dirty="0" sz="1350" spc="-10">
                <a:solidFill>
                  <a:srgbClr val="535353"/>
                </a:solidFill>
                <a:latin typeface="Microsoft YaHei"/>
                <a:cs typeface="Microsoft YaHei"/>
              </a:rPr>
              <a:t>秒后才开启保活检测</a:t>
            </a:r>
            <a:endParaRPr sz="1350">
              <a:latin typeface="Microsoft YaHei"/>
              <a:cs typeface="Microsoft YaHei"/>
            </a:endParaRPr>
          </a:p>
          <a:p>
            <a:pPr marL="461645">
              <a:lnSpc>
                <a:spcPct val="100000"/>
              </a:lnSpc>
              <a:spcBef>
                <a:spcPts val="2350"/>
              </a:spcBef>
            </a:pPr>
            <a:r>
              <a:rPr dirty="0" sz="1350" spc="-10">
                <a:solidFill>
                  <a:srgbClr val="535353"/>
                </a:solidFill>
                <a:latin typeface="Trebuchet MS"/>
                <a:cs typeface="Trebuchet MS"/>
              </a:rPr>
              <a:t>net.ipv4.tcp_keepalive_intvl</a:t>
            </a:r>
            <a:r>
              <a:rPr dirty="0" sz="1350" spc="11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35353"/>
                </a:solidFill>
                <a:latin typeface="Trebuchet MS"/>
                <a:cs typeface="Trebuchet MS"/>
              </a:rPr>
              <a:t>=</a:t>
            </a:r>
            <a:r>
              <a:rPr dirty="0" sz="1350" spc="114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50" spc="45">
                <a:solidFill>
                  <a:srgbClr val="535353"/>
                </a:solidFill>
                <a:latin typeface="Trebuchet MS"/>
                <a:cs typeface="Trebuchet MS"/>
              </a:rPr>
              <a:t>75</a:t>
            </a:r>
            <a:endParaRPr sz="1350">
              <a:latin typeface="Trebuchet MS"/>
              <a:cs typeface="Trebuchet MS"/>
            </a:endParaRPr>
          </a:p>
          <a:p>
            <a:pPr marL="461645" marR="759460" indent="457200">
              <a:lnSpc>
                <a:spcPts val="3970"/>
              </a:lnSpc>
              <a:spcBef>
                <a:spcPts val="445"/>
              </a:spcBef>
            </a:pPr>
            <a:r>
              <a:rPr dirty="0" sz="1350" spc="45">
                <a:solidFill>
                  <a:srgbClr val="535353"/>
                </a:solidFill>
                <a:latin typeface="Microsoft YaHei"/>
                <a:cs typeface="Microsoft YaHei"/>
              </a:rPr>
              <a:t>每次间隔 </a:t>
            </a:r>
            <a:r>
              <a:rPr dirty="0" sz="1350" spc="40">
                <a:solidFill>
                  <a:srgbClr val="535353"/>
                </a:solidFill>
                <a:latin typeface="Trebuchet MS"/>
                <a:cs typeface="Trebuchet MS"/>
              </a:rPr>
              <a:t>75s </a:t>
            </a:r>
            <a:r>
              <a:rPr dirty="0" sz="1350">
                <a:solidFill>
                  <a:srgbClr val="535353"/>
                </a:solidFill>
                <a:latin typeface="Trebuchet MS"/>
                <a:cs typeface="Trebuchet MS"/>
              </a:rPr>
              <a:t>net.ipv4.tcp_keepalive_probes</a:t>
            </a:r>
            <a:r>
              <a:rPr dirty="0" sz="1350" spc="5">
                <a:solidFill>
                  <a:srgbClr val="535353"/>
                </a:solidFill>
                <a:latin typeface="Trebuchet MS"/>
                <a:cs typeface="Trebuchet MS"/>
              </a:rPr>
              <a:t> = </a:t>
            </a:r>
            <a:r>
              <a:rPr dirty="0" sz="1350" spc="20">
                <a:solidFill>
                  <a:srgbClr val="535353"/>
                </a:solidFill>
                <a:latin typeface="Trebuchet MS"/>
                <a:cs typeface="Trebuchet MS"/>
              </a:rPr>
              <a:t>9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350">
              <a:latin typeface="Trebuchet MS"/>
              <a:cs typeface="Trebuchet MS"/>
            </a:endParaRPr>
          </a:p>
          <a:p>
            <a:pPr marL="934719">
              <a:lnSpc>
                <a:spcPct val="100000"/>
              </a:lnSpc>
            </a:pPr>
            <a:r>
              <a:rPr dirty="0" sz="1350">
                <a:solidFill>
                  <a:srgbClr val="535353"/>
                </a:solidFill>
                <a:latin typeface="Microsoft YaHei"/>
                <a:cs typeface="Microsoft YaHei"/>
              </a:rPr>
              <a:t>共尝试</a:t>
            </a:r>
            <a:r>
              <a:rPr dirty="0" sz="1350" spc="70">
                <a:solidFill>
                  <a:srgbClr val="535353"/>
                </a:solidFill>
                <a:latin typeface="Trebuchet MS"/>
                <a:cs typeface="Trebuchet MS"/>
              </a:rPr>
              <a:t>9</a:t>
            </a:r>
            <a:r>
              <a:rPr dirty="0" sz="1350" spc="-50">
                <a:solidFill>
                  <a:srgbClr val="535353"/>
                </a:solidFill>
                <a:latin typeface="Microsoft YaHei"/>
                <a:cs typeface="Microsoft YaHei"/>
              </a:rPr>
              <a:t>次</a:t>
            </a:r>
            <a:endParaRPr sz="13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350"/>
              </a:spcBef>
            </a:pPr>
            <a:r>
              <a:rPr dirty="0" sz="1350" spc="35">
                <a:solidFill>
                  <a:srgbClr val="535353"/>
                </a:solidFill>
                <a:latin typeface="Microsoft YaHei"/>
                <a:cs typeface="Microsoft YaHei"/>
              </a:rPr>
              <a:t>最少需要 </a:t>
            </a:r>
            <a:r>
              <a:rPr dirty="0" sz="1350" spc="70">
                <a:solidFill>
                  <a:srgbClr val="FF644E"/>
                </a:solidFill>
                <a:latin typeface="Trebuchet MS"/>
                <a:cs typeface="Trebuchet MS"/>
              </a:rPr>
              <a:t>2</a:t>
            </a:r>
            <a:r>
              <a:rPr dirty="0" sz="1350" spc="175">
                <a:solidFill>
                  <a:srgbClr val="FF644E"/>
                </a:solidFill>
                <a:latin typeface="Trebuchet MS"/>
                <a:cs typeface="Trebuchet MS"/>
              </a:rPr>
              <a:t> </a:t>
            </a:r>
            <a:r>
              <a:rPr dirty="0" sz="1350" spc="60">
                <a:solidFill>
                  <a:srgbClr val="FF644E"/>
                </a:solidFill>
                <a:latin typeface="Microsoft YaHei"/>
                <a:cs typeface="Microsoft YaHei"/>
              </a:rPr>
              <a:t>⼩时 </a:t>
            </a:r>
            <a:r>
              <a:rPr dirty="0" sz="1350" spc="70">
                <a:solidFill>
                  <a:srgbClr val="FF644E"/>
                </a:solidFill>
                <a:latin typeface="Trebuchet MS"/>
                <a:cs typeface="Trebuchet MS"/>
              </a:rPr>
              <a:t>11</a:t>
            </a:r>
            <a:r>
              <a:rPr dirty="0" sz="1350" spc="175">
                <a:solidFill>
                  <a:srgbClr val="FF644E"/>
                </a:solidFill>
                <a:latin typeface="Trebuchet MS"/>
                <a:cs typeface="Trebuchet MS"/>
              </a:rPr>
              <a:t> </a:t>
            </a:r>
            <a:r>
              <a:rPr dirty="0" sz="1350" spc="90">
                <a:solidFill>
                  <a:srgbClr val="FF644E"/>
                </a:solidFill>
                <a:latin typeface="Microsoft YaHei"/>
                <a:cs typeface="Microsoft YaHei"/>
              </a:rPr>
              <a:t>分 </a:t>
            </a:r>
            <a:r>
              <a:rPr dirty="0" sz="1350" spc="70">
                <a:solidFill>
                  <a:srgbClr val="FF644E"/>
                </a:solidFill>
                <a:latin typeface="Trebuchet MS"/>
                <a:cs typeface="Trebuchet MS"/>
              </a:rPr>
              <a:t>15</a:t>
            </a:r>
            <a:r>
              <a:rPr dirty="0" sz="1350" spc="175">
                <a:solidFill>
                  <a:srgbClr val="FF644E"/>
                </a:solidFill>
                <a:latin typeface="Trebuchet MS"/>
                <a:cs typeface="Trebuchet MS"/>
              </a:rPr>
              <a:t> </a:t>
            </a:r>
            <a:r>
              <a:rPr dirty="0" sz="1350" spc="90">
                <a:solidFill>
                  <a:srgbClr val="FF644E"/>
                </a:solidFill>
                <a:latin typeface="Microsoft YaHei"/>
                <a:cs typeface="Microsoft YaHei"/>
              </a:rPr>
              <a:t>秒 </a:t>
            </a:r>
            <a:r>
              <a:rPr dirty="0" sz="1350" spc="20">
                <a:solidFill>
                  <a:srgbClr val="535353"/>
                </a:solidFill>
                <a:latin typeface="Microsoft YaHei"/>
                <a:cs typeface="Microsoft YaHei"/>
              </a:rPr>
              <a:t>才可判定连接死亡 </a:t>
            </a:r>
            <a:r>
              <a:rPr dirty="0" sz="1350" spc="-50">
                <a:solidFill>
                  <a:srgbClr val="535353"/>
                </a:solidFill>
                <a:latin typeface="Trebuchet MS"/>
                <a:cs typeface="Trebuchet MS"/>
              </a:rPr>
              <a:t>!</a:t>
            </a:r>
            <a:endParaRPr sz="135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85189" y="5911514"/>
            <a:ext cx="2983078" cy="75819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970468" y="6157024"/>
            <a:ext cx="18211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45">
                <a:solidFill>
                  <a:srgbClr val="5A554C"/>
                </a:solidFill>
                <a:latin typeface="Trebuchet MS"/>
                <a:cs typeface="Trebuchet MS"/>
              </a:rPr>
              <a:t>nima</a:t>
            </a:r>
            <a:r>
              <a:rPr dirty="0" sz="1600" spc="-10">
                <a:solidFill>
                  <a:srgbClr val="5A554C"/>
                </a:solidFill>
                <a:latin typeface="Trebuchet MS"/>
                <a:cs typeface="Trebuchet MS"/>
              </a:rPr>
              <a:t>, </a:t>
            </a:r>
            <a:r>
              <a:rPr dirty="0" sz="1600" spc="5">
                <a:solidFill>
                  <a:srgbClr val="5A554C"/>
                </a:solidFill>
                <a:latin typeface="Microsoft YaHei"/>
                <a:cs typeface="Microsoft YaHei"/>
              </a:rPr>
              <a:t>时间太长了 </a:t>
            </a:r>
            <a:r>
              <a:rPr dirty="0" sz="1600" spc="-165">
                <a:solidFill>
                  <a:srgbClr val="5A554C"/>
                </a:solidFill>
                <a:latin typeface="Trebuchet MS"/>
                <a:cs typeface="Trebuchet MS"/>
              </a:rPr>
              <a:t>!!!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1077" y="393585"/>
            <a:ext cx="292100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10">
                <a:latin typeface="Microsoft YaHei"/>
                <a:cs typeface="Microsoft YaHei"/>
              </a:rPr>
              <a:t>如何设置⼼跳</a:t>
            </a:r>
            <a:endParaRPr sz="38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100" y="2917964"/>
            <a:ext cx="129186" cy="12049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7100" y="3456343"/>
            <a:ext cx="129186" cy="12048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7100" y="3994708"/>
            <a:ext cx="129186" cy="12048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049700" y="2807703"/>
            <a:ext cx="3588385" cy="1340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 spc="25">
                <a:solidFill>
                  <a:srgbClr val="535353"/>
                </a:solidFill>
                <a:latin typeface="Microsoft YaHei"/>
                <a:cs typeface="Microsoft YaHei"/>
              </a:rPr>
              <a:t>直接调整 </a:t>
            </a:r>
            <a:r>
              <a:rPr dirty="0" sz="1550">
                <a:solidFill>
                  <a:srgbClr val="535353"/>
                </a:solidFill>
                <a:latin typeface="Trebuchet MS"/>
                <a:cs typeface="Trebuchet MS"/>
              </a:rPr>
              <a:t>sysctl</a:t>
            </a:r>
            <a:r>
              <a:rPr dirty="0" sz="1550" spc="13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 spc="75">
                <a:solidFill>
                  <a:srgbClr val="535353"/>
                </a:solidFill>
                <a:latin typeface="Microsoft YaHei"/>
                <a:cs typeface="Microsoft YaHei"/>
              </a:rPr>
              <a:t>的 </a:t>
            </a:r>
            <a:r>
              <a:rPr dirty="0" sz="1550" spc="-20">
                <a:solidFill>
                  <a:srgbClr val="535353"/>
                </a:solidFill>
                <a:latin typeface="Trebuchet MS"/>
                <a:cs typeface="Trebuchet MS"/>
              </a:rPr>
              <a:t>keepalive</a:t>
            </a:r>
            <a:r>
              <a:rPr dirty="0" sz="1550" spc="13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 spc="25">
                <a:solidFill>
                  <a:srgbClr val="535353"/>
                </a:solidFill>
                <a:latin typeface="Microsoft YaHei"/>
                <a:cs typeface="Microsoft YaHei"/>
              </a:rPr>
              <a:t>时间间隔 </a:t>
            </a:r>
            <a:r>
              <a:rPr dirty="0" sz="1550" spc="-50">
                <a:solidFill>
                  <a:srgbClr val="535353"/>
                </a:solidFill>
                <a:latin typeface="Trebuchet MS"/>
                <a:cs typeface="Trebuchet MS"/>
              </a:rPr>
              <a:t>;</a:t>
            </a:r>
            <a:endParaRPr sz="1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1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550" spc="10">
                <a:solidFill>
                  <a:srgbClr val="535353"/>
                </a:solidFill>
                <a:latin typeface="Microsoft YaHei"/>
                <a:cs typeface="Microsoft YaHei"/>
              </a:rPr>
              <a:t>在服务端对每个 </a:t>
            </a:r>
            <a:r>
              <a:rPr dirty="0" sz="1550">
                <a:solidFill>
                  <a:srgbClr val="535353"/>
                </a:solidFill>
                <a:latin typeface="Trebuchet MS"/>
                <a:cs typeface="Trebuchet MS"/>
              </a:rPr>
              <a:t>socket</a:t>
            </a:r>
            <a:r>
              <a:rPr dirty="0" sz="1550" spc="8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>
                <a:solidFill>
                  <a:srgbClr val="535353"/>
                </a:solidFill>
                <a:latin typeface="Trebuchet MS"/>
                <a:cs typeface="Trebuchet MS"/>
              </a:rPr>
              <a:t>opt</a:t>
            </a:r>
            <a:r>
              <a:rPr dirty="0" sz="1550" spc="8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 spc="15">
                <a:solidFill>
                  <a:srgbClr val="535353"/>
                </a:solidFill>
                <a:latin typeface="Microsoft YaHei"/>
                <a:cs typeface="Microsoft YaHei"/>
              </a:rPr>
              <a:t>配置⼼跳 </a:t>
            </a:r>
            <a:r>
              <a:rPr dirty="0" sz="1550" spc="-50">
                <a:solidFill>
                  <a:srgbClr val="535353"/>
                </a:solidFill>
                <a:latin typeface="Trebuchet MS"/>
                <a:cs typeface="Trebuchet MS"/>
              </a:rPr>
              <a:t>;</a:t>
            </a:r>
            <a:endParaRPr sz="1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1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550" spc="10">
                <a:solidFill>
                  <a:srgbClr val="535353"/>
                </a:solidFill>
                <a:latin typeface="Microsoft YaHei"/>
                <a:cs typeface="Microsoft YaHei"/>
              </a:rPr>
              <a:t>在应⽤层⾃定义⼼跳 </a:t>
            </a:r>
            <a:r>
              <a:rPr dirty="0" sz="1550" spc="-50">
                <a:solidFill>
                  <a:srgbClr val="535353"/>
                </a:solidFill>
                <a:latin typeface="Trebuchet MS"/>
                <a:cs typeface="Trebuchet MS"/>
              </a:rPr>
              <a:t>;</a:t>
            </a:r>
            <a:endParaRPr sz="1550">
              <a:latin typeface="Trebuchet MS"/>
              <a:cs typeface="Trebuchet MS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903838" y="1035430"/>
            <a:ext cx="7042784" cy="5682615"/>
            <a:chOff x="4903838" y="1035430"/>
            <a:chExt cx="7042784" cy="5682615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1565" y="1035430"/>
              <a:ext cx="5771146" cy="342087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03838" y="4289845"/>
              <a:ext cx="7042543" cy="2427757"/>
            </a:xfrm>
            <a:prstGeom prst="rect">
              <a:avLst/>
            </a:prstGeom>
          </p:spPr>
        </p:pic>
      </p:grpSp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4711" y="5205866"/>
            <a:ext cx="2974328" cy="74676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688033" y="5445315"/>
            <a:ext cx="16814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5">
                <a:solidFill>
                  <a:srgbClr val="5A554C"/>
                </a:solidFill>
                <a:latin typeface="Microsoft YaHei"/>
                <a:cs typeface="Microsoft YaHei"/>
              </a:rPr>
              <a:t>三种设置的⽅法 </a:t>
            </a:r>
            <a:r>
              <a:rPr dirty="0" sz="1600" spc="-170">
                <a:solidFill>
                  <a:srgbClr val="5A554C"/>
                </a:solidFill>
                <a:latin typeface="Trebuchet MS"/>
                <a:cs typeface="Trebuchet MS"/>
              </a:rPr>
              <a:t>!!!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/>
              <a:t>golang</a:t>
            </a:r>
            <a:r>
              <a:rPr dirty="0" sz="3900" spc="35"/>
              <a:t> </a:t>
            </a:r>
            <a:r>
              <a:rPr dirty="0" sz="3900" spc="-10">
                <a:latin typeface="Microsoft YaHei"/>
                <a:cs typeface="Microsoft YaHei"/>
              </a:rPr>
              <a:t>⼼跳的配置</a:t>
            </a:r>
            <a:endParaRPr sz="3900">
              <a:latin typeface="Microsoft YaHei"/>
              <a:cs typeface="Microsoft YaHe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684933" y="4321055"/>
            <a:ext cx="2646680" cy="2089785"/>
            <a:chOff x="8684933" y="4321055"/>
            <a:chExt cx="2646680" cy="208978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1980" y="4321055"/>
              <a:ext cx="2089480" cy="208948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4933" y="5326476"/>
              <a:ext cx="1070897" cy="1070897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4560" y="1425651"/>
            <a:ext cx="5146294" cy="248892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91986" y="2756090"/>
            <a:ext cx="157010" cy="14644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91986" y="3401034"/>
            <a:ext cx="157010" cy="146443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181265" y="2633014"/>
            <a:ext cx="4644390" cy="9594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solidFill>
                  <a:srgbClr val="535353"/>
                </a:solidFill>
                <a:latin typeface="Trebuchet MS"/>
                <a:cs typeface="Trebuchet MS"/>
              </a:rPr>
              <a:t>golang</a:t>
            </a:r>
            <a:r>
              <a:rPr dirty="0" sz="1900" spc="10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535353"/>
                </a:solidFill>
                <a:latin typeface="Microsoft YaHei"/>
                <a:cs typeface="Microsoft YaHei"/>
              </a:rPr>
              <a:t>默认对所有 </a:t>
            </a:r>
            <a:r>
              <a:rPr dirty="0" sz="1900">
                <a:solidFill>
                  <a:srgbClr val="535353"/>
                </a:solidFill>
                <a:latin typeface="Trebuchet MS"/>
                <a:cs typeface="Trebuchet MS"/>
              </a:rPr>
              <a:t>socket</a:t>
            </a:r>
            <a:r>
              <a:rPr dirty="0" sz="1900" spc="10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900" spc="25">
                <a:solidFill>
                  <a:srgbClr val="535353"/>
                </a:solidFill>
                <a:latin typeface="Microsoft YaHei"/>
                <a:cs typeface="Microsoft YaHei"/>
              </a:rPr>
              <a:t>配置 </a:t>
            </a:r>
            <a:r>
              <a:rPr dirty="0" sz="1900" spc="60">
                <a:solidFill>
                  <a:srgbClr val="535353"/>
                </a:solidFill>
                <a:latin typeface="Trebuchet MS"/>
                <a:cs typeface="Trebuchet MS"/>
              </a:rPr>
              <a:t>15s</a:t>
            </a:r>
            <a:r>
              <a:rPr dirty="0" sz="1900" spc="10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900" spc="-35">
                <a:solidFill>
                  <a:srgbClr val="535353"/>
                </a:solidFill>
                <a:latin typeface="Microsoft YaHei"/>
                <a:cs typeface="Microsoft YaHei"/>
              </a:rPr>
              <a:t>的⼼跳</a:t>
            </a: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800"/>
              </a:spcBef>
            </a:pPr>
            <a:r>
              <a:rPr dirty="0" sz="1900" spc="5">
                <a:solidFill>
                  <a:srgbClr val="535353"/>
                </a:solidFill>
                <a:latin typeface="Microsoft YaHei"/>
                <a:cs typeface="Microsoft YaHei"/>
              </a:rPr>
              <a:t>使⽤ </a:t>
            </a:r>
            <a:r>
              <a:rPr dirty="0" sz="1900">
                <a:solidFill>
                  <a:srgbClr val="535353"/>
                </a:solidFill>
                <a:latin typeface="Trebuchet MS"/>
                <a:cs typeface="Trebuchet MS"/>
              </a:rPr>
              <a:t>socket</a:t>
            </a:r>
            <a:r>
              <a:rPr dirty="0" sz="1900" spc="4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535353"/>
                </a:solidFill>
                <a:latin typeface="Trebuchet MS"/>
                <a:cs typeface="Trebuchet MS"/>
              </a:rPr>
              <a:t>setsockopt</a:t>
            </a:r>
            <a:r>
              <a:rPr dirty="0" sz="1900" spc="4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900" spc="-40">
                <a:solidFill>
                  <a:srgbClr val="535353"/>
                </a:solidFill>
                <a:latin typeface="Microsoft YaHei"/>
                <a:cs typeface="Microsoft YaHei"/>
              </a:rPr>
              <a:t>配置</a:t>
            </a:r>
            <a:endParaRPr sz="1900">
              <a:latin typeface="Microsoft YaHei"/>
              <a:cs typeface="Microsoft YaHe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4800" y="4330769"/>
            <a:ext cx="6595478" cy="183841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0079" y="467271"/>
            <a:ext cx="2501900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-10">
                <a:latin typeface="Microsoft YaHei"/>
                <a:cs typeface="Microsoft YaHei"/>
              </a:rPr>
              <a:t>应⽤层⼼跳</a:t>
            </a:r>
            <a:endParaRPr sz="39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556" y="5866447"/>
            <a:ext cx="1178024" cy="8340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6307" y="2107361"/>
            <a:ext cx="142189" cy="13261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13507" y="2815272"/>
            <a:ext cx="106641" cy="9945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13507" y="3455352"/>
            <a:ext cx="106641" cy="9945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13507" y="4095432"/>
            <a:ext cx="106641" cy="9945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13507" y="4735499"/>
            <a:ext cx="106641" cy="99466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2844647" y="1982241"/>
            <a:ext cx="7999095" cy="28829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50" spc="-30">
                <a:solidFill>
                  <a:srgbClr val="535353"/>
                </a:solidFill>
                <a:latin typeface="Microsoft YaHei"/>
                <a:cs typeface="Microsoft YaHei"/>
              </a:rPr>
              <a:t>为什么要应用层心跳？</a:t>
            </a:r>
            <a:endParaRPr sz="18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1850">
              <a:latin typeface="Microsoft YaHei"/>
              <a:cs typeface="Microsoft YaHei"/>
            </a:endParaRPr>
          </a:p>
          <a:p>
            <a:pPr marL="469900">
              <a:lnSpc>
                <a:spcPct val="100000"/>
              </a:lnSpc>
            </a:pPr>
            <a:r>
              <a:rPr dirty="0" sz="1350">
                <a:solidFill>
                  <a:srgbClr val="535353"/>
                </a:solidFill>
                <a:latin typeface="Microsoft YaHei"/>
                <a:cs typeface="Microsoft YaHei"/>
              </a:rPr>
              <a:t>tcp</a:t>
            </a:r>
            <a:r>
              <a:rPr dirty="0" sz="1350" spc="305">
                <a:solidFill>
                  <a:srgbClr val="535353"/>
                </a:solidFill>
                <a:latin typeface="Microsoft YaHei"/>
                <a:cs typeface="Microsoft YaHei"/>
              </a:rPr>
              <a:t> </a:t>
            </a:r>
            <a:r>
              <a:rPr dirty="0" sz="1350">
                <a:solidFill>
                  <a:srgbClr val="535353"/>
                </a:solidFill>
                <a:latin typeface="Microsoft YaHei"/>
                <a:cs typeface="Microsoft YaHei"/>
              </a:rPr>
              <a:t>keepalive</a:t>
            </a:r>
            <a:r>
              <a:rPr dirty="0" sz="1350" spc="-5">
                <a:solidFill>
                  <a:srgbClr val="535353"/>
                </a:solidFill>
                <a:latin typeface="Microsoft YaHei"/>
                <a:cs typeface="Microsoft YaHei"/>
              </a:rPr>
              <a:t> 报文可能被设备特意过滤或屏蔽，如运营商设备；</a:t>
            </a:r>
            <a:endParaRPr sz="1350">
              <a:latin typeface="Microsoft YaHei"/>
              <a:cs typeface="Microsoft YaHei"/>
            </a:endParaRPr>
          </a:p>
          <a:p>
            <a:pPr marL="469900" marR="5080">
              <a:lnSpc>
                <a:spcPct val="311100"/>
              </a:lnSpc>
            </a:pPr>
            <a:r>
              <a:rPr dirty="0" sz="1350">
                <a:solidFill>
                  <a:srgbClr val="535353"/>
                </a:solidFill>
                <a:latin typeface="Microsoft YaHei"/>
                <a:cs typeface="Microsoft YaHei"/>
              </a:rPr>
              <a:t>tcp</a:t>
            </a:r>
            <a:r>
              <a:rPr dirty="0" sz="1350" spc="320">
                <a:solidFill>
                  <a:srgbClr val="535353"/>
                </a:solidFill>
                <a:latin typeface="Microsoft YaHei"/>
                <a:cs typeface="Microsoft YaHei"/>
              </a:rPr>
              <a:t> </a:t>
            </a:r>
            <a:r>
              <a:rPr dirty="0" sz="1350">
                <a:solidFill>
                  <a:srgbClr val="535353"/>
                </a:solidFill>
                <a:latin typeface="Microsoft YaHei"/>
                <a:cs typeface="Microsoft YaHei"/>
              </a:rPr>
              <a:t>keepalive 由内核帮忙回复，无法检测应用层状态, 如进程阻塞、死锁、</a:t>
            </a:r>
            <a:r>
              <a:rPr dirty="0" sz="1350" spc="-10">
                <a:solidFill>
                  <a:srgbClr val="535353"/>
                </a:solidFill>
                <a:latin typeface="Microsoft YaHei"/>
                <a:cs typeface="Microsoft YaHei"/>
              </a:rPr>
              <a:t>TCP缓冲区满等情况；</a:t>
            </a:r>
            <a:r>
              <a:rPr dirty="0" sz="1350" spc="20">
                <a:solidFill>
                  <a:srgbClr val="535353"/>
                </a:solidFill>
                <a:latin typeface="Microsoft YaHei"/>
                <a:cs typeface="Microsoft YaHei"/>
              </a:rPr>
              <a:t>应用层的心跳包可以顺便携带业务数据 ;</a:t>
            </a:r>
            <a:endParaRPr sz="13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930"/>
              </a:spcBef>
            </a:pPr>
            <a:endParaRPr sz="1350">
              <a:latin typeface="Microsoft YaHei"/>
              <a:cs typeface="Microsoft YaHei"/>
            </a:endParaRPr>
          </a:p>
          <a:p>
            <a:pPr marL="469900">
              <a:lnSpc>
                <a:spcPct val="100000"/>
              </a:lnSpc>
            </a:pPr>
            <a:r>
              <a:rPr dirty="0" sz="1350">
                <a:solidFill>
                  <a:srgbClr val="535353"/>
                </a:solidFill>
                <a:latin typeface="Microsoft YaHei"/>
                <a:cs typeface="Microsoft YaHei"/>
              </a:rPr>
              <a:t>tcp</a:t>
            </a:r>
            <a:r>
              <a:rPr dirty="0" sz="1350" spc="135">
                <a:solidFill>
                  <a:srgbClr val="535353"/>
                </a:solidFill>
                <a:latin typeface="Microsoft YaHei"/>
                <a:cs typeface="Microsoft YaHei"/>
              </a:rPr>
              <a:t> </a:t>
            </a:r>
            <a:r>
              <a:rPr dirty="0" sz="1350">
                <a:solidFill>
                  <a:srgbClr val="535353"/>
                </a:solidFill>
                <a:latin typeface="Microsoft YaHei"/>
                <a:cs typeface="Microsoft YaHei"/>
              </a:rPr>
              <a:t>keepalive 不方便判断连接被关闭的原因 ;</a:t>
            </a:r>
            <a:endParaRPr sz="1350">
              <a:latin typeface="Microsoft YaHei"/>
              <a:cs typeface="Microsoft YaHe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8684933" y="4321055"/>
            <a:ext cx="2646680" cy="2089785"/>
            <a:chOff x="8684933" y="4321055"/>
            <a:chExt cx="2646680" cy="2089785"/>
          </a:xfrm>
        </p:grpSpPr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1980" y="4321055"/>
              <a:ext cx="2089480" cy="208948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84933" y="5326476"/>
              <a:ext cx="1070897" cy="1070897"/>
            </a:xfrm>
            <a:prstGeom prst="rect">
              <a:avLst/>
            </a:prstGeom>
          </p:spPr>
        </p:pic>
      </p:grpSp>
      <p:sp>
        <p:nvSpPr>
          <p:cNvPr id="13" name="object 13" descr=""/>
          <p:cNvSpPr/>
          <p:nvPr/>
        </p:nvSpPr>
        <p:spPr>
          <a:xfrm>
            <a:off x="3853699" y="5731159"/>
            <a:ext cx="3971290" cy="657860"/>
          </a:xfrm>
          <a:custGeom>
            <a:avLst/>
            <a:gdLst/>
            <a:ahLst/>
            <a:cxnLst/>
            <a:rect l="l" t="t" r="r" b="b"/>
            <a:pathLst>
              <a:path w="3971290" h="657860">
                <a:moveTo>
                  <a:pt x="241122" y="0"/>
                </a:moveTo>
                <a:lnTo>
                  <a:pt x="3729865" y="3"/>
                </a:lnTo>
                <a:lnTo>
                  <a:pt x="3777853" y="188"/>
                </a:lnTo>
                <a:lnTo>
                  <a:pt x="3816550" y="1479"/>
                </a:lnTo>
                <a:lnTo>
                  <a:pt x="3871394" y="11821"/>
                </a:lnTo>
                <a:lnTo>
                  <a:pt x="3925014" y="45977"/>
                </a:lnTo>
                <a:lnTo>
                  <a:pt x="3959180" y="99608"/>
                </a:lnTo>
                <a:lnTo>
                  <a:pt x="3969516" y="154445"/>
                </a:lnTo>
                <a:lnTo>
                  <a:pt x="3970805" y="193141"/>
                </a:lnTo>
                <a:lnTo>
                  <a:pt x="3970985" y="241123"/>
                </a:lnTo>
                <a:lnTo>
                  <a:pt x="3970994" y="416498"/>
                </a:lnTo>
                <a:lnTo>
                  <a:pt x="3970809" y="464475"/>
                </a:lnTo>
                <a:lnTo>
                  <a:pt x="3969516" y="503169"/>
                </a:lnTo>
                <a:lnTo>
                  <a:pt x="3959176" y="558009"/>
                </a:lnTo>
                <a:lnTo>
                  <a:pt x="3925012" y="611630"/>
                </a:lnTo>
                <a:lnTo>
                  <a:pt x="3871385" y="645800"/>
                </a:lnTo>
                <a:lnTo>
                  <a:pt x="3816551" y="656134"/>
                </a:lnTo>
                <a:lnTo>
                  <a:pt x="3777856" y="657429"/>
                </a:lnTo>
                <a:lnTo>
                  <a:pt x="3729874" y="657618"/>
                </a:lnTo>
                <a:lnTo>
                  <a:pt x="241121" y="657610"/>
                </a:lnTo>
                <a:lnTo>
                  <a:pt x="193139" y="657425"/>
                </a:lnTo>
                <a:lnTo>
                  <a:pt x="154444" y="656133"/>
                </a:lnTo>
                <a:lnTo>
                  <a:pt x="99608" y="645795"/>
                </a:lnTo>
                <a:lnTo>
                  <a:pt x="45981" y="611630"/>
                </a:lnTo>
                <a:lnTo>
                  <a:pt x="11817" y="558002"/>
                </a:lnTo>
                <a:lnTo>
                  <a:pt x="1477" y="503165"/>
                </a:lnTo>
                <a:lnTo>
                  <a:pt x="185" y="464470"/>
                </a:lnTo>
                <a:lnTo>
                  <a:pt x="0" y="416489"/>
                </a:lnTo>
                <a:lnTo>
                  <a:pt x="0" y="241121"/>
                </a:lnTo>
                <a:lnTo>
                  <a:pt x="185" y="193139"/>
                </a:lnTo>
                <a:lnTo>
                  <a:pt x="1477" y="154444"/>
                </a:lnTo>
                <a:lnTo>
                  <a:pt x="11817" y="99607"/>
                </a:lnTo>
                <a:lnTo>
                  <a:pt x="45981" y="45980"/>
                </a:lnTo>
                <a:lnTo>
                  <a:pt x="99608" y="11816"/>
                </a:lnTo>
                <a:lnTo>
                  <a:pt x="154445" y="1477"/>
                </a:lnTo>
                <a:lnTo>
                  <a:pt x="193140" y="184"/>
                </a:lnTo>
                <a:lnTo>
                  <a:pt x="241122" y="0"/>
                </a:lnTo>
                <a:close/>
              </a:path>
            </a:pathLst>
          </a:custGeom>
          <a:ln w="10965">
            <a:solidFill>
              <a:srgbClr val="9292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4492993" y="5933907"/>
            <a:ext cx="269240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solidFill>
                  <a:srgbClr val="5E5E5E"/>
                </a:solidFill>
                <a:latin typeface="Microsoft YaHei"/>
                <a:cs typeface="Microsoft YaHei"/>
              </a:rPr>
              <a:t>协议栈的心跳，应用层无法感知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6883" y="1959851"/>
            <a:ext cx="561022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/>
              <a:t>tcp</a:t>
            </a:r>
            <a:r>
              <a:rPr dirty="0" sz="3800" spc="165"/>
              <a:t> </a:t>
            </a:r>
            <a:r>
              <a:rPr dirty="0" sz="3800"/>
              <a:t>time-wait</a:t>
            </a:r>
            <a:r>
              <a:rPr dirty="0" sz="3800" spc="165"/>
              <a:t> </a:t>
            </a:r>
            <a:r>
              <a:rPr dirty="0" sz="3800" spc="-10">
                <a:latin typeface="Microsoft YaHei"/>
                <a:cs typeface="Microsoft YaHei"/>
              </a:rPr>
              <a:t>的那些事⼉</a:t>
            </a:r>
            <a:endParaRPr sz="38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8176" y="2369934"/>
            <a:ext cx="2118144" cy="211814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81460" y="6027936"/>
            <a:ext cx="511055" cy="51105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03190" y="3354794"/>
            <a:ext cx="127533" cy="11893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03190" y="3906316"/>
            <a:ext cx="127533" cy="11894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03190" y="4457839"/>
            <a:ext cx="127533" cy="11894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03190" y="5009362"/>
            <a:ext cx="127533" cy="118948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420995" y="3245281"/>
            <a:ext cx="2002155" cy="19151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10">
                <a:solidFill>
                  <a:srgbClr val="535353"/>
                </a:solidFill>
                <a:latin typeface="Microsoft YaHei"/>
                <a:cs typeface="Microsoft YaHei"/>
              </a:rPr>
              <a:t>怎么产⽣的 </a:t>
            </a:r>
            <a:r>
              <a:rPr dirty="0" sz="1550" spc="-10">
                <a:solidFill>
                  <a:srgbClr val="535353"/>
                </a:solidFill>
                <a:latin typeface="Trebuchet MS"/>
                <a:cs typeface="Trebuchet MS"/>
              </a:rPr>
              <a:t>timewait</a:t>
            </a:r>
            <a:r>
              <a:rPr dirty="0" sz="1550" spc="55">
                <a:solidFill>
                  <a:srgbClr val="535353"/>
                </a:solidFill>
                <a:latin typeface="Trebuchet MS"/>
                <a:cs typeface="Trebuchet MS"/>
              </a:rPr>
              <a:t> ?</a:t>
            </a:r>
            <a:endParaRPr sz="1550">
              <a:latin typeface="Trebuchet MS"/>
              <a:cs typeface="Trebuchet MS"/>
            </a:endParaRPr>
          </a:p>
          <a:p>
            <a:pPr marL="12700" marR="5080">
              <a:lnSpc>
                <a:spcPct val="233500"/>
              </a:lnSpc>
            </a:pPr>
            <a:r>
              <a:rPr dirty="0" sz="1550" spc="-10">
                <a:solidFill>
                  <a:srgbClr val="535353"/>
                </a:solidFill>
                <a:latin typeface="Trebuchet MS"/>
                <a:cs typeface="Trebuchet MS"/>
              </a:rPr>
              <a:t>timewait </a:t>
            </a:r>
            <a:r>
              <a:rPr dirty="0" sz="1550" spc="-20">
                <a:solidFill>
                  <a:srgbClr val="535353"/>
                </a:solidFill>
                <a:latin typeface="Microsoft YaHei"/>
                <a:cs typeface="Microsoft YaHei"/>
              </a:rPr>
              <a:t>有什么危害 </a:t>
            </a:r>
            <a:r>
              <a:rPr dirty="0" sz="1550" spc="65">
                <a:solidFill>
                  <a:srgbClr val="535353"/>
                </a:solidFill>
                <a:latin typeface="Trebuchet MS"/>
                <a:cs typeface="Trebuchet MS"/>
              </a:rPr>
              <a:t>?</a:t>
            </a:r>
            <a:r>
              <a:rPr dirty="0" sz="1550" spc="-10">
                <a:solidFill>
                  <a:srgbClr val="535353"/>
                </a:solidFill>
                <a:latin typeface="Microsoft YaHei"/>
                <a:cs typeface="Microsoft YaHei"/>
              </a:rPr>
              <a:t>如何避免 </a:t>
            </a:r>
            <a:r>
              <a:rPr dirty="0" sz="1550" spc="-10">
                <a:solidFill>
                  <a:srgbClr val="535353"/>
                </a:solidFill>
                <a:latin typeface="Trebuchet MS"/>
                <a:cs typeface="Trebuchet MS"/>
              </a:rPr>
              <a:t>timewait</a:t>
            </a:r>
            <a:r>
              <a:rPr dirty="0" sz="1550" spc="50">
                <a:solidFill>
                  <a:srgbClr val="535353"/>
                </a:solidFill>
                <a:latin typeface="Trebuchet MS"/>
                <a:cs typeface="Trebuchet MS"/>
              </a:rPr>
              <a:t> ?</a:t>
            </a:r>
            <a:r>
              <a:rPr dirty="0" sz="1550" spc="6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 spc="-5">
                <a:solidFill>
                  <a:srgbClr val="535353"/>
                </a:solidFill>
                <a:latin typeface="Microsoft YaHei"/>
                <a:cs typeface="Microsoft YaHei"/>
              </a:rPr>
              <a:t>如何优化 </a:t>
            </a:r>
            <a:r>
              <a:rPr dirty="0" sz="1550" spc="-20">
                <a:solidFill>
                  <a:srgbClr val="535353"/>
                </a:solidFill>
                <a:latin typeface="Trebuchet MS"/>
                <a:cs typeface="Trebuchet MS"/>
              </a:rPr>
              <a:t>tiemwait</a:t>
            </a:r>
            <a:r>
              <a:rPr dirty="0" sz="1550" spc="55">
                <a:solidFill>
                  <a:srgbClr val="535353"/>
                </a:solidFill>
                <a:latin typeface="Trebuchet MS"/>
                <a:cs typeface="Trebuchet MS"/>
              </a:rPr>
              <a:t> ?</a:t>
            </a:r>
            <a:endParaRPr sz="1550">
              <a:latin typeface="Trebuchet MS"/>
              <a:cs typeface="Trebuchet M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1195" rIns="0" bIns="0" rtlCol="0" vert="horz">
            <a:spAutoFit/>
          </a:bodyPr>
          <a:lstStyle/>
          <a:p>
            <a:pPr marL="1278890">
              <a:lnSpc>
                <a:spcPct val="100000"/>
              </a:lnSpc>
              <a:spcBef>
                <a:spcPts val="100"/>
              </a:spcBef>
            </a:pPr>
            <a:r>
              <a:rPr dirty="0" sz="3800" spc="-60"/>
              <a:t>timewait</a:t>
            </a:r>
            <a:endParaRPr sz="3800"/>
          </a:p>
        </p:txBody>
      </p:sp>
      <p:grpSp>
        <p:nvGrpSpPr>
          <p:cNvPr id="3" name="object 3" descr=""/>
          <p:cNvGrpSpPr/>
          <p:nvPr/>
        </p:nvGrpSpPr>
        <p:grpSpPr>
          <a:xfrm>
            <a:off x="711200" y="1917700"/>
            <a:ext cx="1466215" cy="3642360"/>
            <a:chOff x="711200" y="1917700"/>
            <a:chExt cx="1466215" cy="3642360"/>
          </a:xfrm>
        </p:grpSpPr>
        <p:sp>
          <p:nvSpPr>
            <p:cNvPr id="4" name="object 4" descr=""/>
            <p:cNvSpPr/>
            <p:nvPr/>
          </p:nvSpPr>
          <p:spPr>
            <a:xfrm>
              <a:off x="711200" y="1917700"/>
              <a:ext cx="1466215" cy="910590"/>
            </a:xfrm>
            <a:custGeom>
              <a:avLst/>
              <a:gdLst/>
              <a:ahLst/>
              <a:cxnLst/>
              <a:rect l="l" t="t" r="r" b="b"/>
              <a:pathLst>
                <a:path w="1466214" h="910589">
                  <a:moveTo>
                    <a:pt x="1466037" y="0"/>
                  </a:moveTo>
                  <a:lnTo>
                    <a:pt x="0" y="0"/>
                  </a:lnTo>
                  <a:lnTo>
                    <a:pt x="0" y="910488"/>
                  </a:lnTo>
                  <a:lnTo>
                    <a:pt x="1466037" y="910488"/>
                  </a:lnTo>
                  <a:lnTo>
                    <a:pt x="1466037" y="0"/>
                  </a:lnTo>
                  <a:close/>
                </a:path>
              </a:pathLst>
            </a:custGeom>
            <a:solidFill>
              <a:srgbClr val="E5FF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1200" y="2828188"/>
              <a:ext cx="1466215" cy="910590"/>
            </a:xfrm>
            <a:custGeom>
              <a:avLst/>
              <a:gdLst/>
              <a:ahLst/>
              <a:cxnLst/>
              <a:rect l="l" t="t" r="r" b="b"/>
              <a:pathLst>
                <a:path w="1466214" h="910589">
                  <a:moveTo>
                    <a:pt x="1466037" y="0"/>
                  </a:moveTo>
                  <a:lnTo>
                    <a:pt x="0" y="0"/>
                  </a:lnTo>
                  <a:lnTo>
                    <a:pt x="0" y="910488"/>
                  </a:lnTo>
                  <a:lnTo>
                    <a:pt x="1466037" y="910488"/>
                  </a:lnTo>
                  <a:lnTo>
                    <a:pt x="1466037" y="0"/>
                  </a:lnTo>
                  <a:close/>
                </a:path>
              </a:pathLst>
            </a:custGeom>
            <a:solidFill>
              <a:srgbClr val="FFDA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11200" y="4649165"/>
              <a:ext cx="1466215" cy="910590"/>
            </a:xfrm>
            <a:custGeom>
              <a:avLst/>
              <a:gdLst/>
              <a:ahLst/>
              <a:cxnLst/>
              <a:rect l="l" t="t" r="r" b="b"/>
              <a:pathLst>
                <a:path w="1466214" h="910589">
                  <a:moveTo>
                    <a:pt x="1466037" y="0"/>
                  </a:moveTo>
                  <a:lnTo>
                    <a:pt x="0" y="0"/>
                  </a:lnTo>
                  <a:lnTo>
                    <a:pt x="0" y="910488"/>
                  </a:lnTo>
                  <a:lnTo>
                    <a:pt x="1466037" y="910488"/>
                  </a:lnTo>
                  <a:lnTo>
                    <a:pt x="1466037" y="0"/>
                  </a:lnTo>
                  <a:close/>
                </a:path>
              </a:pathLst>
            </a:custGeom>
            <a:solidFill>
              <a:srgbClr val="FFA39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730250" y="2272626"/>
            <a:ext cx="14281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6854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484748"/>
                </a:solidFill>
                <a:latin typeface="Trebuchet MS"/>
                <a:cs typeface="Trebuchet MS"/>
              </a:rPr>
              <a:t>ESTABLISHED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30250" y="3183102"/>
            <a:ext cx="14281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2095">
              <a:lnSpc>
                <a:spcPct val="100000"/>
              </a:lnSpc>
              <a:spcBef>
                <a:spcPts val="100"/>
              </a:spcBef>
            </a:pPr>
            <a:r>
              <a:rPr dirty="0" sz="1200" spc="70">
                <a:solidFill>
                  <a:srgbClr val="484748"/>
                </a:solidFill>
                <a:latin typeface="Trebuchet MS"/>
                <a:cs typeface="Trebuchet MS"/>
              </a:rPr>
              <a:t>FIN_WAIT_1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11200" y="3738676"/>
            <a:ext cx="1466215" cy="910590"/>
          </a:xfrm>
          <a:prstGeom prst="rect">
            <a:avLst/>
          </a:prstGeom>
          <a:solidFill>
            <a:srgbClr val="FFDADB"/>
          </a:solidFill>
          <a:ln w="38100">
            <a:solidFill>
              <a:srgbClr val="929292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1200">
              <a:latin typeface="Times New Roman"/>
              <a:cs typeface="Times New Roman"/>
            </a:endParaRPr>
          </a:p>
          <a:p>
            <a:pPr marL="271145">
              <a:lnSpc>
                <a:spcPct val="100000"/>
              </a:lnSpc>
              <a:spcBef>
                <a:spcPts val="5"/>
              </a:spcBef>
            </a:pPr>
            <a:r>
              <a:rPr dirty="0" sz="1200" spc="70">
                <a:solidFill>
                  <a:srgbClr val="484748"/>
                </a:solidFill>
                <a:latin typeface="Trebuchet MS"/>
                <a:cs typeface="Trebuchet MS"/>
              </a:rPr>
              <a:t>FIN_WAIT_2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30250" y="5004079"/>
            <a:ext cx="14281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100"/>
              </a:spcBef>
            </a:pPr>
            <a:r>
              <a:rPr dirty="0" sz="1200" spc="75">
                <a:solidFill>
                  <a:srgbClr val="484748"/>
                </a:solidFill>
                <a:latin typeface="Trebuchet MS"/>
                <a:cs typeface="Trebuchet MS"/>
              </a:rPr>
              <a:t>TIME_WAIT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11200" y="5559653"/>
            <a:ext cx="1466215" cy="910590"/>
          </a:xfrm>
          <a:prstGeom prst="rect">
            <a:avLst/>
          </a:prstGeom>
          <a:solidFill>
            <a:srgbClr val="D6D5D5"/>
          </a:solidFill>
          <a:ln w="38100">
            <a:solidFill>
              <a:srgbClr val="929292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200" spc="-10">
                <a:solidFill>
                  <a:srgbClr val="484748"/>
                </a:solidFill>
                <a:latin typeface="Trebuchet MS"/>
                <a:cs typeface="Trebuchet MS"/>
              </a:rPr>
              <a:t>CLOSE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692150" y="1898650"/>
            <a:ext cx="1504315" cy="4591050"/>
          </a:xfrm>
          <a:custGeom>
            <a:avLst/>
            <a:gdLst/>
            <a:ahLst/>
            <a:cxnLst/>
            <a:rect l="l" t="t" r="r" b="b"/>
            <a:pathLst>
              <a:path w="1504314" h="4591050">
                <a:moveTo>
                  <a:pt x="0" y="929537"/>
                </a:moveTo>
                <a:lnTo>
                  <a:pt x="1504137" y="929537"/>
                </a:lnTo>
              </a:path>
              <a:path w="1504314" h="4591050">
                <a:moveTo>
                  <a:pt x="0" y="2750515"/>
                </a:moveTo>
                <a:lnTo>
                  <a:pt x="1504137" y="2750515"/>
                </a:lnTo>
              </a:path>
              <a:path w="1504314" h="4591050">
                <a:moveTo>
                  <a:pt x="19050" y="0"/>
                </a:moveTo>
                <a:lnTo>
                  <a:pt x="19050" y="2750515"/>
                </a:lnTo>
              </a:path>
              <a:path w="1504314" h="4591050">
                <a:moveTo>
                  <a:pt x="19050" y="2750515"/>
                </a:moveTo>
                <a:lnTo>
                  <a:pt x="19050" y="4590542"/>
                </a:lnTo>
              </a:path>
              <a:path w="1504314" h="4591050">
                <a:moveTo>
                  <a:pt x="1485087" y="0"/>
                </a:moveTo>
                <a:lnTo>
                  <a:pt x="1485087" y="2750515"/>
                </a:lnTo>
              </a:path>
              <a:path w="1504314" h="4591050">
                <a:moveTo>
                  <a:pt x="1485087" y="2750515"/>
                </a:moveTo>
                <a:lnTo>
                  <a:pt x="1485087" y="4590542"/>
                </a:lnTo>
              </a:path>
              <a:path w="1504314" h="4591050">
                <a:moveTo>
                  <a:pt x="0" y="19050"/>
                </a:moveTo>
                <a:lnTo>
                  <a:pt x="1504137" y="1905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5035550" y="2127250"/>
          <a:ext cx="1398905" cy="3775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3970"/>
              </a:tblGrid>
              <a:tr h="7550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solidFill>
                            <a:srgbClr val="484748"/>
                          </a:solidFill>
                          <a:latin typeface="Trebuchet MS"/>
                          <a:cs typeface="Trebuchet MS"/>
                        </a:rPr>
                        <a:t>ESTABLISHED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11557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5FFD3"/>
                    </a:solidFill>
                  </a:tcPr>
                </a:tc>
              </a:tr>
              <a:tr h="7550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45">
                          <a:solidFill>
                            <a:srgbClr val="484748"/>
                          </a:solidFill>
                          <a:latin typeface="Trebuchet MS"/>
                          <a:cs typeface="Trebuchet MS"/>
                        </a:rPr>
                        <a:t>CLOSED_WAIT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11557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CAF8FF"/>
                    </a:solidFill>
                  </a:tcPr>
                </a:tc>
              </a:tr>
              <a:tr h="1510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10">
                          <a:solidFill>
                            <a:srgbClr val="484748"/>
                          </a:solidFill>
                          <a:latin typeface="Trebuchet MS"/>
                          <a:cs typeface="Trebuchet MS"/>
                        </a:rPr>
                        <a:t>LAST_ACK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FFD5D1"/>
                    </a:solidFill>
                  </a:tcPr>
                </a:tc>
              </a:tr>
              <a:tr h="7550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solidFill>
                            <a:srgbClr val="484748"/>
                          </a:solidFill>
                          <a:latin typeface="Trebuchet MS"/>
                          <a:cs typeface="Trebuchet MS"/>
                        </a:rPr>
                        <a:t>CLOSE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11557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D6D5D5"/>
                    </a:solidFill>
                  </a:tcPr>
                </a:tc>
              </a:tr>
            </a:tbl>
          </a:graphicData>
        </a:graphic>
      </p:graphicFrame>
      <p:grpSp>
        <p:nvGrpSpPr>
          <p:cNvPr id="14" name="object 14" descr=""/>
          <p:cNvGrpSpPr/>
          <p:nvPr/>
        </p:nvGrpSpPr>
        <p:grpSpPr>
          <a:xfrm>
            <a:off x="2041817" y="2619074"/>
            <a:ext cx="3003550" cy="2772410"/>
            <a:chOff x="2041817" y="2619074"/>
            <a:chExt cx="3003550" cy="2772410"/>
          </a:xfrm>
        </p:grpSpPr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1817" y="2619074"/>
              <a:ext cx="3003158" cy="46379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9045" y="2724023"/>
              <a:ext cx="2854909" cy="28709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6043" y="2886290"/>
              <a:ext cx="2852660" cy="994171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5451" y="2999460"/>
              <a:ext cx="2671445" cy="77475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0143" y="4690907"/>
              <a:ext cx="2864651" cy="70015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1308" y="4785448"/>
              <a:ext cx="2709405" cy="51711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63241" y="3674452"/>
              <a:ext cx="2877046" cy="104219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65400" y="3810025"/>
              <a:ext cx="2672346" cy="789279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3486264" y="2524125"/>
            <a:ext cx="2381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644E"/>
                </a:solidFill>
                <a:latin typeface="Trebuchet MS"/>
                <a:cs typeface="Trebuchet MS"/>
              </a:rPr>
              <a:t>fin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458171" y="3442525"/>
            <a:ext cx="2940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424243"/>
                </a:solidFill>
                <a:latin typeface="Trebuchet MS"/>
                <a:cs typeface="Trebuchet MS"/>
              </a:rPr>
              <a:t>ack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495776" y="4360926"/>
            <a:ext cx="2381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644E"/>
                </a:solidFill>
                <a:latin typeface="Trebuchet MS"/>
                <a:cs typeface="Trebuchet MS"/>
              </a:rPr>
              <a:t>fin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467684" y="5279326"/>
            <a:ext cx="2940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424243"/>
                </a:solidFill>
                <a:latin typeface="Trebuchet MS"/>
                <a:cs typeface="Trebuchet MS"/>
              </a:rPr>
              <a:t>ack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6988592" y="2062098"/>
            <a:ext cx="4168140" cy="1217295"/>
          </a:xfrm>
          <a:custGeom>
            <a:avLst/>
            <a:gdLst/>
            <a:ahLst/>
            <a:cxnLst/>
            <a:rect l="l" t="t" r="r" b="b"/>
            <a:pathLst>
              <a:path w="4168140" h="1217295">
                <a:moveTo>
                  <a:pt x="253056" y="0"/>
                </a:moveTo>
                <a:lnTo>
                  <a:pt x="3914464" y="3"/>
                </a:lnTo>
                <a:lnTo>
                  <a:pt x="3964815" y="197"/>
                </a:lnTo>
                <a:lnTo>
                  <a:pt x="4005424" y="1554"/>
                </a:lnTo>
                <a:lnTo>
                  <a:pt x="4062975" y="12409"/>
                </a:lnTo>
                <a:lnTo>
                  <a:pt x="4119261" y="48261"/>
                </a:lnTo>
                <a:lnTo>
                  <a:pt x="4155112" y="104547"/>
                </a:lnTo>
                <a:lnTo>
                  <a:pt x="4165962" y="162092"/>
                </a:lnTo>
                <a:lnTo>
                  <a:pt x="4167319" y="202700"/>
                </a:lnTo>
                <a:lnTo>
                  <a:pt x="4167518" y="253058"/>
                </a:lnTo>
                <a:lnTo>
                  <a:pt x="4167518" y="964240"/>
                </a:lnTo>
                <a:lnTo>
                  <a:pt x="4167319" y="1014597"/>
                </a:lnTo>
                <a:lnTo>
                  <a:pt x="4165960" y="1055208"/>
                </a:lnTo>
                <a:lnTo>
                  <a:pt x="4155107" y="1112756"/>
                </a:lnTo>
                <a:lnTo>
                  <a:pt x="4119253" y="1169038"/>
                </a:lnTo>
                <a:lnTo>
                  <a:pt x="4062970" y="1204893"/>
                </a:lnTo>
                <a:lnTo>
                  <a:pt x="4005423" y="1215745"/>
                </a:lnTo>
                <a:lnTo>
                  <a:pt x="3964815" y="1217101"/>
                </a:lnTo>
                <a:lnTo>
                  <a:pt x="3914463" y="1217295"/>
                </a:lnTo>
                <a:lnTo>
                  <a:pt x="253053" y="1217291"/>
                </a:lnTo>
                <a:lnTo>
                  <a:pt x="202697" y="1217097"/>
                </a:lnTo>
                <a:lnTo>
                  <a:pt x="162088" y="1215741"/>
                </a:lnTo>
                <a:lnTo>
                  <a:pt x="104537" y="1204890"/>
                </a:lnTo>
                <a:lnTo>
                  <a:pt x="48256" y="1169035"/>
                </a:lnTo>
                <a:lnTo>
                  <a:pt x="12401" y="1112754"/>
                </a:lnTo>
                <a:lnTo>
                  <a:pt x="1550" y="1055203"/>
                </a:lnTo>
                <a:lnTo>
                  <a:pt x="193" y="1014592"/>
                </a:lnTo>
                <a:lnTo>
                  <a:pt x="0" y="964235"/>
                </a:lnTo>
                <a:lnTo>
                  <a:pt x="1" y="253054"/>
                </a:lnTo>
                <a:lnTo>
                  <a:pt x="195" y="202697"/>
                </a:lnTo>
                <a:lnTo>
                  <a:pt x="1551" y="162087"/>
                </a:lnTo>
                <a:lnTo>
                  <a:pt x="12402" y="104537"/>
                </a:lnTo>
                <a:lnTo>
                  <a:pt x="48257" y="48255"/>
                </a:lnTo>
                <a:lnTo>
                  <a:pt x="104538" y="12400"/>
                </a:lnTo>
                <a:lnTo>
                  <a:pt x="162089" y="1550"/>
                </a:lnTo>
                <a:lnTo>
                  <a:pt x="202699" y="193"/>
                </a:lnTo>
                <a:lnTo>
                  <a:pt x="253056" y="0"/>
                </a:lnTo>
                <a:close/>
              </a:path>
            </a:pathLst>
          </a:custGeom>
          <a:ln w="13767">
            <a:solidFill>
              <a:srgbClr val="9292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7473429" y="2316098"/>
            <a:ext cx="3197860" cy="6350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dirty="0" sz="1500">
                <a:solidFill>
                  <a:srgbClr val="5E5E5E"/>
                </a:solidFill>
                <a:latin typeface="Microsoft YaHei"/>
                <a:cs typeface="Microsoft YaHei"/>
              </a:rPr>
              <a:t>timewait</a:t>
            </a:r>
            <a:r>
              <a:rPr dirty="0" sz="1500" spc="-20">
                <a:solidFill>
                  <a:srgbClr val="5E5E5E"/>
                </a:solidFill>
                <a:latin typeface="Microsoft YaHei"/>
                <a:cs typeface="Microsoft YaHei"/>
              </a:rPr>
              <a:t> 是怎么产生的 ?</a:t>
            </a:r>
            <a:endParaRPr sz="15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dirty="0" sz="1500" spc="-5">
                <a:solidFill>
                  <a:srgbClr val="5E5E5E"/>
                </a:solidFill>
                <a:latin typeface="Microsoft YaHei"/>
                <a:cs typeface="Microsoft YaHei"/>
              </a:rPr>
              <a:t>谁发起关闭，谁就会产生 </a:t>
            </a:r>
            <a:r>
              <a:rPr dirty="0" sz="1500">
                <a:solidFill>
                  <a:srgbClr val="5E5E5E"/>
                </a:solidFill>
                <a:latin typeface="Microsoft YaHei"/>
                <a:cs typeface="Microsoft YaHei"/>
              </a:rPr>
              <a:t>timewait</a:t>
            </a:r>
            <a:r>
              <a:rPr dirty="0" sz="1500" spc="-25">
                <a:solidFill>
                  <a:srgbClr val="5E5E5E"/>
                </a:solidFill>
                <a:latin typeface="Microsoft YaHei"/>
                <a:cs typeface="Microsoft YaHei"/>
              </a:rPr>
              <a:t> !!!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580414" y="4318228"/>
            <a:ext cx="90411" cy="84327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7897914" y="4220171"/>
            <a:ext cx="293370" cy="2038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spc="-25">
                <a:solidFill>
                  <a:srgbClr val="535353"/>
                </a:solidFill>
                <a:latin typeface="Microsoft YaHei"/>
                <a:cs typeface="Microsoft YaHei"/>
              </a:rPr>
              <a:t>RST</a:t>
            </a:r>
            <a:endParaRPr sz="1150">
              <a:latin typeface="Microsoft YaHei"/>
              <a:cs typeface="Microsoft YaHei"/>
            </a:endParaRPr>
          </a:p>
        </p:txBody>
      </p:sp>
      <p:pic>
        <p:nvPicPr>
          <p:cNvPr id="32" name="object 3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037614" y="4786223"/>
            <a:ext cx="90411" cy="84328"/>
          </a:xfrm>
          <a:prstGeom prst="rect">
            <a:avLst/>
          </a:prstGeom>
        </p:spPr>
      </p:pic>
      <p:sp>
        <p:nvSpPr>
          <p:cNvPr id="33" name="object 33" descr=""/>
          <p:cNvSpPr txBox="1"/>
          <p:nvPr/>
        </p:nvSpPr>
        <p:spPr>
          <a:xfrm>
            <a:off x="8355114" y="4688166"/>
            <a:ext cx="1682114" cy="2038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>
                <a:solidFill>
                  <a:srgbClr val="535353"/>
                </a:solidFill>
                <a:latin typeface="Microsoft YaHei"/>
                <a:cs typeface="Microsoft YaHei"/>
              </a:rPr>
              <a:t>enable</a:t>
            </a:r>
            <a:r>
              <a:rPr dirty="0" sz="1150" spc="25">
                <a:solidFill>
                  <a:srgbClr val="535353"/>
                </a:solidFill>
                <a:latin typeface="Microsoft YaHei"/>
                <a:cs typeface="Microsoft YaHei"/>
              </a:rPr>
              <a:t> </a:t>
            </a:r>
            <a:r>
              <a:rPr dirty="0" sz="1150">
                <a:solidFill>
                  <a:srgbClr val="535353"/>
                </a:solidFill>
                <a:latin typeface="Microsoft YaHei"/>
                <a:cs typeface="Microsoft YaHei"/>
              </a:rPr>
              <a:t>socket</a:t>
            </a:r>
            <a:r>
              <a:rPr dirty="0" sz="1150" spc="25">
                <a:solidFill>
                  <a:srgbClr val="535353"/>
                </a:solidFill>
                <a:latin typeface="Microsoft YaHei"/>
                <a:cs typeface="Microsoft YaHei"/>
              </a:rPr>
              <a:t> </a:t>
            </a:r>
            <a:r>
              <a:rPr dirty="0" sz="1150" spc="-10">
                <a:solidFill>
                  <a:srgbClr val="535353"/>
                </a:solidFill>
                <a:latin typeface="Microsoft YaHei"/>
                <a:cs typeface="Microsoft YaHei"/>
              </a:rPr>
              <a:t>so_linger</a:t>
            </a:r>
            <a:endParaRPr sz="1150">
              <a:latin typeface="Microsoft YaHei"/>
              <a:cs typeface="Microsoft YaHei"/>
            </a:endParaRPr>
          </a:p>
        </p:txBody>
      </p:sp>
      <p:pic>
        <p:nvPicPr>
          <p:cNvPr id="34" name="object 3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037614" y="5254218"/>
            <a:ext cx="90411" cy="84328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8355114" y="5156162"/>
            <a:ext cx="1861820" cy="2038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spc="10">
                <a:solidFill>
                  <a:srgbClr val="535353"/>
                </a:solidFill>
                <a:latin typeface="Microsoft YaHei"/>
                <a:cs typeface="Microsoft YaHei"/>
              </a:rPr>
              <a:t>关闭读缓冲不为空的 </a:t>
            </a:r>
            <a:r>
              <a:rPr dirty="0" sz="1150" spc="-10">
                <a:solidFill>
                  <a:srgbClr val="535353"/>
                </a:solidFill>
                <a:latin typeface="Microsoft YaHei"/>
                <a:cs typeface="Microsoft YaHei"/>
              </a:rPr>
              <a:t>socket</a:t>
            </a:r>
            <a:endParaRPr sz="1150">
              <a:latin typeface="Microsoft YaHei"/>
              <a:cs typeface="Microsoft YaHei"/>
            </a:endParaRPr>
          </a:p>
        </p:txBody>
      </p:sp>
      <p:pic>
        <p:nvPicPr>
          <p:cNvPr id="36" name="object 3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037614" y="5722215"/>
            <a:ext cx="90411" cy="84328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8355114" y="5624155"/>
            <a:ext cx="1464945" cy="2038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spc="-10">
                <a:solidFill>
                  <a:srgbClr val="535353"/>
                </a:solidFill>
                <a:latin typeface="Microsoft YaHei"/>
                <a:cs typeface="Microsoft YaHei"/>
              </a:rPr>
              <a:t>tcp_max_tw_buckets</a:t>
            </a:r>
            <a:endParaRPr sz="1150">
              <a:latin typeface="Microsoft YaHei"/>
              <a:cs typeface="Microsoft YaHei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037614" y="6190209"/>
            <a:ext cx="90411" cy="84328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8355114" y="6092150"/>
            <a:ext cx="471170" cy="2038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spc="-20">
                <a:solidFill>
                  <a:srgbClr val="535353"/>
                </a:solidFill>
                <a:latin typeface="Microsoft YaHei"/>
                <a:cs typeface="Microsoft YaHei"/>
              </a:rPr>
              <a:t>。。。</a:t>
            </a:r>
            <a:endParaRPr sz="1150">
              <a:latin typeface="Microsoft YaHei"/>
              <a:cs typeface="Microsoft YaHei"/>
            </a:endParaRPr>
          </a:p>
        </p:txBody>
      </p:sp>
      <p:pic>
        <p:nvPicPr>
          <p:cNvPr id="40" name="object 40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427309" y="4898377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3423" rIns="0" bIns="0" rtlCol="0" vert="horz">
            <a:spAutoFit/>
          </a:bodyPr>
          <a:lstStyle/>
          <a:p>
            <a:pPr marL="1261110">
              <a:lnSpc>
                <a:spcPct val="100000"/>
              </a:lnSpc>
              <a:spcBef>
                <a:spcPts val="100"/>
              </a:spcBef>
            </a:pPr>
            <a:r>
              <a:rPr dirty="0" sz="3900"/>
              <a:t>time-</a:t>
            </a:r>
            <a:r>
              <a:rPr dirty="0" sz="3900" spc="-35"/>
              <a:t>wait</a:t>
            </a:r>
            <a:endParaRPr sz="39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1543" y="1680311"/>
            <a:ext cx="3739667" cy="1397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668215" y="1786559"/>
            <a:ext cx="2520950" cy="103124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dirty="0" sz="1700" spc="-10">
                <a:solidFill>
                  <a:srgbClr val="FF644E"/>
                </a:solidFill>
                <a:latin typeface="Microsoft YaHei"/>
                <a:cs typeface="Microsoft YaHei"/>
              </a:rPr>
              <a:t>根本问题在于</a:t>
            </a:r>
            <a:endParaRPr sz="17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dirty="0" sz="1700">
                <a:solidFill>
                  <a:srgbClr val="FF644E"/>
                </a:solidFill>
                <a:latin typeface="Microsoft YaHei"/>
                <a:cs typeface="Microsoft YaHei"/>
              </a:rPr>
              <a:t>为什么有大量的</a:t>
            </a:r>
            <a:r>
              <a:rPr dirty="0" sz="1700" spc="-10">
                <a:solidFill>
                  <a:srgbClr val="FF644E"/>
                </a:solidFill>
                <a:latin typeface="Microsoft YaHei"/>
                <a:cs typeface="Microsoft YaHei"/>
              </a:rPr>
              <a:t>time-</a:t>
            </a:r>
            <a:r>
              <a:rPr dirty="0" sz="1700" spc="-20">
                <a:solidFill>
                  <a:srgbClr val="FF644E"/>
                </a:solidFill>
                <a:latin typeface="Microsoft YaHei"/>
                <a:cs typeface="Microsoft YaHei"/>
              </a:rPr>
              <a:t>wait</a:t>
            </a:r>
            <a:endParaRPr sz="17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dirty="0" sz="1700" spc="-25">
                <a:solidFill>
                  <a:srgbClr val="FF644E"/>
                </a:solidFill>
                <a:latin typeface="Microsoft YaHei"/>
                <a:cs typeface="Microsoft YaHei"/>
              </a:rPr>
              <a:t>!!!</a:t>
            </a:r>
            <a:endParaRPr sz="1700">
              <a:latin typeface="Microsoft YaHei"/>
              <a:cs typeface="Microsoft YaHe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1809" y="2487663"/>
            <a:ext cx="115911" cy="108115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757108" y="2376271"/>
            <a:ext cx="74549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535353"/>
                </a:solidFill>
                <a:latin typeface="Microsoft YaHei"/>
                <a:cs typeface="Microsoft YaHei"/>
              </a:rPr>
              <a:t>短连接 ?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1809" y="3160763"/>
            <a:ext cx="115911" cy="108115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757108" y="3049371"/>
            <a:ext cx="112649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535353"/>
                </a:solidFill>
                <a:latin typeface="Microsoft YaHei"/>
                <a:cs typeface="Microsoft YaHei"/>
              </a:rPr>
              <a:t>连接池爆满 ?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1809" y="3833863"/>
            <a:ext cx="115911" cy="10811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757108" y="3722471"/>
            <a:ext cx="131699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535353"/>
                </a:solidFill>
                <a:latin typeface="Microsoft YaHei"/>
                <a:cs typeface="Microsoft YaHei"/>
              </a:rPr>
              <a:t>应用协议异常 ?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1809" y="4506963"/>
            <a:ext cx="115911" cy="108115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757108" y="4395571"/>
            <a:ext cx="166052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35353"/>
                </a:solidFill>
                <a:latin typeface="Microsoft YaHei"/>
                <a:cs typeface="Microsoft YaHei"/>
              </a:rPr>
              <a:t>超过idle</a:t>
            </a:r>
            <a:r>
              <a:rPr dirty="0" sz="1500" spc="-30">
                <a:solidFill>
                  <a:srgbClr val="535353"/>
                </a:solidFill>
                <a:latin typeface="Microsoft YaHei"/>
                <a:cs typeface="Microsoft YaHei"/>
              </a:rPr>
              <a:t> </a:t>
            </a:r>
            <a:r>
              <a:rPr dirty="0" sz="1500">
                <a:solidFill>
                  <a:srgbClr val="535353"/>
                </a:solidFill>
                <a:latin typeface="Microsoft YaHei"/>
                <a:cs typeface="Microsoft YaHei"/>
              </a:rPr>
              <a:t>timeout</a:t>
            </a:r>
            <a:r>
              <a:rPr dirty="0" sz="1500" spc="-45">
                <a:solidFill>
                  <a:srgbClr val="535353"/>
                </a:solidFill>
                <a:latin typeface="Microsoft YaHei"/>
                <a:cs typeface="Microsoft YaHei"/>
              </a:rPr>
              <a:t> ?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1809" y="5180063"/>
            <a:ext cx="115911" cy="108115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757108" y="5068671"/>
            <a:ext cx="18097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0">
                <a:solidFill>
                  <a:srgbClr val="535353"/>
                </a:solidFill>
                <a:latin typeface="Microsoft YaHei"/>
                <a:cs typeface="Microsoft YaHei"/>
              </a:rPr>
              <a:t>…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62856" y="3405012"/>
            <a:ext cx="2798025" cy="279802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92795" y="2410637"/>
            <a:ext cx="115912" cy="108115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8488095" y="2299246"/>
            <a:ext cx="229806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35353"/>
                </a:solidFill>
                <a:latin typeface="Microsoft YaHei"/>
                <a:cs typeface="Microsoft YaHei"/>
              </a:rPr>
              <a:t>为何跟 </a:t>
            </a:r>
            <a:r>
              <a:rPr dirty="0" sz="1500" spc="-10">
                <a:solidFill>
                  <a:srgbClr val="535353"/>
                </a:solidFill>
                <a:latin typeface="Microsoft YaHei"/>
                <a:cs typeface="Microsoft YaHei"/>
              </a:rPr>
              <a:t>time-</a:t>
            </a:r>
            <a:r>
              <a:rPr dirty="0" sz="1500">
                <a:solidFill>
                  <a:srgbClr val="535353"/>
                </a:solidFill>
                <a:latin typeface="Microsoft YaHei"/>
                <a:cs typeface="Microsoft YaHei"/>
              </a:rPr>
              <a:t>wait</a:t>
            </a:r>
            <a:r>
              <a:rPr dirty="0" sz="1500" spc="-10">
                <a:solidFill>
                  <a:srgbClr val="535353"/>
                </a:solidFill>
                <a:latin typeface="Microsoft YaHei"/>
                <a:cs typeface="Microsoft YaHei"/>
              </a:rPr>
              <a:t> 过不去 ?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49995" y="3083737"/>
            <a:ext cx="115912" cy="108115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8945295" y="2972346"/>
            <a:ext cx="214757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535353"/>
                </a:solidFill>
                <a:latin typeface="Microsoft YaHei"/>
                <a:cs typeface="Microsoft YaHei"/>
              </a:rPr>
              <a:t>socket</a:t>
            </a:r>
            <a:r>
              <a:rPr dirty="0" sz="1500" spc="40">
                <a:solidFill>
                  <a:srgbClr val="535353"/>
                </a:solidFill>
                <a:latin typeface="Microsoft YaHei"/>
                <a:cs typeface="Microsoft YaHei"/>
              </a:rPr>
              <a:t>占用缓冲区内存 ?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49995" y="3756837"/>
            <a:ext cx="115912" cy="108115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8945295" y="3645446"/>
            <a:ext cx="1774189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solidFill>
                  <a:srgbClr val="535353"/>
                </a:solidFill>
                <a:latin typeface="Microsoft YaHei"/>
                <a:cs typeface="Microsoft YaHei"/>
              </a:rPr>
              <a:t>占用进程 </a:t>
            </a:r>
            <a:r>
              <a:rPr dirty="0" sz="1500">
                <a:solidFill>
                  <a:srgbClr val="535353"/>
                </a:solidFill>
                <a:latin typeface="Microsoft YaHei"/>
                <a:cs typeface="Microsoft YaHei"/>
              </a:rPr>
              <a:t>RSS</a:t>
            </a:r>
            <a:r>
              <a:rPr dirty="0" sz="1500" spc="-15">
                <a:solidFill>
                  <a:srgbClr val="535353"/>
                </a:solidFill>
                <a:latin typeface="Microsoft YaHei"/>
                <a:cs typeface="Microsoft YaHei"/>
              </a:rPr>
              <a:t> 内存 ?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49995" y="4429937"/>
            <a:ext cx="115912" cy="108115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8945295" y="4318546"/>
            <a:ext cx="21234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5">
                <a:solidFill>
                  <a:srgbClr val="535353"/>
                </a:solidFill>
                <a:latin typeface="Microsoft YaHei"/>
                <a:cs typeface="Microsoft YaHei"/>
              </a:rPr>
              <a:t>占用 </a:t>
            </a:r>
            <a:r>
              <a:rPr dirty="0" sz="1500">
                <a:solidFill>
                  <a:srgbClr val="535353"/>
                </a:solidFill>
                <a:latin typeface="Microsoft YaHei"/>
                <a:cs typeface="Microsoft YaHei"/>
              </a:rPr>
              <a:t>local_range_port</a:t>
            </a:r>
            <a:r>
              <a:rPr dirty="0" sz="1500" spc="-40">
                <a:solidFill>
                  <a:srgbClr val="535353"/>
                </a:solidFill>
                <a:latin typeface="Microsoft YaHei"/>
                <a:cs typeface="Microsoft YaHei"/>
              </a:rPr>
              <a:t> ?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49995" y="5103037"/>
            <a:ext cx="115912" cy="108115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8945295" y="4991646"/>
            <a:ext cx="14154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FF644E"/>
                </a:solidFill>
                <a:latin typeface="Microsoft YaHei"/>
                <a:cs typeface="Microsoft YaHei"/>
              </a:rPr>
              <a:t>无法申请地址 ？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3207" y="579386"/>
            <a:ext cx="195580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15">
                <a:latin typeface="Microsoft YaHei"/>
                <a:cs typeface="Microsoft YaHei"/>
              </a:rPr>
              <a:t>发包原理</a:t>
            </a:r>
            <a:endParaRPr sz="3800">
              <a:latin typeface="Microsoft YaHei"/>
              <a:cs typeface="Microsoft YaHe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75232" y="1773402"/>
            <a:ext cx="181737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1</a:t>
            </a:r>
            <a:r>
              <a:rPr dirty="0" sz="1500" spc="150">
                <a:solidFill>
                  <a:srgbClr val="5A554C"/>
                </a:solidFill>
                <a:latin typeface="Trebuchet MS"/>
                <a:cs typeface="Trebuchet MS"/>
              </a:rPr>
              <a:t>. </a:t>
            </a:r>
            <a:r>
              <a:rPr dirty="0" sz="1500" spc="-10">
                <a:solidFill>
                  <a:srgbClr val="5A554C"/>
                </a:solidFill>
                <a:latin typeface="Microsoft YaHei"/>
                <a:cs typeface="Microsoft YaHei"/>
              </a:rPr>
              <a:t>使⽤系统调⽤发送</a:t>
            </a:r>
            <a:endParaRPr sz="1500">
              <a:latin typeface="Microsoft YaHei"/>
              <a:cs typeface="Microsoft YaHe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775232" y="2316429"/>
            <a:ext cx="191643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2</a:t>
            </a:r>
            <a:r>
              <a:rPr dirty="0" sz="1500" spc="165">
                <a:solidFill>
                  <a:srgbClr val="5A554C"/>
                </a:solidFill>
                <a:latin typeface="Trebuchet MS"/>
                <a:cs typeface="Trebuchet MS"/>
              </a:rPr>
              <a:t>. 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拷贝数据且</a:t>
            </a: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skb</a:t>
            </a:r>
            <a:r>
              <a:rPr dirty="0" sz="1500" spc="-25">
                <a:solidFill>
                  <a:srgbClr val="5A554C"/>
                </a:solidFill>
                <a:latin typeface="Microsoft YaHei"/>
                <a:cs typeface="Microsoft YaHei"/>
              </a:rPr>
              <a:t>封装</a:t>
            </a:r>
            <a:endParaRPr sz="1500">
              <a:latin typeface="Microsoft YaHei"/>
              <a:cs typeface="Microsoft YaHe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775232" y="2850286"/>
            <a:ext cx="162687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3</a:t>
            </a:r>
            <a:r>
              <a:rPr dirty="0" sz="1500" spc="150">
                <a:solidFill>
                  <a:srgbClr val="5A554C"/>
                </a:solidFill>
                <a:latin typeface="Trebuchet MS"/>
                <a:cs typeface="Trebuchet MS"/>
              </a:rPr>
              <a:t>. </a:t>
            </a:r>
            <a:r>
              <a:rPr dirty="0" sz="1500" spc="-10">
                <a:solidFill>
                  <a:srgbClr val="5A554C"/>
                </a:solidFill>
                <a:latin typeface="Microsoft YaHei"/>
                <a:cs typeface="Microsoft YaHei"/>
              </a:rPr>
              <a:t>协议栈各种处理</a:t>
            </a:r>
            <a:endParaRPr sz="1500">
              <a:latin typeface="Microsoft YaHei"/>
              <a:cs typeface="Microsoft YaHe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775232" y="3393313"/>
            <a:ext cx="26974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4.</a:t>
            </a:r>
            <a:r>
              <a:rPr dirty="0" sz="1500" spc="30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把数据推送到驱动</a:t>
            </a:r>
            <a:r>
              <a:rPr dirty="0" sz="1500" spc="-10">
                <a:solidFill>
                  <a:srgbClr val="5A554C"/>
                </a:solidFill>
                <a:latin typeface="Trebuchet MS"/>
                <a:cs typeface="Trebuchet MS"/>
              </a:rPr>
              <a:t>ringbuffer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775232" y="3927157"/>
            <a:ext cx="143637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5.</a:t>
            </a:r>
            <a:r>
              <a:rPr dirty="0" sz="1500" spc="30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5A554C"/>
                </a:solidFill>
                <a:latin typeface="Microsoft YaHei"/>
                <a:cs typeface="Microsoft YaHei"/>
              </a:rPr>
              <a:t>⽹卡发送数据</a:t>
            </a:r>
            <a:endParaRPr sz="1500">
              <a:latin typeface="Microsoft YaHei"/>
              <a:cs typeface="Microsoft YaHe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775232" y="4461827"/>
            <a:ext cx="1554480" cy="797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0"/>
              </a:spcBef>
              <a:buFont typeface="Trebuchet MS"/>
              <a:buAutoNum type="arabicPeriod" startAt="6"/>
              <a:tabLst>
                <a:tab pos="279400" algn="l"/>
              </a:tabLst>
            </a:pPr>
            <a:r>
              <a:rPr dirty="0" sz="1500" spc="-10">
                <a:solidFill>
                  <a:srgbClr val="5A554C"/>
                </a:solidFill>
                <a:latin typeface="Microsoft YaHei"/>
                <a:cs typeface="Microsoft YaHei"/>
              </a:rPr>
              <a:t>软硬中断处理</a:t>
            </a:r>
            <a:endParaRPr sz="1500">
              <a:latin typeface="Microsoft YaHei"/>
              <a:cs typeface="Microsoft YaHei"/>
            </a:endParaRPr>
          </a:p>
          <a:p>
            <a:pPr marL="280035" indent="-267335">
              <a:lnSpc>
                <a:spcPct val="100000"/>
              </a:lnSpc>
              <a:spcBef>
                <a:spcPts val="2475"/>
              </a:spcBef>
              <a:buFont typeface="Trebuchet MS"/>
              <a:buAutoNum type="arabicPeriod" startAt="6"/>
              <a:tabLst>
                <a:tab pos="280035" algn="l"/>
              </a:tabLst>
            </a:pPr>
            <a:r>
              <a:rPr dirty="0" sz="1500">
                <a:solidFill>
                  <a:srgbClr val="5A554C"/>
                </a:solidFill>
                <a:latin typeface="Microsoft YaHei"/>
                <a:cs typeface="Microsoft YaHei"/>
              </a:rPr>
              <a:t>清理</a:t>
            </a:r>
            <a:r>
              <a:rPr dirty="0" sz="1500" spc="-10">
                <a:solidFill>
                  <a:srgbClr val="5A554C"/>
                </a:solidFill>
                <a:latin typeface="Trebuchet MS"/>
                <a:cs typeface="Trebuchet MS"/>
              </a:rPr>
              <a:t>ringbuffer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12322" y="2674226"/>
            <a:ext cx="3812540" cy="3931285"/>
            <a:chOff x="312322" y="2674226"/>
            <a:chExt cx="3812540" cy="3931285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0438" y="6031668"/>
              <a:ext cx="573457" cy="573457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959100" y="4914900"/>
              <a:ext cx="1153160" cy="349250"/>
            </a:xfrm>
            <a:custGeom>
              <a:avLst/>
              <a:gdLst/>
              <a:ahLst/>
              <a:cxnLst/>
              <a:rect l="l" t="t" r="r" b="b"/>
              <a:pathLst>
                <a:path w="1153160" h="349250">
                  <a:moveTo>
                    <a:pt x="1152626" y="0"/>
                  </a:moveTo>
                  <a:lnTo>
                    <a:pt x="1152626" y="0"/>
                  </a:lnTo>
                  <a:lnTo>
                    <a:pt x="0" y="0"/>
                  </a:lnTo>
                  <a:lnTo>
                    <a:pt x="0" y="348843"/>
                  </a:lnTo>
                  <a:lnTo>
                    <a:pt x="1152626" y="348843"/>
                  </a:lnTo>
                  <a:lnTo>
                    <a:pt x="1152626" y="0"/>
                  </a:lnTo>
                  <a:close/>
                </a:path>
              </a:pathLst>
            </a:custGeom>
            <a:solidFill>
              <a:srgbClr val="D6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952750" y="4908550"/>
              <a:ext cx="1165860" cy="361950"/>
            </a:xfrm>
            <a:custGeom>
              <a:avLst/>
              <a:gdLst/>
              <a:ahLst/>
              <a:cxnLst/>
              <a:rect l="l" t="t" r="r" b="b"/>
              <a:pathLst>
                <a:path w="1165860" h="361950">
                  <a:moveTo>
                    <a:pt x="171010" y="0"/>
                  </a:moveTo>
                  <a:lnTo>
                    <a:pt x="171010" y="361542"/>
                  </a:lnTo>
                </a:path>
                <a:path w="1165860" h="361950">
                  <a:moveTo>
                    <a:pt x="335671" y="0"/>
                  </a:moveTo>
                  <a:lnTo>
                    <a:pt x="335671" y="361542"/>
                  </a:lnTo>
                </a:path>
                <a:path w="1165860" h="361950">
                  <a:moveTo>
                    <a:pt x="500331" y="0"/>
                  </a:moveTo>
                  <a:lnTo>
                    <a:pt x="500331" y="361542"/>
                  </a:lnTo>
                </a:path>
                <a:path w="1165860" h="361950">
                  <a:moveTo>
                    <a:pt x="664992" y="0"/>
                  </a:moveTo>
                  <a:lnTo>
                    <a:pt x="664992" y="361542"/>
                  </a:lnTo>
                </a:path>
                <a:path w="1165860" h="361950">
                  <a:moveTo>
                    <a:pt x="829651" y="0"/>
                  </a:moveTo>
                  <a:lnTo>
                    <a:pt x="829651" y="361542"/>
                  </a:lnTo>
                </a:path>
                <a:path w="1165860" h="361950">
                  <a:moveTo>
                    <a:pt x="994312" y="0"/>
                  </a:moveTo>
                  <a:lnTo>
                    <a:pt x="994312" y="361542"/>
                  </a:lnTo>
                </a:path>
                <a:path w="1165860" h="361950">
                  <a:moveTo>
                    <a:pt x="6350" y="0"/>
                  </a:moveTo>
                  <a:lnTo>
                    <a:pt x="6350" y="361542"/>
                  </a:lnTo>
                </a:path>
                <a:path w="1165860" h="361950">
                  <a:moveTo>
                    <a:pt x="1158972" y="0"/>
                  </a:moveTo>
                  <a:lnTo>
                    <a:pt x="1158972" y="361542"/>
                  </a:lnTo>
                </a:path>
                <a:path w="1165860" h="361950">
                  <a:moveTo>
                    <a:pt x="0" y="355192"/>
                  </a:moveTo>
                  <a:lnTo>
                    <a:pt x="1165322" y="355192"/>
                  </a:lnTo>
                </a:path>
              </a:pathLst>
            </a:custGeom>
            <a:ln w="1270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322" y="4515700"/>
              <a:ext cx="751840" cy="75183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2750" y="2674226"/>
              <a:ext cx="1165322" cy="2247023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3438296" y="3858742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4B4A4B"/>
                </a:solidFill>
                <a:latin typeface="Trebuchet MS"/>
                <a:cs typeface="Trebuchet MS"/>
              </a:rPr>
              <a:t>skb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3329" y="1001902"/>
            <a:ext cx="1151578" cy="1282446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3282010" y="1103223"/>
            <a:ext cx="51180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4B4A4B"/>
                </a:solidFill>
                <a:latin typeface="Trebuchet MS"/>
                <a:cs typeface="Trebuchet MS"/>
              </a:rPr>
              <a:t>processor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3436664" y="5317302"/>
            <a:ext cx="201295" cy="664210"/>
            <a:chOff x="3436664" y="5317302"/>
            <a:chExt cx="201295" cy="664210"/>
          </a:xfrm>
        </p:grpSpPr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6664" y="5317302"/>
              <a:ext cx="200996" cy="66362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73232" y="5349411"/>
              <a:ext cx="126683" cy="560711"/>
            </a:xfrm>
            <a:prstGeom prst="rect">
              <a:avLst/>
            </a:prstGeom>
          </p:spPr>
        </p:pic>
      </p:grpSp>
      <p:pic>
        <p:nvPicPr>
          <p:cNvPr id="21" name="object 2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7448" y="5286108"/>
            <a:ext cx="2602131" cy="1069453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4071378" y="1635823"/>
            <a:ext cx="131064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35353"/>
                </a:solidFill>
                <a:latin typeface="Trebuchet MS"/>
                <a:cs typeface="Trebuchet MS"/>
              </a:rPr>
              <a:t>1. </a:t>
            </a:r>
            <a:r>
              <a:rPr dirty="0" sz="1100" spc="-10">
                <a:solidFill>
                  <a:srgbClr val="535353"/>
                </a:solidFill>
                <a:latin typeface="Microsoft YaHei"/>
                <a:cs typeface="Microsoft YaHei"/>
              </a:rPr>
              <a:t>使⽤系统调⽤发送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518355" y="2355964"/>
            <a:ext cx="75438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35353"/>
                </a:solidFill>
                <a:latin typeface="Trebuchet MS"/>
                <a:cs typeface="Trebuchet MS"/>
              </a:rPr>
              <a:t>2</a:t>
            </a:r>
            <a:r>
              <a:rPr dirty="0" sz="1100" spc="5">
                <a:solidFill>
                  <a:srgbClr val="535353"/>
                </a:solidFill>
                <a:latin typeface="Trebuchet MS"/>
                <a:cs typeface="Trebuchet MS"/>
              </a:rPr>
              <a:t>. </a:t>
            </a:r>
            <a:r>
              <a:rPr dirty="0" sz="1100" spc="-15">
                <a:solidFill>
                  <a:srgbClr val="535353"/>
                </a:solidFill>
                <a:latin typeface="Microsoft YaHei"/>
                <a:cs typeface="Microsoft YaHei"/>
              </a:rPr>
              <a:t>拷贝数据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556529" y="3201644"/>
            <a:ext cx="8858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35353"/>
                </a:solidFill>
                <a:latin typeface="Trebuchet MS"/>
                <a:cs typeface="Trebuchet MS"/>
              </a:rPr>
              <a:t>3</a:t>
            </a:r>
            <a:r>
              <a:rPr dirty="0" sz="1100" spc="-25">
                <a:solidFill>
                  <a:srgbClr val="535353"/>
                </a:solidFill>
                <a:latin typeface="Trebuchet MS"/>
                <a:cs typeface="Trebuchet MS"/>
              </a:rPr>
              <a:t>. </a:t>
            </a:r>
            <a:r>
              <a:rPr dirty="0" sz="1100" spc="-10">
                <a:solidFill>
                  <a:srgbClr val="535353"/>
                </a:solidFill>
                <a:latin typeface="Microsoft YaHei"/>
                <a:cs typeface="Microsoft YaHei"/>
              </a:rPr>
              <a:t>协议栈处理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001909" y="4349419"/>
            <a:ext cx="14497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35353"/>
                </a:solidFill>
                <a:latin typeface="Trebuchet MS"/>
                <a:cs typeface="Trebuchet MS"/>
              </a:rPr>
              <a:t>4.</a:t>
            </a:r>
            <a:r>
              <a:rPr dirty="0" sz="1100" spc="1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100" spc="15">
                <a:solidFill>
                  <a:srgbClr val="535353"/>
                </a:solidFill>
                <a:latin typeface="Microsoft YaHei"/>
                <a:cs typeface="Microsoft YaHei"/>
              </a:rPr>
              <a:t>进⼊驱动 </a:t>
            </a:r>
            <a:r>
              <a:rPr dirty="0" sz="1100" spc="-10">
                <a:solidFill>
                  <a:srgbClr val="535353"/>
                </a:solidFill>
                <a:latin typeface="Trebuchet MS"/>
                <a:cs typeface="Trebuchet MS"/>
              </a:rPr>
              <a:t>ringbuffer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935564" y="5811159"/>
            <a:ext cx="7512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35353"/>
                </a:solidFill>
                <a:latin typeface="Trebuchet MS"/>
                <a:cs typeface="Trebuchet MS"/>
              </a:rPr>
              <a:t>5.</a:t>
            </a:r>
            <a:r>
              <a:rPr dirty="0" sz="1100" spc="-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100" spc="-15">
                <a:solidFill>
                  <a:srgbClr val="535353"/>
                </a:solidFill>
                <a:latin typeface="Microsoft YaHei"/>
                <a:cs typeface="Microsoft YaHei"/>
              </a:rPr>
              <a:t>⽹卡发送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900551" y="5945868"/>
            <a:ext cx="7512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35353"/>
                </a:solidFill>
                <a:latin typeface="Trebuchet MS"/>
                <a:cs typeface="Trebuchet MS"/>
              </a:rPr>
              <a:t>6.</a:t>
            </a:r>
            <a:r>
              <a:rPr dirty="0" sz="1100" spc="-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100" spc="-15">
                <a:solidFill>
                  <a:srgbClr val="535353"/>
                </a:solidFill>
                <a:latin typeface="Microsoft YaHei"/>
                <a:cs typeface="Microsoft YaHei"/>
              </a:rPr>
              <a:t>硬件中断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473911" y="4525556"/>
            <a:ext cx="114808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0">
                <a:solidFill>
                  <a:srgbClr val="535353"/>
                </a:solidFill>
                <a:latin typeface="Trebuchet MS"/>
                <a:cs typeface="Trebuchet MS"/>
              </a:rPr>
              <a:t>7</a:t>
            </a:r>
            <a:r>
              <a:rPr dirty="0" sz="1100" spc="-40">
                <a:solidFill>
                  <a:srgbClr val="535353"/>
                </a:solidFill>
                <a:latin typeface="Trebuchet MS"/>
                <a:cs typeface="Trebuchet MS"/>
              </a:rPr>
              <a:t>. </a:t>
            </a:r>
            <a:r>
              <a:rPr dirty="0" sz="1100" spc="30">
                <a:solidFill>
                  <a:srgbClr val="535353"/>
                </a:solidFill>
                <a:latin typeface="Microsoft YaHei"/>
                <a:cs typeface="Microsoft YaHei"/>
              </a:rPr>
              <a:t>清理 </a:t>
            </a:r>
            <a:r>
              <a:rPr dirty="0" sz="1100" spc="-10">
                <a:solidFill>
                  <a:srgbClr val="535353"/>
                </a:solidFill>
                <a:latin typeface="Trebuchet MS"/>
                <a:cs typeface="Trebuchet MS"/>
              </a:rPr>
              <a:t>ringbuffer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6545140" y="5668063"/>
            <a:ext cx="4713605" cy="923290"/>
            <a:chOff x="6545140" y="5668063"/>
            <a:chExt cx="4713605" cy="923290"/>
          </a:xfrm>
        </p:grpSpPr>
        <p:pic>
          <p:nvPicPr>
            <p:cNvPr id="30" name="object 3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45140" y="5668063"/>
              <a:ext cx="4713234" cy="92329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20457" y="6024434"/>
              <a:ext cx="241300" cy="241299"/>
            </a:xfrm>
            <a:prstGeom prst="rect">
              <a:avLst/>
            </a:prstGeom>
          </p:spPr>
        </p:pic>
      </p:grpSp>
      <p:grpSp>
        <p:nvGrpSpPr>
          <p:cNvPr id="32" name="object 32" descr=""/>
          <p:cNvGrpSpPr/>
          <p:nvPr/>
        </p:nvGrpSpPr>
        <p:grpSpPr>
          <a:xfrm>
            <a:off x="714216" y="3990111"/>
            <a:ext cx="3974465" cy="2399665"/>
            <a:chOff x="714216" y="3990111"/>
            <a:chExt cx="3974465" cy="2399665"/>
          </a:xfrm>
        </p:grpSpPr>
        <p:sp>
          <p:nvSpPr>
            <p:cNvPr id="33" name="object 33" descr=""/>
            <p:cNvSpPr/>
            <p:nvPr/>
          </p:nvSpPr>
          <p:spPr>
            <a:xfrm>
              <a:off x="726916" y="4181752"/>
              <a:ext cx="633730" cy="365125"/>
            </a:xfrm>
            <a:custGeom>
              <a:avLst/>
              <a:gdLst/>
              <a:ahLst/>
              <a:cxnLst/>
              <a:rect l="l" t="t" r="r" b="b"/>
              <a:pathLst>
                <a:path w="633730" h="365125">
                  <a:moveTo>
                    <a:pt x="0" y="365097"/>
                  </a:moveTo>
                  <a:lnTo>
                    <a:pt x="18877" y="327591"/>
                  </a:lnTo>
                  <a:lnTo>
                    <a:pt x="40971" y="291981"/>
                  </a:lnTo>
                  <a:lnTo>
                    <a:pt x="66281" y="258266"/>
                  </a:lnTo>
                  <a:lnTo>
                    <a:pt x="94807" y="226446"/>
                  </a:lnTo>
                  <a:lnTo>
                    <a:pt x="126549" y="196522"/>
                  </a:lnTo>
                  <a:lnTo>
                    <a:pt x="161506" y="168494"/>
                  </a:lnTo>
                  <a:lnTo>
                    <a:pt x="199680" y="142361"/>
                  </a:lnTo>
                  <a:lnTo>
                    <a:pt x="241070" y="118124"/>
                  </a:lnTo>
                  <a:lnTo>
                    <a:pt x="285675" y="95782"/>
                  </a:lnTo>
                  <a:lnTo>
                    <a:pt x="333497" y="75336"/>
                  </a:lnTo>
                  <a:lnTo>
                    <a:pt x="384534" y="56786"/>
                  </a:lnTo>
                  <a:lnTo>
                    <a:pt x="438788" y="40130"/>
                  </a:lnTo>
                  <a:lnTo>
                    <a:pt x="496257" y="25371"/>
                  </a:lnTo>
                  <a:lnTo>
                    <a:pt x="556943" y="12507"/>
                  </a:lnTo>
                  <a:lnTo>
                    <a:pt x="620844" y="1539"/>
                  </a:lnTo>
                  <a:lnTo>
                    <a:pt x="633456" y="0"/>
                  </a:lnTo>
                </a:path>
              </a:pathLst>
            </a:custGeom>
            <a:ln w="25400">
              <a:solidFill>
                <a:srgbClr val="929292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340383" y="4122775"/>
              <a:ext cx="128905" cy="121285"/>
            </a:xfrm>
            <a:custGeom>
              <a:avLst/>
              <a:gdLst/>
              <a:ahLst/>
              <a:cxnLst/>
              <a:rect l="l" t="t" r="r" b="b"/>
              <a:pathLst>
                <a:path w="128905" h="121285">
                  <a:moveTo>
                    <a:pt x="0" y="0"/>
                  </a:moveTo>
                  <a:lnTo>
                    <a:pt x="14770" y="121018"/>
                  </a:lnTo>
                  <a:lnTo>
                    <a:pt x="128409" y="4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12958" y="6262767"/>
              <a:ext cx="775169" cy="126645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3810" y="3990111"/>
              <a:ext cx="1662810" cy="822731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/>
          <p:nvPr/>
        </p:nvSpPr>
        <p:spPr>
          <a:xfrm>
            <a:off x="7934585" y="6011734"/>
            <a:ext cx="24688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A554C"/>
                </a:solidFill>
                <a:latin typeface="Trebuchet MS"/>
                <a:cs typeface="Trebuchet MS"/>
              </a:rPr>
              <a:t>write</a:t>
            </a:r>
            <a:r>
              <a:rPr dirty="0" sz="1500" spc="60">
                <a:solidFill>
                  <a:srgbClr val="5A554C"/>
                </a:solidFill>
                <a:latin typeface="Trebuchet MS"/>
                <a:cs typeface="Trebuchet MS"/>
              </a:rPr>
              <a:t> </a:t>
            </a:r>
            <a:r>
              <a:rPr dirty="0" sz="1500" spc="5">
                <a:solidFill>
                  <a:srgbClr val="5A554C"/>
                </a:solidFill>
                <a:latin typeface="Microsoft YaHei"/>
                <a:cs typeface="Microsoft YaHei"/>
              </a:rPr>
              <a:t>系统调⽤路径特别长 </a:t>
            </a:r>
            <a:r>
              <a:rPr dirty="0" sz="1500" spc="-150">
                <a:solidFill>
                  <a:srgbClr val="5A554C"/>
                </a:solidFill>
                <a:latin typeface="Trebuchet MS"/>
                <a:cs typeface="Trebuchet MS"/>
              </a:rPr>
              <a:t>!!!</a:t>
            </a:r>
            <a:endParaRPr sz="1500">
              <a:latin typeface="Trebuchet MS"/>
              <a:cs typeface="Trebuchet MS"/>
            </a:endParaRPr>
          </a:p>
        </p:txBody>
      </p:sp>
      <p:graphicFrame>
        <p:nvGraphicFramePr>
          <p:cNvPr id="38" name="object 38" descr=""/>
          <p:cNvGraphicFramePr>
            <a:graphicFrameLocks noGrp="1"/>
          </p:cNvGraphicFramePr>
          <p:nvPr/>
        </p:nvGraphicFramePr>
        <p:xfrm>
          <a:off x="2952750" y="2279650"/>
          <a:ext cx="1242060" cy="348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65"/>
                <a:gridCol w="164465"/>
                <a:gridCol w="164464"/>
                <a:gridCol w="164465"/>
                <a:gridCol w="164465"/>
                <a:gridCol w="164465"/>
                <a:gridCol w="164465"/>
              </a:tblGrid>
              <a:tr h="348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CBEFC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CBEFC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CBEFC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CBEFC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CBEFC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CBEFC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12700">
                      <a:solidFill>
                        <a:srgbClr val="5E5E5E"/>
                      </a:solidFill>
                      <a:prstDash val="soli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  <a:solidFill>
                      <a:srgbClr val="CBEFC8"/>
                    </a:solidFill>
                  </a:tcPr>
                </a:tc>
              </a:tr>
            </a:tbl>
          </a:graphicData>
        </a:graphic>
      </p:graphicFrame>
      <p:pic>
        <p:nvPicPr>
          <p:cNvPr id="39" name="object 3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797996" y="6031668"/>
            <a:ext cx="573457" cy="573457"/>
          </a:xfrm>
          <a:prstGeom prst="rect">
            <a:avLst/>
          </a:prstGeom>
        </p:spPr>
      </p:pic>
      <p:sp>
        <p:nvSpPr>
          <p:cNvPr id="40" name="object 40" descr=""/>
          <p:cNvSpPr txBox="1"/>
          <p:nvPr/>
        </p:nvSpPr>
        <p:spPr>
          <a:xfrm>
            <a:off x="2049043" y="2604249"/>
            <a:ext cx="6578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35353"/>
                </a:solidFill>
                <a:latin typeface="Trebuchet MS"/>
                <a:cs typeface="Trebuchet MS"/>
              </a:rPr>
              <a:t>write</a:t>
            </a:r>
            <a:r>
              <a:rPr dirty="0" sz="900" spc="-2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535353"/>
                </a:solidFill>
                <a:latin typeface="Trebuchet MS"/>
                <a:cs typeface="Trebuchet MS"/>
              </a:rPr>
              <a:t>buffer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806308" y="4091444"/>
            <a:ext cx="4845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4B4A4B"/>
                </a:solidFill>
                <a:latin typeface="Trebuchet MS"/>
                <a:cs typeface="Trebuchet MS"/>
              </a:rPr>
              <a:t>ksoftirqd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440637" y="3627208"/>
            <a:ext cx="12141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45">
                <a:solidFill>
                  <a:srgbClr val="535353"/>
                </a:solidFill>
                <a:latin typeface="Trebuchet MS"/>
                <a:cs typeface="Trebuchet MS"/>
              </a:rPr>
              <a:t>NET_TX_SOFTIRQ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43" name="object 43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917433" y="2849117"/>
            <a:ext cx="2440052" cy="735596"/>
          </a:xfrm>
          <a:prstGeom prst="rect">
            <a:avLst/>
          </a:prstGeom>
        </p:spPr>
      </p:pic>
      <p:sp>
        <p:nvSpPr>
          <p:cNvPr id="45" name="object 45" descr=""/>
          <p:cNvSpPr txBox="1"/>
          <p:nvPr/>
        </p:nvSpPr>
        <p:spPr>
          <a:xfrm>
            <a:off x="3308413" y="3134817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4B4A4B"/>
                </a:solidFill>
                <a:latin typeface="Microsoft YaHei"/>
                <a:cs typeface="Microsoft YaHei"/>
              </a:rPr>
              <a:t>协议栈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692650" y="3359226"/>
            <a:ext cx="330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0">
                <a:solidFill>
                  <a:srgbClr val="4B4A4B"/>
                </a:solidFill>
                <a:latin typeface="Microsoft YaHei"/>
                <a:cs typeface="Microsoft YaHei"/>
              </a:rPr>
              <a:t>⽹络层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730267" y="2928886"/>
            <a:ext cx="330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0">
                <a:solidFill>
                  <a:srgbClr val="4B4A4B"/>
                </a:solidFill>
                <a:latin typeface="Microsoft YaHei"/>
                <a:cs typeface="Microsoft YaHei"/>
              </a:rPr>
              <a:t>传输层</a:t>
            </a:r>
            <a:endParaRPr sz="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2665" y="415632"/>
            <a:ext cx="34544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/>
              <a:t>time-wait</a:t>
            </a:r>
            <a:r>
              <a:rPr dirty="0" sz="4000" spc="155"/>
              <a:t> </a:t>
            </a:r>
            <a:r>
              <a:rPr dirty="0" sz="4000" spc="-25">
                <a:latin typeface="Microsoft YaHei"/>
                <a:cs typeface="Microsoft YaHei"/>
              </a:rPr>
              <a:t>优化</a:t>
            </a:r>
            <a:endParaRPr sz="40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2873" y="4742218"/>
            <a:ext cx="1147368" cy="49403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919846" y="4887671"/>
            <a:ext cx="58991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0">
                <a:solidFill>
                  <a:srgbClr val="535353"/>
                </a:solidFill>
                <a:latin typeface="Trebuchet MS"/>
                <a:cs typeface="Trebuchet MS"/>
              </a:rPr>
              <a:t>client-</a:t>
            </a:r>
            <a:r>
              <a:rPr dirty="0" sz="1300" spc="-50">
                <a:solidFill>
                  <a:srgbClr val="535353"/>
                </a:solidFill>
                <a:latin typeface="Trebuchet MS"/>
                <a:cs typeface="Trebuchet MS"/>
              </a:rPr>
              <a:t>1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66403" y="1965871"/>
            <a:ext cx="1147363" cy="49402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9383966" y="2111324"/>
            <a:ext cx="508634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535353"/>
                </a:solidFill>
                <a:latin typeface="Trebuchet MS"/>
                <a:cs typeface="Trebuchet MS"/>
              </a:rPr>
              <a:t>server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1809" y="1707692"/>
            <a:ext cx="91578" cy="85407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650428" y="1609026"/>
            <a:ext cx="195580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solidFill>
                  <a:srgbClr val="535353"/>
                </a:solidFill>
                <a:latin typeface="Microsoft YaHei"/>
                <a:cs typeface="Microsoft YaHei"/>
              </a:rPr>
              <a:t>net.ipv4.tcp_tw_recycle</a:t>
            </a:r>
            <a:r>
              <a:rPr dirty="0" sz="1150" spc="145">
                <a:solidFill>
                  <a:srgbClr val="535353"/>
                </a:solidFill>
                <a:latin typeface="Microsoft YaHei"/>
                <a:cs typeface="Microsoft YaHei"/>
              </a:rPr>
              <a:t> </a:t>
            </a:r>
            <a:r>
              <a:rPr dirty="0" sz="1150">
                <a:solidFill>
                  <a:srgbClr val="535353"/>
                </a:solidFill>
                <a:latin typeface="Microsoft YaHei"/>
                <a:cs typeface="Microsoft YaHei"/>
              </a:rPr>
              <a:t>=</a:t>
            </a:r>
            <a:r>
              <a:rPr dirty="0" sz="1150" spc="145">
                <a:solidFill>
                  <a:srgbClr val="535353"/>
                </a:solidFill>
                <a:latin typeface="Microsoft YaHei"/>
                <a:cs typeface="Microsoft YaHei"/>
              </a:rPr>
              <a:t> </a:t>
            </a:r>
            <a:r>
              <a:rPr dirty="0" sz="1150" spc="-50">
                <a:solidFill>
                  <a:srgbClr val="535353"/>
                </a:solidFill>
                <a:latin typeface="Microsoft YaHei"/>
                <a:cs typeface="Microsoft YaHei"/>
              </a:rPr>
              <a:t>1</a:t>
            </a:r>
            <a:endParaRPr sz="1150">
              <a:latin typeface="Microsoft YaHei"/>
              <a:cs typeface="Microsoft YaHe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19008" y="2242489"/>
            <a:ext cx="91579" cy="85407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2107628" y="2143823"/>
            <a:ext cx="179705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solidFill>
                  <a:srgbClr val="535353"/>
                </a:solidFill>
                <a:latin typeface="Microsoft YaHei"/>
                <a:cs typeface="Microsoft YaHei"/>
              </a:rPr>
              <a:t>不要开, 不要开，不要开 !!!</a:t>
            </a:r>
            <a:endParaRPr sz="1150">
              <a:latin typeface="Microsoft YaHei"/>
              <a:cs typeface="Microsoft YaHe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070660" y="2643882"/>
            <a:ext cx="740410" cy="753745"/>
            <a:chOff x="1070660" y="2643882"/>
            <a:chExt cx="740410" cy="753745"/>
          </a:xfrm>
        </p:grpSpPr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9008" y="2777286"/>
              <a:ext cx="91579" cy="8540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9008" y="3312083"/>
              <a:ext cx="91579" cy="8540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660" y="2643882"/>
              <a:ext cx="649050" cy="649050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2107628" y="2678620"/>
            <a:ext cx="134620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solidFill>
                  <a:srgbClr val="535353"/>
                </a:solidFill>
                <a:latin typeface="Microsoft YaHei"/>
                <a:cs typeface="Microsoft YaHei"/>
              </a:rPr>
              <a:t>nat</a:t>
            </a:r>
            <a:r>
              <a:rPr dirty="0" sz="1150" spc="15">
                <a:solidFill>
                  <a:srgbClr val="535353"/>
                </a:solidFill>
                <a:latin typeface="Microsoft YaHei"/>
                <a:cs typeface="Microsoft YaHei"/>
              </a:rPr>
              <a:t>环境有大问题 !!!</a:t>
            </a:r>
            <a:endParaRPr sz="1150">
              <a:latin typeface="Microsoft YaHei"/>
              <a:cs typeface="Microsoft YaHe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107628" y="3213417"/>
            <a:ext cx="184594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solidFill>
                  <a:srgbClr val="535353"/>
                </a:solidFill>
                <a:latin typeface="Microsoft YaHei"/>
                <a:cs typeface="Microsoft YaHei"/>
              </a:rPr>
              <a:t>linux</a:t>
            </a:r>
            <a:r>
              <a:rPr dirty="0" sz="1150" spc="114">
                <a:solidFill>
                  <a:srgbClr val="535353"/>
                </a:solidFill>
                <a:latin typeface="Microsoft YaHei"/>
                <a:cs typeface="Microsoft YaHei"/>
              </a:rPr>
              <a:t> </a:t>
            </a:r>
            <a:r>
              <a:rPr dirty="0" sz="1150">
                <a:solidFill>
                  <a:srgbClr val="535353"/>
                </a:solidFill>
                <a:latin typeface="Microsoft YaHei"/>
                <a:cs typeface="Microsoft YaHei"/>
              </a:rPr>
              <a:t>4.12</a:t>
            </a:r>
            <a:r>
              <a:rPr dirty="0" sz="1150" spc="5">
                <a:solidFill>
                  <a:srgbClr val="535353"/>
                </a:solidFill>
                <a:latin typeface="Microsoft YaHei"/>
                <a:cs typeface="Microsoft YaHei"/>
              </a:rPr>
              <a:t> 会移除该配置 !!!</a:t>
            </a:r>
            <a:endParaRPr sz="1150">
              <a:latin typeface="Microsoft YaHei"/>
              <a:cs typeface="Microsoft YaHei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1809" y="3846880"/>
            <a:ext cx="91578" cy="85407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1650428" y="3748214"/>
            <a:ext cx="114935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solidFill>
                  <a:srgbClr val="535353"/>
                </a:solidFill>
                <a:latin typeface="Microsoft YaHei"/>
                <a:cs typeface="Microsoft YaHei"/>
              </a:rPr>
              <a:t>tcp_tw_reuse=1</a:t>
            </a:r>
            <a:endParaRPr sz="1150">
              <a:latin typeface="Microsoft YaHei"/>
              <a:cs typeface="Microsoft YaHei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19008" y="4381677"/>
            <a:ext cx="91579" cy="85407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2107628" y="4283011"/>
            <a:ext cx="62738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5">
                <a:solidFill>
                  <a:srgbClr val="535353"/>
                </a:solidFill>
                <a:latin typeface="Microsoft YaHei"/>
                <a:cs typeface="Microsoft YaHei"/>
              </a:rPr>
              <a:t>安全选项</a:t>
            </a:r>
            <a:endParaRPr sz="1150">
              <a:latin typeface="Microsoft YaHei"/>
              <a:cs typeface="Microsoft YaHei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19008" y="4916474"/>
            <a:ext cx="91579" cy="85407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2107628" y="4817808"/>
            <a:ext cx="170561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solidFill>
                  <a:srgbClr val="535353"/>
                </a:solidFill>
                <a:latin typeface="Microsoft YaHei"/>
                <a:cs typeface="Microsoft YaHei"/>
              </a:rPr>
              <a:t>一秒后复用tw</a:t>
            </a:r>
            <a:r>
              <a:rPr dirty="0" sz="1150" spc="-10">
                <a:solidFill>
                  <a:srgbClr val="535353"/>
                </a:solidFill>
                <a:latin typeface="Microsoft YaHei"/>
                <a:cs typeface="Microsoft YaHei"/>
              </a:rPr>
              <a:t>状态的端口</a:t>
            </a:r>
            <a:endParaRPr sz="1150">
              <a:latin typeface="Microsoft YaHei"/>
              <a:cs typeface="Microsoft YaHei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61809" y="5451271"/>
            <a:ext cx="91578" cy="85407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1650428" y="5352605"/>
            <a:ext cx="212979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25">
                <a:solidFill>
                  <a:srgbClr val="535353"/>
                </a:solidFill>
                <a:latin typeface="Microsoft YaHei"/>
                <a:cs typeface="Microsoft YaHei"/>
              </a:rPr>
              <a:t>适当优化 </a:t>
            </a:r>
            <a:r>
              <a:rPr dirty="0" sz="1150" spc="-10">
                <a:solidFill>
                  <a:srgbClr val="535353"/>
                </a:solidFill>
                <a:latin typeface="Microsoft YaHei"/>
                <a:cs typeface="Microsoft YaHei"/>
              </a:rPr>
              <a:t>tcp_max_tw_buckets</a:t>
            </a:r>
            <a:endParaRPr sz="1150">
              <a:latin typeface="Microsoft YaHei"/>
              <a:cs typeface="Microsoft YaHei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61809" y="5986068"/>
            <a:ext cx="91578" cy="85408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1650428" y="5887403"/>
            <a:ext cx="173418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solidFill>
                  <a:srgbClr val="535353"/>
                </a:solidFill>
                <a:latin typeface="Microsoft YaHei"/>
                <a:cs typeface="Microsoft YaHei"/>
              </a:rPr>
              <a:t>setsocket(SO_LINGER…)</a:t>
            </a:r>
            <a:endParaRPr sz="1150">
              <a:latin typeface="Microsoft YaHei"/>
              <a:cs typeface="Microsoft YaHei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482211" y="4742218"/>
            <a:ext cx="1147357" cy="494030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10763287" y="4887671"/>
            <a:ext cx="58166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5">
                <a:solidFill>
                  <a:srgbClr val="535353"/>
                </a:solidFill>
                <a:latin typeface="Trebuchet MS"/>
                <a:cs typeface="Trebuchet MS"/>
              </a:rPr>
              <a:t>client-</a:t>
            </a:r>
            <a:r>
              <a:rPr dirty="0" sz="1300" spc="-50">
                <a:solidFill>
                  <a:srgbClr val="535353"/>
                </a:solidFill>
                <a:latin typeface="Trebuchet MS"/>
                <a:cs typeface="Trebuchet MS"/>
              </a:rPr>
              <a:t>2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066403" y="3483292"/>
            <a:ext cx="1147363" cy="494029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9394190" y="3628732"/>
            <a:ext cx="48831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535353"/>
                </a:solidFill>
                <a:latin typeface="Trebuchet MS"/>
                <a:cs typeface="Trebuchet MS"/>
              </a:rPr>
              <a:t>router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8105749" y="2442625"/>
            <a:ext cx="2988945" cy="2352040"/>
            <a:chOff x="8105749" y="2442625"/>
            <a:chExt cx="2988945" cy="2352040"/>
          </a:xfrm>
        </p:grpSpPr>
        <p:pic>
          <p:nvPicPr>
            <p:cNvPr id="32" name="object 3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05749" y="3783904"/>
              <a:ext cx="997568" cy="1009418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8156549" y="3857200"/>
              <a:ext cx="800735" cy="877569"/>
            </a:xfrm>
            <a:custGeom>
              <a:avLst/>
              <a:gdLst/>
              <a:ahLst/>
              <a:cxnLst/>
              <a:rect l="l" t="t" r="r" b="b"/>
              <a:pathLst>
                <a:path w="800734" h="877570">
                  <a:moveTo>
                    <a:pt x="1171" y="877376"/>
                  </a:moveTo>
                  <a:lnTo>
                    <a:pt x="0" y="831866"/>
                  </a:lnTo>
                  <a:lnTo>
                    <a:pt x="1161" y="787366"/>
                  </a:lnTo>
                  <a:lnTo>
                    <a:pt x="4654" y="743877"/>
                  </a:lnTo>
                  <a:lnTo>
                    <a:pt x="10480" y="701399"/>
                  </a:lnTo>
                  <a:lnTo>
                    <a:pt x="18637" y="659932"/>
                  </a:lnTo>
                  <a:lnTo>
                    <a:pt x="29127" y="619477"/>
                  </a:lnTo>
                  <a:lnTo>
                    <a:pt x="41949" y="580032"/>
                  </a:lnTo>
                  <a:lnTo>
                    <a:pt x="57103" y="541599"/>
                  </a:lnTo>
                  <a:lnTo>
                    <a:pt x="74590" y="504176"/>
                  </a:lnTo>
                  <a:lnTo>
                    <a:pt x="94409" y="467765"/>
                  </a:lnTo>
                  <a:lnTo>
                    <a:pt x="116559" y="432364"/>
                  </a:lnTo>
                  <a:lnTo>
                    <a:pt x="141042" y="397975"/>
                  </a:lnTo>
                  <a:lnTo>
                    <a:pt x="167857" y="364597"/>
                  </a:lnTo>
                  <a:lnTo>
                    <a:pt x="197005" y="332230"/>
                  </a:lnTo>
                  <a:lnTo>
                    <a:pt x="228484" y="300873"/>
                  </a:lnTo>
                  <a:lnTo>
                    <a:pt x="262296" y="270528"/>
                  </a:lnTo>
                  <a:lnTo>
                    <a:pt x="298440" y="241194"/>
                  </a:lnTo>
                  <a:lnTo>
                    <a:pt x="336916" y="212872"/>
                  </a:lnTo>
                  <a:lnTo>
                    <a:pt x="377724" y="185560"/>
                  </a:lnTo>
                  <a:lnTo>
                    <a:pt x="420865" y="159259"/>
                  </a:lnTo>
                  <a:lnTo>
                    <a:pt x="466337" y="133969"/>
                  </a:lnTo>
                  <a:lnTo>
                    <a:pt x="514142" y="109691"/>
                  </a:lnTo>
                  <a:lnTo>
                    <a:pt x="564279" y="86423"/>
                  </a:lnTo>
                  <a:lnTo>
                    <a:pt x="616748" y="64167"/>
                  </a:lnTo>
                  <a:lnTo>
                    <a:pt x="671550" y="42921"/>
                  </a:lnTo>
                  <a:lnTo>
                    <a:pt x="728683" y="22687"/>
                  </a:lnTo>
                  <a:lnTo>
                    <a:pt x="788149" y="3463"/>
                  </a:lnTo>
                  <a:lnTo>
                    <a:pt x="800390" y="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928112" y="3801999"/>
              <a:ext cx="133985" cy="117475"/>
            </a:xfrm>
            <a:custGeom>
              <a:avLst/>
              <a:gdLst/>
              <a:ahLst/>
              <a:cxnLst/>
              <a:rect l="l" t="t" r="r" b="b"/>
              <a:pathLst>
                <a:path w="133984" h="117475">
                  <a:moveTo>
                    <a:pt x="0" y="0"/>
                  </a:moveTo>
                  <a:lnTo>
                    <a:pt x="33197" y="117322"/>
                  </a:lnTo>
                  <a:lnTo>
                    <a:pt x="133921" y="254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39312" y="2442625"/>
              <a:ext cx="198120" cy="1091568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9638372" y="2569946"/>
              <a:ext cx="0" cy="906144"/>
            </a:xfrm>
            <a:custGeom>
              <a:avLst/>
              <a:gdLst/>
              <a:ahLst/>
              <a:cxnLst/>
              <a:rect l="l" t="t" r="r" b="b"/>
              <a:pathLst>
                <a:path w="0" h="906145">
                  <a:moveTo>
                    <a:pt x="0" y="906148"/>
                  </a:moveTo>
                  <a:lnTo>
                    <a:pt x="0" y="906148"/>
                  </a:lnTo>
                  <a:lnTo>
                    <a:pt x="0" y="12699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9577412" y="246072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60960" y="0"/>
                  </a:moveTo>
                  <a:lnTo>
                    <a:pt x="0" y="121920"/>
                  </a:lnTo>
                  <a:lnTo>
                    <a:pt x="121920" y="12192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74503" y="3680145"/>
              <a:ext cx="919723" cy="1114193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10321351" y="3754928"/>
              <a:ext cx="722630" cy="980440"/>
            </a:xfrm>
            <a:custGeom>
              <a:avLst/>
              <a:gdLst/>
              <a:ahLst/>
              <a:cxnLst/>
              <a:rect l="l" t="t" r="r" b="b"/>
              <a:pathLst>
                <a:path w="722629" h="980439">
                  <a:moveTo>
                    <a:pt x="0" y="0"/>
                  </a:moveTo>
                  <a:lnTo>
                    <a:pt x="58484" y="16712"/>
                  </a:lnTo>
                  <a:lnTo>
                    <a:pt x="103055" y="32347"/>
                  </a:lnTo>
                  <a:lnTo>
                    <a:pt x="146103" y="49695"/>
                  </a:lnTo>
                  <a:lnTo>
                    <a:pt x="187627" y="68757"/>
                  </a:lnTo>
                  <a:lnTo>
                    <a:pt x="227627" y="89532"/>
                  </a:lnTo>
                  <a:lnTo>
                    <a:pt x="266103" y="112021"/>
                  </a:lnTo>
                  <a:lnTo>
                    <a:pt x="303055" y="136223"/>
                  </a:lnTo>
                  <a:lnTo>
                    <a:pt x="338484" y="162139"/>
                  </a:lnTo>
                  <a:lnTo>
                    <a:pt x="372389" y="189768"/>
                  </a:lnTo>
                  <a:lnTo>
                    <a:pt x="404771" y="219110"/>
                  </a:lnTo>
                  <a:lnTo>
                    <a:pt x="435629" y="250166"/>
                  </a:lnTo>
                  <a:lnTo>
                    <a:pt x="464963" y="282936"/>
                  </a:lnTo>
                  <a:lnTo>
                    <a:pt x="492773" y="317419"/>
                  </a:lnTo>
                  <a:lnTo>
                    <a:pt x="519060" y="353615"/>
                  </a:lnTo>
                  <a:lnTo>
                    <a:pt x="543823" y="391525"/>
                  </a:lnTo>
                  <a:lnTo>
                    <a:pt x="567062" y="431148"/>
                  </a:lnTo>
                  <a:lnTo>
                    <a:pt x="588778" y="472485"/>
                  </a:lnTo>
                  <a:lnTo>
                    <a:pt x="608970" y="515535"/>
                  </a:lnTo>
                  <a:lnTo>
                    <a:pt x="627638" y="560299"/>
                  </a:lnTo>
                  <a:lnTo>
                    <a:pt x="644783" y="606776"/>
                  </a:lnTo>
                  <a:lnTo>
                    <a:pt x="660404" y="654967"/>
                  </a:lnTo>
                  <a:lnTo>
                    <a:pt x="674501" y="704871"/>
                  </a:lnTo>
                  <a:lnTo>
                    <a:pt x="687075" y="756489"/>
                  </a:lnTo>
                  <a:lnTo>
                    <a:pt x="698125" y="809820"/>
                  </a:lnTo>
                  <a:lnTo>
                    <a:pt x="707651" y="864865"/>
                  </a:lnTo>
                  <a:lnTo>
                    <a:pt x="715654" y="921623"/>
                  </a:lnTo>
                  <a:lnTo>
                    <a:pt x="722133" y="980094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0214800" y="3698252"/>
              <a:ext cx="132715" cy="119380"/>
            </a:xfrm>
            <a:custGeom>
              <a:avLst/>
              <a:gdLst/>
              <a:ahLst/>
              <a:cxnLst/>
              <a:rect l="l" t="t" r="r" b="b"/>
              <a:pathLst>
                <a:path w="132715" h="119379">
                  <a:moveTo>
                    <a:pt x="132333" y="0"/>
                  </a:moveTo>
                  <a:lnTo>
                    <a:pt x="0" y="32677"/>
                  </a:lnTo>
                  <a:lnTo>
                    <a:pt x="105549" y="118935"/>
                  </a:lnTo>
                  <a:lnTo>
                    <a:pt x="132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6357391" y="5796047"/>
            <a:ext cx="52844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5E5E5E"/>
                </a:solidFill>
                <a:latin typeface="Trebuchet MS"/>
                <a:cs typeface="Trebuchet MS"/>
              </a:rPr>
              <a:t>client1</a:t>
            </a:r>
            <a:r>
              <a:rPr dirty="0" sz="1400">
                <a:solidFill>
                  <a:srgbClr val="5E5E5E"/>
                </a:solidFill>
                <a:latin typeface="Microsoft YaHei"/>
                <a:cs typeface="Microsoft YaHei"/>
              </a:rPr>
              <a:t>时间晚于</a:t>
            </a:r>
            <a:r>
              <a:rPr dirty="0" sz="1400" spc="-10">
                <a:solidFill>
                  <a:srgbClr val="5E5E5E"/>
                </a:solidFill>
                <a:latin typeface="Trebuchet MS"/>
                <a:cs typeface="Trebuchet MS"/>
              </a:rPr>
              <a:t>client2</a:t>
            </a:r>
            <a:r>
              <a:rPr dirty="0" sz="1400" spc="50">
                <a:solidFill>
                  <a:srgbClr val="5E5E5E"/>
                </a:solidFill>
                <a:latin typeface="Trebuchet MS"/>
                <a:cs typeface="Trebuchet MS"/>
              </a:rPr>
              <a:t>, </a:t>
            </a:r>
            <a:r>
              <a:rPr dirty="0" sz="1400">
                <a:solidFill>
                  <a:srgbClr val="5E5E5E"/>
                </a:solidFill>
                <a:latin typeface="Trebuchet MS"/>
                <a:cs typeface="Trebuchet MS"/>
              </a:rPr>
              <a:t>client2</a:t>
            </a:r>
            <a:r>
              <a:rPr dirty="0" sz="1400" spc="114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E5E5E"/>
                </a:solidFill>
                <a:latin typeface="Microsoft YaHei"/>
                <a:cs typeface="Microsoft YaHei"/>
              </a:rPr>
              <a:t>先于</a:t>
            </a:r>
            <a:r>
              <a:rPr dirty="0" sz="1400">
                <a:solidFill>
                  <a:srgbClr val="5E5E5E"/>
                </a:solidFill>
                <a:latin typeface="Trebuchet MS"/>
                <a:cs typeface="Trebuchet MS"/>
              </a:rPr>
              <a:t>server</a:t>
            </a:r>
            <a:r>
              <a:rPr dirty="0" sz="1400" spc="114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5E5E5E"/>
                </a:solidFill>
                <a:latin typeface="Microsoft YaHei"/>
                <a:cs typeface="Microsoft YaHei"/>
              </a:rPr>
              <a:t>建联，</a:t>
            </a:r>
            <a:r>
              <a:rPr dirty="0" sz="1400" spc="-20">
                <a:solidFill>
                  <a:srgbClr val="5E5E5E"/>
                </a:solidFill>
                <a:latin typeface="Trebuchet MS"/>
                <a:cs typeface="Trebuchet MS"/>
              </a:rPr>
              <a:t>client1</a:t>
            </a:r>
            <a:r>
              <a:rPr dirty="0" sz="1400" spc="30">
                <a:solidFill>
                  <a:srgbClr val="5E5E5E"/>
                </a:solidFill>
                <a:latin typeface="Microsoft YaHei"/>
                <a:cs typeface="Microsoft YaHei"/>
              </a:rPr>
              <a:t>会失败 </a:t>
            </a:r>
            <a:r>
              <a:rPr dirty="0" sz="1400" spc="-105">
                <a:solidFill>
                  <a:srgbClr val="5E5E5E"/>
                </a:solidFill>
                <a:latin typeface="Trebuchet MS"/>
                <a:cs typeface="Trebuchet MS"/>
              </a:rPr>
              <a:t>!!!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357391" y="6314204"/>
            <a:ext cx="55670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5E5E5E"/>
                </a:solidFill>
                <a:latin typeface="Trebuchet MS"/>
                <a:cs typeface="Trebuchet MS"/>
              </a:rPr>
              <a:t>server</a:t>
            </a:r>
            <a:r>
              <a:rPr dirty="0" sz="1400" spc="16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400" spc="55">
                <a:solidFill>
                  <a:srgbClr val="5E5E5E"/>
                </a:solidFill>
                <a:latin typeface="Microsoft YaHei"/>
                <a:cs typeface="Microsoft YaHei"/>
              </a:rPr>
              <a:t>开启 </a:t>
            </a:r>
            <a:r>
              <a:rPr dirty="0" sz="1400">
                <a:solidFill>
                  <a:srgbClr val="5E5E5E"/>
                </a:solidFill>
                <a:latin typeface="Trebuchet MS"/>
                <a:cs typeface="Trebuchet MS"/>
              </a:rPr>
              <a:t>tw_recycle</a:t>
            </a:r>
            <a:r>
              <a:rPr dirty="0" sz="1400" spc="17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5E5E5E"/>
                </a:solidFill>
                <a:latin typeface="Microsoft YaHei"/>
                <a:cs typeface="Microsoft YaHei"/>
              </a:rPr>
              <a:t>和 </a:t>
            </a:r>
            <a:r>
              <a:rPr dirty="0" sz="1400" spc="-40">
                <a:solidFill>
                  <a:srgbClr val="5E5E5E"/>
                </a:solidFill>
                <a:latin typeface="Trebuchet MS"/>
                <a:cs typeface="Trebuchet MS"/>
              </a:rPr>
              <a:t>timestamp</a:t>
            </a:r>
            <a:r>
              <a:rPr dirty="0" sz="1400">
                <a:solidFill>
                  <a:srgbClr val="5E5E5E"/>
                </a:solidFill>
                <a:latin typeface="Microsoft YaHei"/>
                <a:cs typeface="Microsoft YaHei"/>
              </a:rPr>
              <a:t>配置</a:t>
            </a:r>
            <a:r>
              <a:rPr dirty="0" sz="1400" spc="85">
                <a:solidFill>
                  <a:srgbClr val="5E5E5E"/>
                </a:solidFill>
                <a:latin typeface="Trebuchet MS"/>
                <a:cs typeface="Trebuchet MS"/>
              </a:rPr>
              <a:t>, </a:t>
            </a:r>
            <a:r>
              <a:rPr dirty="0" sz="1400">
                <a:solidFill>
                  <a:srgbClr val="5E5E5E"/>
                </a:solidFill>
                <a:latin typeface="Microsoft YaHei"/>
                <a:cs typeface="Microsoft YaHei"/>
              </a:rPr>
              <a:t>启⽤</a:t>
            </a:r>
            <a:r>
              <a:rPr dirty="0" sz="1400" spc="55">
                <a:solidFill>
                  <a:srgbClr val="5E5E5E"/>
                </a:solidFill>
                <a:latin typeface="Trebuchet MS"/>
                <a:cs typeface="Trebuchet MS"/>
              </a:rPr>
              <a:t>per-</a:t>
            </a:r>
            <a:r>
              <a:rPr dirty="0" sz="1400" spc="-10">
                <a:solidFill>
                  <a:srgbClr val="5E5E5E"/>
                </a:solidFill>
                <a:latin typeface="Trebuchet MS"/>
                <a:cs typeface="Trebuchet MS"/>
              </a:rPr>
              <a:t>host</a:t>
            </a:r>
            <a:r>
              <a:rPr dirty="0" sz="1400">
                <a:solidFill>
                  <a:srgbClr val="5E5E5E"/>
                </a:solidFill>
                <a:latin typeface="Microsoft YaHei"/>
                <a:cs typeface="Microsoft YaHei"/>
              </a:rPr>
              <a:t>的</a:t>
            </a:r>
            <a:r>
              <a:rPr dirty="0" sz="1400" spc="-10">
                <a:solidFill>
                  <a:srgbClr val="5E5E5E"/>
                </a:solidFill>
                <a:latin typeface="Trebuchet MS"/>
                <a:cs typeface="Trebuchet MS"/>
              </a:rPr>
              <a:t>paws</a:t>
            </a:r>
            <a:r>
              <a:rPr dirty="0" sz="1400">
                <a:solidFill>
                  <a:srgbClr val="5E5E5E"/>
                </a:solidFill>
                <a:latin typeface="Microsoft YaHei"/>
                <a:cs typeface="Microsoft YaHei"/>
              </a:rPr>
              <a:t>机制</a:t>
            </a:r>
            <a:r>
              <a:rPr dirty="0" sz="1400" spc="-50">
                <a:solidFill>
                  <a:srgbClr val="5E5E5E"/>
                </a:solidFill>
                <a:latin typeface="Trebuchet MS"/>
                <a:cs typeface="Trebuchet MS"/>
              </a:rPr>
              <a:t>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1114481" y="4002544"/>
            <a:ext cx="4813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424243"/>
                </a:solidFill>
                <a:latin typeface="Trebuchet MS"/>
                <a:cs typeface="Trebuchet MS"/>
              </a:rPr>
              <a:t>5:05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492313" y="4002544"/>
            <a:ext cx="4813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FF644E"/>
                </a:solidFill>
                <a:latin typeface="Trebuchet MS"/>
                <a:cs typeface="Trebuchet MS"/>
              </a:rPr>
              <a:t>5:01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9843439" y="2819437"/>
            <a:ext cx="6896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24243"/>
                </a:solidFill>
                <a:latin typeface="Trebuchet MS"/>
                <a:cs typeface="Trebuchet MS"/>
              </a:rPr>
              <a:t>wan</a:t>
            </a:r>
            <a:r>
              <a:rPr dirty="0" sz="1800" spc="25">
                <a:solidFill>
                  <a:srgbClr val="424243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424243"/>
                </a:solidFill>
                <a:latin typeface="Trebuchet MS"/>
                <a:cs typeface="Trebuchet MS"/>
              </a:rPr>
              <a:t>ip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6334531" y="2201443"/>
            <a:ext cx="2240280" cy="2182495"/>
            <a:chOff x="6334531" y="2201443"/>
            <a:chExt cx="2240280" cy="2182495"/>
          </a:xfrm>
        </p:grpSpPr>
        <p:pic>
          <p:nvPicPr>
            <p:cNvPr id="47" name="object 4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34531" y="2201443"/>
              <a:ext cx="1572742" cy="1572742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0918" y="3919701"/>
              <a:ext cx="463627" cy="463627"/>
            </a:xfrm>
            <a:prstGeom prst="rect">
              <a:avLst/>
            </a:prstGeom>
          </p:spPr>
        </p:pic>
      </p:grpSp>
      <p:pic>
        <p:nvPicPr>
          <p:cNvPr id="49" name="object 4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6350" y="1964080"/>
            <a:ext cx="195580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15">
                <a:latin typeface="Microsoft YaHei"/>
                <a:cs typeface="Microsoft YaHei"/>
              </a:rPr>
              <a:t>连接队列</a:t>
            </a:r>
            <a:endParaRPr sz="38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8176" y="2369934"/>
            <a:ext cx="2118144" cy="211814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81460" y="6027936"/>
            <a:ext cx="511055" cy="51105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03190" y="3739146"/>
            <a:ext cx="149059" cy="13902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03190" y="4609096"/>
            <a:ext cx="149059" cy="139026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609590" y="3611549"/>
            <a:ext cx="1168400" cy="1169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535353"/>
                </a:solidFill>
                <a:latin typeface="Microsoft YaHei"/>
                <a:cs typeface="Microsoft YaHei"/>
              </a:rPr>
              <a:t>半连接队列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370"/>
              </a:spcBef>
            </a:pP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535353"/>
                </a:solidFill>
                <a:latin typeface="Microsoft YaHei"/>
                <a:cs typeface="Microsoft YaHei"/>
              </a:rPr>
              <a:t>全连接队列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5550" y="480504"/>
            <a:ext cx="195580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15">
                <a:latin typeface="Microsoft YaHei"/>
                <a:cs typeface="Microsoft YaHei"/>
              </a:rPr>
              <a:t>连接队列</a:t>
            </a:r>
            <a:endParaRPr sz="38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69069" y="3022015"/>
            <a:ext cx="102031" cy="9516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340774" y="2918662"/>
            <a:ext cx="80772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-10">
                <a:solidFill>
                  <a:srgbClr val="535353"/>
                </a:solidFill>
                <a:latin typeface="Microsoft YaHei"/>
                <a:cs typeface="Microsoft YaHei"/>
              </a:rPr>
              <a:t>半连接队列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26269" y="3524173"/>
            <a:ext cx="102031" cy="95161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9797974" y="3426409"/>
            <a:ext cx="103886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>
                <a:solidFill>
                  <a:srgbClr val="535353"/>
                </a:solidFill>
                <a:latin typeface="Microsoft YaHei"/>
                <a:cs typeface="Microsoft YaHei"/>
              </a:rPr>
              <a:t>收到第⼀个</a:t>
            </a:r>
            <a:r>
              <a:rPr dirty="0" sz="1200" spc="-25">
                <a:solidFill>
                  <a:srgbClr val="535353"/>
                </a:solidFill>
                <a:latin typeface="Trebuchet MS"/>
                <a:cs typeface="Trebuchet MS"/>
              </a:rPr>
              <a:t>syn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26269" y="4034002"/>
            <a:ext cx="102031" cy="95161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9797974" y="3936238"/>
            <a:ext cx="100965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>
                <a:solidFill>
                  <a:srgbClr val="535353"/>
                </a:solidFill>
                <a:latin typeface="Microsoft YaHei"/>
                <a:cs typeface="Microsoft YaHei"/>
              </a:rPr>
              <a:t>回复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syn</a:t>
            </a:r>
            <a:r>
              <a:rPr dirty="0" sz="1200" spc="120">
                <a:solidFill>
                  <a:srgbClr val="535353"/>
                </a:solidFill>
                <a:latin typeface="Trebuchet MS"/>
                <a:cs typeface="Trebuchet MS"/>
              </a:rPr>
              <a:t> + </a:t>
            </a:r>
            <a:r>
              <a:rPr dirty="0" sz="1200" spc="-25">
                <a:solidFill>
                  <a:srgbClr val="535353"/>
                </a:solidFill>
                <a:latin typeface="Trebuchet MS"/>
                <a:cs typeface="Trebuchet MS"/>
              </a:rPr>
              <a:t>ack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69069" y="4542561"/>
            <a:ext cx="102031" cy="95161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340774" y="4439196"/>
            <a:ext cx="80772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-10">
                <a:solidFill>
                  <a:srgbClr val="535353"/>
                </a:solidFill>
                <a:latin typeface="Microsoft YaHei"/>
                <a:cs typeface="Microsoft YaHei"/>
              </a:rPr>
              <a:t>全连接队列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26269" y="5043449"/>
            <a:ext cx="102031" cy="95161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9797974" y="4940084"/>
            <a:ext cx="96456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-10">
                <a:solidFill>
                  <a:srgbClr val="535353"/>
                </a:solidFill>
                <a:latin typeface="Microsoft YaHei"/>
                <a:cs typeface="Microsoft YaHei"/>
              </a:rPr>
              <a:t>完成三次握⼿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26269" y="5545607"/>
            <a:ext cx="102031" cy="95157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9797974" y="5447841"/>
            <a:ext cx="110299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>
                <a:solidFill>
                  <a:srgbClr val="535353"/>
                </a:solidFill>
                <a:latin typeface="Microsoft YaHei"/>
                <a:cs typeface="Microsoft YaHei"/>
              </a:rPr>
              <a:t>并未</a:t>
            </a:r>
            <a:r>
              <a:rPr dirty="0" sz="1200" spc="-20">
                <a:solidFill>
                  <a:srgbClr val="535353"/>
                </a:solidFill>
                <a:latin typeface="Trebuchet MS"/>
                <a:cs typeface="Trebuchet MS"/>
              </a:rPr>
              <a:t>accept</a:t>
            </a:r>
            <a:r>
              <a:rPr dirty="0" sz="1200" spc="-25">
                <a:solidFill>
                  <a:srgbClr val="535353"/>
                </a:solidFill>
                <a:latin typeface="Microsoft YaHei"/>
                <a:cs typeface="Microsoft YaHei"/>
              </a:rPr>
              <a:t>取⾛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93024" y="2205901"/>
            <a:ext cx="1147357" cy="494029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749348" y="2351341"/>
            <a:ext cx="43116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535353"/>
                </a:solidFill>
                <a:latin typeface="Trebuchet MS"/>
                <a:cs typeface="Trebuchet MS"/>
              </a:rPr>
              <a:t>client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13300" y="1579219"/>
            <a:ext cx="1147370" cy="494029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4830876" y="1724659"/>
            <a:ext cx="508634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535353"/>
                </a:solidFill>
                <a:latin typeface="Trebuchet MS"/>
                <a:cs typeface="Trebuchet MS"/>
              </a:rPr>
              <a:t>server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1511922" y="2062422"/>
            <a:ext cx="4029075" cy="4610100"/>
            <a:chOff x="1511922" y="2062422"/>
            <a:chExt cx="4029075" cy="4610100"/>
          </a:xfrm>
        </p:grpSpPr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8782" y="2696800"/>
              <a:ext cx="152400" cy="3975684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964982" y="2714900"/>
              <a:ext cx="0" cy="3899535"/>
            </a:xfrm>
            <a:custGeom>
              <a:avLst/>
              <a:gdLst/>
              <a:ahLst/>
              <a:cxnLst/>
              <a:rect l="l" t="t" r="r" b="b"/>
              <a:pathLst>
                <a:path w="0" h="3899534">
                  <a:moveTo>
                    <a:pt x="0" y="3899484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9070" y="2082422"/>
              <a:ext cx="152400" cy="4572927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5085270" y="2100522"/>
              <a:ext cx="0" cy="4497070"/>
            </a:xfrm>
            <a:custGeom>
              <a:avLst/>
              <a:gdLst/>
              <a:ahLst/>
              <a:cxnLst/>
              <a:rect l="l" t="t" r="r" b="b"/>
              <a:pathLst>
                <a:path w="0" h="4497070">
                  <a:moveTo>
                    <a:pt x="0" y="4496727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1922" y="2788462"/>
              <a:ext cx="4028452" cy="908469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2169883" y="3578605"/>
            <a:ext cx="58420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5E5E5E"/>
                </a:solidFill>
                <a:latin typeface="Trebuchet MS"/>
                <a:cs typeface="Trebuchet MS"/>
              </a:rPr>
              <a:t>syn_sent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87524" y="3783818"/>
            <a:ext cx="2968371" cy="671023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3330714" y="3714978"/>
            <a:ext cx="6794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968D"/>
                </a:solidFill>
                <a:latin typeface="Trebuchet MS"/>
                <a:cs typeface="Trebuchet MS"/>
              </a:rPr>
              <a:t>syn</a:t>
            </a:r>
            <a:r>
              <a:rPr dirty="0" sz="1200" spc="114">
                <a:solidFill>
                  <a:srgbClr val="FF968D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968D"/>
                </a:solidFill>
                <a:latin typeface="Trebuchet MS"/>
                <a:cs typeface="Trebuchet MS"/>
              </a:rPr>
              <a:t>+</a:t>
            </a:r>
            <a:r>
              <a:rPr dirty="0" sz="1200" spc="114">
                <a:solidFill>
                  <a:srgbClr val="FF968D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FF968D"/>
                </a:solidFill>
                <a:latin typeface="Trebuchet MS"/>
                <a:cs typeface="Trebuchet MS"/>
              </a:rPr>
              <a:t>ack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717941" y="3266440"/>
            <a:ext cx="4940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35353"/>
                </a:solidFill>
                <a:latin typeface="Trebuchet MS"/>
                <a:cs typeface="Trebuchet MS"/>
              </a:rPr>
              <a:t>connect()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235231" y="3488182"/>
            <a:ext cx="6394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E5E5E"/>
                </a:solidFill>
                <a:latin typeface="Trebuchet MS"/>
                <a:cs typeface="Trebuchet MS"/>
              </a:rPr>
              <a:t>syn_recv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010778" y="4394644"/>
            <a:ext cx="7207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5E5E5E"/>
                </a:solidFill>
                <a:latin typeface="Trebuchet MS"/>
                <a:cs typeface="Trebuchet MS"/>
              </a:rPr>
              <a:t>established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143246" y="4381309"/>
            <a:ext cx="7835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E5E5E"/>
                </a:solidFill>
                <a:latin typeface="Trebuchet MS"/>
                <a:cs typeface="Trebuchet MS"/>
              </a:rPr>
              <a:t>established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32" name="object 32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09814" y="5279510"/>
            <a:ext cx="908177" cy="400050"/>
          </a:xfrm>
          <a:prstGeom prst="rect">
            <a:avLst/>
          </a:prstGeom>
        </p:spPr>
      </p:pic>
      <p:sp>
        <p:nvSpPr>
          <p:cNvPr id="33" name="object 33" descr=""/>
          <p:cNvSpPr txBox="1"/>
          <p:nvPr/>
        </p:nvSpPr>
        <p:spPr>
          <a:xfrm>
            <a:off x="1682902" y="5398287"/>
            <a:ext cx="3600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35353"/>
                </a:solidFill>
                <a:latin typeface="Trebuchet MS"/>
                <a:cs typeface="Trebuchet MS"/>
              </a:rPr>
              <a:t>write()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34" name="object 3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632197" y="2322360"/>
            <a:ext cx="908176" cy="400050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4913261" y="2431415"/>
            <a:ext cx="34417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30">
                <a:solidFill>
                  <a:srgbClr val="535353"/>
                </a:solidFill>
                <a:latin typeface="Trebuchet MS"/>
                <a:cs typeface="Trebuchet MS"/>
              </a:rPr>
              <a:t>bind()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884356" y="2897530"/>
            <a:ext cx="40195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30">
                <a:solidFill>
                  <a:srgbClr val="535353"/>
                </a:solidFill>
                <a:latin typeface="Trebuchet MS"/>
                <a:cs typeface="Trebuchet MS"/>
              </a:rPr>
              <a:t>listen()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4632197" y="2146300"/>
            <a:ext cx="4067175" cy="3625215"/>
            <a:chOff x="4632197" y="2146300"/>
            <a:chExt cx="4067175" cy="3625215"/>
          </a:xfrm>
        </p:grpSpPr>
        <p:sp>
          <p:nvSpPr>
            <p:cNvPr id="38" name="object 38" descr=""/>
            <p:cNvSpPr/>
            <p:nvPr/>
          </p:nvSpPr>
          <p:spPr>
            <a:xfrm>
              <a:off x="7746999" y="2171700"/>
              <a:ext cx="927100" cy="311150"/>
            </a:xfrm>
            <a:custGeom>
              <a:avLst/>
              <a:gdLst/>
              <a:ahLst/>
              <a:cxnLst/>
              <a:rect l="l" t="t" r="r" b="b"/>
              <a:pathLst>
                <a:path w="927100" h="311150">
                  <a:moveTo>
                    <a:pt x="926668" y="0"/>
                  </a:moveTo>
                  <a:lnTo>
                    <a:pt x="0" y="0"/>
                  </a:lnTo>
                  <a:lnTo>
                    <a:pt x="0" y="311150"/>
                  </a:lnTo>
                  <a:lnTo>
                    <a:pt x="926668" y="311150"/>
                  </a:lnTo>
                  <a:lnTo>
                    <a:pt x="926668" y="0"/>
                  </a:lnTo>
                  <a:close/>
                </a:path>
              </a:pathLst>
            </a:custGeom>
            <a:solidFill>
              <a:srgbClr val="D0DE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747000" y="2482849"/>
              <a:ext cx="927100" cy="933450"/>
            </a:xfrm>
            <a:custGeom>
              <a:avLst/>
              <a:gdLst/>
              <a:ahLst/>
              <a:cxnLst/>
              <a:rect l="l" t="t" r="r" b="b"/>
              <a:pathLst>
                <a:path w="927100" h="933450">
                  <a:moveTo>
                    <a:pt x="926668" y="0"/>
                  </a:moveTo>
                  <a:lnTo>
                    <a:pt x="0" y="0"/>
                  </a:lnTo>
                  <a:lnTo>
                    <a:pt x="0" y="311150"/>
                  </a:lnTo>
                  <a:lnTo>
                    <a:pt x="0" y="622300"/>
                  </a:lnTo>
                  <a:lnTo>
                    <a:pt x="0" y="933450"/>
                  </a:lnTo>
                  <a:lnTo>
                    <a:pt x="926668" y="933450"/>
                  </a:lnTo>
                  <a:lnTo>
                    <a:pt x="926668" y="622300"/>
                  </a:lnTo>
                  <a:lnTo>
                    <a:pt x="926668" y="311150"/>
                  </a:lnTo>
                  <a:lnTo>
                    <a:pt x="926668" y="0"/>
                  </a:lnTo>
                  <a:close/>
                </a:path>
              </a:pathLst>
            </a:custGeom>
            <a:solidFill>
              <a:srgbClr val="56C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734299" y="2159000"/>
              <a:ext cx="952500" cy="1270000"/>
            </a:xfrm>
            <a:custGeom>
              <a:avLst/>
              <a:gdLst/>
              <a:ahLst/>
              <a:cxnLst/>
              <a:rect l="l" t="t" r="r" b="b"/>
              <a:pathLst>
                <a:path w="952500" h="1270000">
                  <a:moveTo>
                    <a:pt x="0" y="323850"/>
                  </a:moveTo>
                  <a:lnTo>
                    <a:pt x="952065" y="323850"/>
                  </a:lnTo>
                </a:path>
                <a:path w="952500" h="1270000">
                  <a:moveTo>
                    <a:pt x="0" y="635000"/>
                  </a:moveTo>
                  <a:lnTo>
                    <a:pt x="952065" y="635000"/>
                  </a:lnTo>
                </a:path>
                <a:path w="952500" h="1270000">
                  <a:moveTo>
                    <a:pt x="0" y="946150"/>
                  </a:moveTo>
                  <a:lnTo>
                    <a:pt x="952065" y="946150"/>
                  </a:lnTo>
                </a:path>
                <a:path w="952500" h="1270000">
                  <a:moveTo>
                    <a:pt x="12700" y="0"/>
                  </a:moveTo>
                  <a:lnTo>
                    <a:pt x="12700" y="1270000"/>
                  </a:lnTo>
                </a:path>
                <a:path w="952500" h="1270000">
                  <a:moveTo>
                    <a:pt x="939365" y="0"/>
                  </a:moveTo>
                  <a:lnTo>
                    <a:pt x="939365" y="1270000"/>
                  </a:lnTo>
                </a:path>
                <a:path w="952500" h="1270000">
                  <a:moveTo>
                    <a:pt x="0" y="12700"/>
                  </a:moveTo>
                  <a:lnTo>
                    <a:pt x="952065" y="12700"/>
                  </a:lnTo>
                </a:path>
                <a:path w="952500" h="1270000">
                  <a:moveTo>
                    <a:pt x="0" y="1257300"/>
                  </a:moveTo>
                  <a:lnTo>
                    <a:pt x="952065" y="125730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632699" y="4178300"/>
              <a:ext cx="927100" cy="311150"/>
            </a:xfrm>
            <a:custGeom>
              <a:avLst/>
              <a:gdLst/>
              <a:ahLst/>
              <a:cxnLst/>
              <a:rect l="l" t="t" r="r" b="b"/>
              <a:pathLst>
                <a:path w="927100" h="311150">
                  <a:moveTo>
                    <a:pt x="926668" y="0"/>
                  </a:moveTo>
                  <a:lnTo>
                    <a:pt x="0" y="0"/>
                  </a:lnTo>
                  <a:lnTo>
                    <a:pt x="0" y="311150"/>
                  </a:lnTo>
                  <a:lnTo>
                    <a:pt x="926668" y="311150"/>
                  </a:lnTo>
                  <a:lnTo>
                    <a:pt x="926668" y="0"/>
                  </a:lnTo>
                  <a:close/>
                </a:path>
              </a:pathLst>
            </a:custGeom>
            <a:solidFill>
              <a:srgbClr val="D0DE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632700" y="4489449"/>
              <a:ext cx="927100" cy="933450"/>
            </a:xfrm>
            <a:custGeom>
              <a:avLst/>
              <a:gdLst/>
              <a:ahLst/>
              <a:cxnLst/>
              <a:rect l="l" t="t" r="r" b="b"/>
              <a:pathLst>
                <a:path w="927100" h="933450">
                  <a:moveTo>
                    <a:pt x="926668" y="0"/>
                  </a:moveTo>
                  <a:lnTo>
                    <a:pt x="0" y="0"/>
                  </a:lnTo>
                  <a:lnTo>
                    <a:pt x="0" y="311150"/>
                  </a:lnTo>
                  <a:lnTo>
                    <a:pt x="0" y="622300"/>
                  </a:lnTo>
                  <a:lnTo>
                    <a:pt x="0" y="933450"/>
                  </a:lnTo>
                  <a:lnTo>
                    <a:pt x="926668" y="933450"/>
                  </a:lnTo>
                  <a:lnTo>
                    <a:pt x="926668" y="622300"/>
                  </a:lnTo>
                  <a:lnTo>
                    <a:pt x="926668" y="311150"/>
                  </a:lnTo>
                  <a:lnTo>
                    <a:pt x="926668" y="0"/>
                  </a:lnTo>
                  <a:close/>
                </a:path>
              </a:pathLst>
            </a:custGeom>
            <a:solidFill>
              <a:srgbClr val="56C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7619999" y="4165600"/>
              <a:ext cx="952500" cy="1270000"/>
            </a:xfrm>
            <a:custGeom>
              <a:avLst/>
              <a:gdLst/>
              <a:ahLst/>
              <a:cxnLst/>
              <a:rect l="l" t="t" r="r" b="b"/>
              <a:pathLst>
                <a:path w="952500" h="1270000">
                  <a:moveTo>
                    <a:pt x="0" y="323850"/>
                  </a:moveTo>
                  <a:lnTo>
                    <a:pt x="952065" y="323850"/>
                  </a:lnTo>
                </a:path>
                <a:path w="952500" h="1270000">
                  <a:moveTo>
                    <a:pt x="0" y="635000"/>
                  </a:moveTo>
                  <a:lnTo>
                    <a:pt x="952065" y="635000"/>
                  </a:lnTo>
                </a:path>
                <a:path w="952500" h="1270000">
                  <a:moveTo>
                    <a:pt x="0" y="946150"/>
                  </a:moveTo>
                  <a:lnTo>
                    <a:pt x="952065" y="946150"/>
                  </a:lnTo>
                </a:path>
                <a:path w="952500" h="1270000">
                  <a:moveTo>
                    <a:pt x="12700" y="0"/>
                  </a:moveTo>
                  <a:lnTo>
                    <a:pt x="12700" y="1270000"/>
                  </a:lnTo>
                </a:path>
                <a:path w="952500" h="1270000">
                  <a:moveTo>
                    <a:pt x="939365" y="0"/>
                  </a:moveTo>
                  <a:lnTo>
                    <a:pt x="939365" y="1270000"/>
                  </a:lnTo>
                </a:path>
                <a:path w="952500" h="1270000">
                  <a:moveTo>
                    <a:pt x="0" y="12700"/>
                  </a:moveTo>
                  <a:lnTo>
                    <a:pt x="952065" y="12700"/>
                  </a:lnTo>
                </a:path>
                <a:path w="952500" h="1270000">
                  <a:moveTo>
                    <a:pt x="0" y="1257300"/>
                  </a:moveTo>
                  <a:lnTo>
                    <a:pt x="952065" y="125730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2197" y="5370873"/>
              <a:ext cx="908176" cy="400050"/>
            </a:xfrm>
            <a:prstGeom prst="rect">
              <a:avLst/>
            </a:prstGeom>
          </p:spPr>
        </p:pic>
      </p:grpSp>
      <p:sp>
        <p:nvSpPr>
          <p:cNvPr id="45" name="object 45" descr=""/>
          <p:cNvSpPr txBox="1"/>
          <p:nvPr/>
        </p:nvSpPr>
        <p:spPr>
          <a:xfrm>
            <a:off x="2010778" y="5768063"/>
            <a:ext cx="7207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5E5E5E"/>
                </a:solidFill>
                <a:latin typeface="Trebuchet MS"/>
                <a:cs typeface="Trebuchet MS"/>
              </a:rPr>
              <a:t>established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849342" y="5479938"/>
            <a:ext cx="47244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30">
                <a:solidFill>
                  <a:srgbClr val="535353"/>
                </a:solidFill>
                <a:latin typeface="Trebuchet MS"/>
                <a:cs typeface="Trebuchet MS"/>
              </a:rPr>
              <a:t>accept()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4632197" y="1859457"/>
            <a:ext cx="3510915" cy="4648835"/>
            <a:chOff x="4632197" y="1859457"/>
            <a:chExt cx="3510915" cy="4648835"/>
          </a:xfrm>
        </p:grpSpPr>
        <p:pic>
          <p:nvPicPr>
            <p:cNvPr id="48" name="object 4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6284" y="1859457"/>
              <a:ext cx="2356713" cy="1648142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50450" y="1883283"/>
              <a:ext cx="2249723" cy="1549400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79326" y="5413193"/>
              <a:ext cx="2450731" cy="514135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29427" y="5445979"/>
              <a:ext cx="2344762" cy="421640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32197" y="6107619"/>
              <a:ext cx="908176" cy="400049"/>
            </a:xfrm>
            <a:prstGeom prst="rect">
              <a:avLst/>
            </a:prstGeom>
          </p:spPr>
        </p:pic>
      </p:grpSp>
      <p:sp>
        <p:nvSpPr>
          <p:cNvPr id="53" name="object 53" descr=""/>
          <p:cNvSpPr txBox="1"/>
          <p:nvPr/>
        </p:nvSpPr>
        <p:spPr>
          <a:xfrm>
            <a:off x="7211644" y="6024581"/>
            <a:ext cx="12230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5E5E5E"/>
                </a:solidFill>
                <a:latin typeface="Trebuchet MS"/>
                <a:cs typeface="Trebuchet MS"/>
              </a:rPr>
              <a:t>accept</a:t>
            </a:r>
            <a:r>
              <a:rPr dirty="0" sz="1600" spc="-3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600" spc="-30">
                <a:solidFill>
                  <a:srgbClr val="5E5E5E"/>
                </a:solidFill>
                <a:latin typeface="Trebuchet MS"/>
                <a:cs typeface="Trebuchet MS"/>
              </a:rPr>
              <a:t>queue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7083666" y="1548815"/>
            <a:ext cx="9366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5E5E5E"/>
                </a:solidFill>
                <a:latin typeface="Trebuchet MS"/>
                <a:cs typeface="Trebuchet MS"/>
              </a:rPr>
              <a:t>syn</a:t>
            </a:r>
            <a:r>
              <a:rPr dirty="0" sz="1600" spc="16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600" spc="-30">
                <a:solidFill>
                  <a:srgbClr val="5E5E5E"/>
                </a:solidFill>
                <a:latin typeface="Trebuchet MS"/>
                <a:cs typeface="Trebuchet MS"/>
              </a:rPr>
              <a:t>queue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4904003" y="6216682"/>
            <a:ext cx="36258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535353"/>
                </a:solidFill>
                <a:latin typeface="Trebuchet MS"/>
                <a:cs typeface="Trebuchet MS"/>
              </a:rPr>
              <a:t>read()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3330714" y="3133471"/>
            <a:ext cx="2508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ED5457"/>
                </a:solidFill>
                <a:latin typeface="Trebuchet MS"/>
                <a:cs typeface="Trebuchet MS"/>
              </a:rPr>
              <a:t>syn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3550386" y="4390961"/>
            <a:ext cx="25590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ED5457"/>
                </a:solidFill>
                <a:latin typeface="Trebuchet MS"/>
                <a:cs typeface="Trebuchet MS"/>
              </a:rPr>
              <a:t>ack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2386266" y="3079026"/>
            <a:ext cx="5388610" cy="2375535"/>
            <a:chOff x="2386266" y="3079026"/>
            <a:chExt cx="5388610" cy="2375535"/>
          </a:xfrm>
        </p:grpSpPr>
        <p:pic>
          <p:nvPicPr>
            <p:cNvPr id="59" name="object 5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00750" y="3079026"/>
              <a:ext cx="1973745" cy="1321689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51207" y="3110369"/>
              <a:ext cx="1866074" cy="1223670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63666" y="4167056"/>
              <a:ext cx="1327518" cy="233658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18898" y="4187253"/>
              <a:ext cx="1223289" cy="145313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2398966" y="4669357"/>
              <a:ext cx="2477770" cy="772160"/>
            </a:xfrm>
            <a:custGeom>
              <a:avLst/>
              <a:gdLst/>
              <a:ahLst/>
              <a:cxnLst/>
              <a:rect l="l" t="t" r="r" b="b"/>
              <a:pathLst>
                <a:path w="2477770" h="772160">
                  <a:moveTo>
                    <a:pt x="0" y="772021"/>
                  </a:moveTo>
                  <a:lnTo>
                    <a:pt x="2465379" y="3778"/>
                  </a:lnTo>
                  <a:lnTo>
                    <a:pt x="2477504" y="0"/>
                  </a:lnTo>
                </a:path>
              </a:pathLst>
            </a:custGeom>
            <a:ln w="25400">
              <a:solidFill>
                <a:srgbClr val="5B9BD5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4846218" y="4614938"/>
              <a:ext cx="134620" cy="116839"/>
            </a:xfrm>
            <a:custGeom>
              <a:avLst/>
              <a:gdLst/>
              <a:ahLst/>
              <a:cxnLst/>
              <a:rect l="l" t="t" r="r" b="b"/>
              <a:pathLst>
                <a:path w="134620" h="116839">
                  <a:moveTo>
                    <a:pt x="0" y="0"/>
                  </a:moveTo>
                  <a:lnTo>
                    <a:pt x="36271" y="116395"/>
                  </a:lnTo>
                  <a:lnTo>
                    <a:pt x="134531" y="219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2983979" y="4932959"/>
            <a:ext cx="2552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968D"/>
                </a:solidFill>
                <a:latin typeface="Trebuchet MS"/>
                <a:cs typeface="Trebuchet MS"/>
              </a:rPr>
              <a:t>psh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6" name="object 66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528909" y="5505830"/>
            <a:ext cx="1995376" cy="126650"/>
          </a:xfrm>
          <a:prstGeom prst="rect">
            <a:avLst/>
          </a:prstGeom>
        </p:spPr>
      </p:pic>
      <p:sp>
        <p:nvSpPr>
          <p:cNvPr id="67" name="object 67" descr=""/>
          <p:cNvSpPr txBox="1"/>
          <p:nvPr/>
        </p:nvSpPr>
        <p:spPr>
          <a:xfrm>
            <a:off x="3294697" y="5648455"/>
            <a:ext cx="2552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968D"/>
                </a:solidFill>
                <a:latin typeface="Trebuchet MS"/>
                <a:cs typeface="Trebuchet MS"/>
              </a:rPr>
              <a:t>psh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8" name="object 68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5550" y="480504"/>
            <a:ext cx="195580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15">
                <a:latin typeface="Microsoft YaHei"/>
                <a:cs typeface="Microsoft YaHei"/>
              </a:rPr>
              <a:t>连接队列</a:t>
            </a:r>
            <a:endParaRPr sz="38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7175" y="1659839"/>
            <a:ext cx="113614" cy="10596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819834" y="1550504"/>
            <a:ext cx="896619" cy="2349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-10">
                <a:solidFill>
                  <a:srgbClr val="535353"/>
                </a:solidFill>
                <a:latin typeface="Microsoft YaHei"/>
                <a:cs typeface="Microsoft YaHei"/>
              </a:rPr>
              <a:t>全连接队列</a:t>
            </a:r>
            <a:endParaRPr sz="1350">
              <a:latin typeface="Microsoft YaHei"/>
              <a:cs typeface="Microsoft YaHe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4375" y="2227643"/>
            <a:ext cx="113614" cy="10596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277034" y="2129523"/>
            <a:ext cx="1071245" cy="2349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>
                <a:solidFill>
                  <a:srgbClr val="535353"/>
                </a:solidFill>
                <a:latin typeface="Trebuchet MS"/>
                <a:cs typeface="Trebuchet MS"/>
              </a:rPr>
              <a:t>get</a:t>
            </a:r>
            <a:r>
              <a:rPr dirty="0" sz="1350" spc="6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535353"/>
                </a:solidFill>
                <a:latin typeface="Trebuchet MS"/>
                <a:cs typeface="Trebuchet MS"/>
              </a:rPr>
              <a:t>min</a:t>
            </a:r>
            <a:r>
              <a:rPr dirty="0" sz="1350" spc="6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535353"/>
                </a:solidFill>
                <a:latin typeface="Trebuchet MS"/>
                <a:cs typeface="Trebuchet MS"/>
              </a:rPr>
              <a:t>value</a:t>
            </a:r>
            <a:endParaRPr sz="135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4375" y="2799016"/>
            <a:ext cx="113614" cy="10596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8277034" y="2700896"/>
            <a:ext cx="1252855" cy="2349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-10">
                <a:solidFill>
                  <a:srgbClr val="535353"/>
                </a:solidFill>
                <a:latin typeface="Trebuchet MS"/>
                <a:cs typeface="Trebuchet MS"/>
              </a:rPr>
              <a:t>listen(</a:t>
            </a:r>
            <a:r>
              <a:rPr dirty="0" sz="1350" spc="-1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35353"/>
                </a:solidFill>
                <a:latin typeface="Trebuchet MS"/>
                <a:cs typeface="Trebuchet MS"/>
              </a:rPr>
              <a:t>backlog</a:t>
            </a:r>
            <a:r>
              <a:rPr dirty="0" sz="1350" spc="-1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50" spc="-50">
                <a:solidFill>
                  <a:srgbClr val="535353"/>
                </a:solidFill>
                <a:latin typeface="Trebuchet MS"/>
                <a:cs typeface="Trebuchet MS"/>
              </a:rPr>
              <a:t>)</a:t>
            </a:r>
            <a:endParaRPr sz="135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41575" y="3370389"/>
            <a:ext cx="113614" cy="105968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8734234" y="3272269"/>
            <a:ext cx="983615" cy="2349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>
                <a:solidFill>
                  <a:srgbClr val="535353"/>
                </a:solidFill>
                <a:latin typeface="Trebuchet MS"/>
                <a:cs typeface="Trebuchet MS"/>
              </a:rPr>
              <a:t>Nginx</a:t>
            </a:r>
            <a:r>
              <a:rPr dirty="0" sz="1350" spc="14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35353"/>
                </a:solidFill>
                <a:latin typeface="Trebuchet MS"/>
                <a:cs typeface="Trebuchet MS"/>
              </a:rPr>
              <a:t>=</a:t>
            </a:r>
            <a:r>
              <a:rPr dirty="0" sz="1350" spc="14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50" spc="35">
                <a:solidFill>
                  <a:srgbClr val="535353"/>
                </a:solidFill>
                <a:latin typeface="Trebuchet MS"/>
                <a:cs typeface="Trebuchet MS"/>
              </a:rPr>
              <a:t>511</a:t>
            </a:r>
            <a:endParaRPr sz="135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41575" y="3941762"/>
            <a:ext cx="113614" cy="105968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84375" y="4513135"/>
            <a:ext cx="113614" cy="10596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27175" y="5089487"/>
            <a:ext cx="113614" cy="105968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27175" y="5669398"/>
            <a:ext cx="113614" cy="105971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27175" y="6240772"/>
            <a:ext cx="113614" cy="105970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7819834" y="3843642"/>
            <a:ext cx="2428240" cy="25228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927100">
              <a:lnSpc>
                <a:spcPct val="100000"/>
              </a:lnSpc>
              <a:spcBef>
                <a:spcPts val="120"/>
              </a:spcBef>
            </a:pPr>
            <a:r>
              <a:rPr dirty="0" sz="1350">
                <a:solidFill>
                  <a:srgbClr val="535353"/>
                </a:solidFill>
                <a:latin typeface="Trebuchet MS"/>
                <a:cs typeface="Trebuchet MS"/>
              </a:rPr>
              <a:t>Redis</a:t>
            </a:r>
            <a:r>
              <a:rPr dirty="0" sz="1350" spc="10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535353"/>
                </a:solidFill>
                <a:latin typeface="Trebuchet MS"/>
                <a:cs typeface="Trebuchet MS"/>
              </a:rPr>
              <a:t>=</a:t>
            </a:r>
            <a:r>
              <a:rPr dirty="0" sz="1350" spc="11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50" spc="35">
                <a:solidFill>
                  <a:srgbClr val="535353"/>
                </a:solidFill>
                <a:latin typeface="Trebuchet MS"/>
                <a:cs typeface="Trebuchet MS"/>
              </a:rPr>
              <a:t>511</a:t>
            </a:r>
            <a:endParaRPr sz="1350">
              <a:latin typeface="Trebuchet MS"/>
              <a:cs typeface="Trebuchet MS"/>
            </a:endParaRPr>
          </a:p>
          <a:p>
            <a:pPr marL="12700" marR="5080" indent="457200">
              <a:lnSpc>
                <a:spcPct val="277700"/>
              </a:lnSpc>
            </a:pPr>
            <a:r>
              <a:rPr dirty="0" sz="1350" spc="-40">
                <a:solidFill>
                  <a:srgbClr val="535353"/>
                </a:solidFill>
                <a:latin typeface="Trebuchet MS"/>
                <a:cs typeface="Trebuchet MS"/>
              </a:rPr>
              <a:t>net.core.somaxconn</a:t>
            </a:r>
            <a:r>
              <a:rPr dirty="0" sz="1350" spc="15">
                <a:solidFill>
                  <a:srgbClr val="535353"/>
                </a:solidFill>
                <a:latin typeface="Trebuchet MS"/>
                <a:cs typeface="Trebuchet MS"/>
              </a:rPr>
              <a:t> (</a:t>
            </a:r>
            <a:r>
              <a:rPr dirty="0" sz="1350" spc="-20">
                <a:solidFill>
                  <a:srgbClr val="535353"/>
                </a:solidFill>
                <a:latin typeface="Trebuchet MS"/>
                <a:cs typeface="Trebuchet MS"/>
              </a:rPr>
              <a:t>128) </a:t>
            </a:r>
            <a:r>
              <a:rPr dirty="0" sz="1350" spc="-30">
                <a:solidFill>
                  <a:srgbClr val="535353"/>
                </a:solidFill>
                <a:latin typeface="Trebuchet MS"/>
                <a:cs typeface="Trebuchet MS"/>
              </a:rPr>
              <a:t>accept</a:t>
            </a:r>
            <a:r>
              <a:rPr dirty="0" sz="1350" spc="-10">
                <a:solidFill>
                  <a:srgbClr val="535353"/>
                </a:solidFill>
                <a:latin typeface="Microsoft YaHei"/>
                <a:cs typeface="Microsoft YaHei"/>
              </a:rPr>
              <a:t>原⼦消费且不惊群</a:t>
            </a:r>
            <a:endParaRPr sz="1350">
              <a:latin typeface="Microsoft YaHei"/>
              <a:cs typeface="Microsoft YaHei"/>
            </a:endParaRPr>
          </a:p>
          <a:p>
            <a:pPr marL="12700" marR="141605">
              <a:lnSpc>
                <a:spcPct val="277700"/>
              </a:lnSpc>
              <a:spcBef>
                <a:spcPts val="20"/>
              </a:spcBef>
            </a:pPr>
            <a:r>
              <a:rPr dirty="0" sz="1350" spc="-5">
                <a:solidFill>
                  <a:srgbClr val="535353"/>
                </a:solidFill>
                <a:latin typeface="Microsoft YaHei"/>
                <a:cs typeface="Microsoft YaHei"/>
              </a:rPr>
              <a:t>还在全队列的连接可接收数据</a:t>
            </a:r>
            <a:r>
              <a:rPr dirty="0" sz="1350" spc="-10">
                <a:solidFill>
                  <a:srgbClr val="EE220C"/>
                </a:solidFill>
                <a:latin typeface="Microsoft YaHei"/>
                <a:cs typeface="Microsoft YaHei"/>
              </a:rPr>
              <a:t>超出则拒绝建连</a:t>
            </a:r>
            <a:endParaRPr sz="1350">
              <a:latin typeface="Microsoft YaHei"/>
              <a:cs typeface="Microsoft YaHei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9434" y="1823973"/>
            <a:ext cx="108979" cy="101638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803711" y="1717027"/>
            <a:ext cx="861060" cy="2260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300" spc="-10">
                <a:solidFill>
                  <a:srgbClr val="535353"/>
                </a:solidFill>
                <a:latin typeface="Microsoft YaHei"/>
                <a:cs typeface="Microsoft YaHei"/>
              </a:rPr>
              <a:t>半连接队列</a:t>
            </a:r>
            <a:endParaRPr sz="1300">
              <a:latin typeface="Microsoft YaHei"/>
              <a:cs typeface="Microsoft YaHei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76634" y="2366276"/>
            <a:ext cx="108979" cy="101638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1260906" y="2270087"/>
            <a:ext cx="2237105" cy="2260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300">
                <a:solidFill>
                  <a:srgbClr val="535353"/>
                </a:solidFill>
                <a:latin typeface="Trebuchet MS"/>
                <a:cs typeface="Trebuchet MS"/>
              </a:rPr>
              <a:t>tcp_max_syn_backlog</a:t>
            </a:r>
            <a:r>
              <a:rPr dirty="0" sz="1300" spc="47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535353"/>
                </a:solidFill>
                <a:latin typeface="Trebuchet MS"/>
                <a:cs typeface="Trebuchet MS"/>
              </a:rPr>
              <a:t>(1024)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76634" y="2902711"/>
            <a:ext cx="108979" cy="101638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1260906" y="2795765"/>
            <a:ext cx="1696720" cy="2260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300" spc="-5">
                <a:solidFill>
                  <a:srgbClr val="535353"/>
                </a:solidFill>
                <a:latin typeface="Microsoft YaHei"/>
                <a:cs typeface="Microsoft YaHei"/>
              </a:rPr>
              <a:t>其实跟三个值都有关系</a:t>
            </a:r>
            <a:endParaRPr sz="1300">
              <a:latin typeface="Microsoft YaHei"/>
              <a:cs typeface="Microsoft YaHei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33829" y="3449789"/>
            <a:ext cx="108991" cy="101638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1718106" y="3298545"/>
            <a:ext cx="3202940" cy="527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6600"/>
              </a:lnSpc>
              <a:spcBef>
                <a:spcPts val="95"/>
              </a:spcBef>
            </a:pPr>
            <a:r>
              <a:rPr dirty="0" sz="1300" spc="-25">
                <a:solidFill>
                  <a:srgbClr val="535353"/>
                </a:solidFill>
                <a:latin typeface="Trebuchet MS"/>
                <a:cs typeface="Trebuchet MS"/>
              </a:rPr>
              <a:t>backlog</a:t>
            </a:r>
            <a:r>
              <a:rPr dirty="0" sz="1300">
                <a:solidFill>
                  <a:srgbClr val="535353"/>
                </a:solidFill>
                <a:latin typeface="Microsoft YaHei"/>
                <a:cs typeface="Microsoft YaHei"/>
              </a:rPr>
              <a:t>、</a:t>
            </a:r>
            <a:r>
              <a:rPr dirty="0" sz="1300" spc="-10">
                <a:solidFill>
                  <a:srgbClr val="535353"/>
                </a:solidFill>
                <a:latin typeface="Trebuchet MS"/>
                <a:cs typeface="Trebuchet MS"/>
              </a:rPr>
              <a:t>net</a:t>
            </a:r>
            <a:r>
              <a:rPr dirty="0" sz="1300" spc="-10">
                <a:solidFill>
                  <a:srgbClr val="4D5156"/>
                </a:solidFill>
                <a:latin typeface="Trebuchet MS"/>
                <a:cs typeface="Trebuchet MS"/>
              </a:rPr>
              <a:t>.</a:t>
            </a:r>
            <a:r>
              <a:rPr dirty="0" sz="1300" spc="-10">
                <a:solidFill>
                  <a:srgbClr val="535353"/>
                </a:solidFill>
                <a:latin typeface="Trebuchet MS"/>
                <a:cs typeface="Trebuchet MS"/>
              </a:rPr>
              <a:t>ipv4</a:t>
            </a:r>
            <a:r>
              <a:rPr dirty="0" sz="1300" spc="-10">
                <a:solidFill>
                  <a:srgbClr val="4D5156"/>
                </a:solidFill>
                <a:latin typeface="Trebuchet MS"/>
                <a:cs typeface="Trebuchet MS"/>
              </a:rPr>
              <a:t>.</a:t>
            </a:r>
            <a:r>
              <a:rPr dirty="0" sz="1300" spc="-10">
                <a:solidFill>
                  <a:srgbClr val="535353"/>
                </a:solidFill>
                <a:latin typeface="Trebuchet MS"/>
                <a:cs typeface="Trebuchet MS"/>
              </a:rPr>
              <a:t>tcp_max_syn_backlog</a:t>
            </a:r>
            <a:r>
              <a:rPr dirty="0" sz="1300" spc="-50">
                <a:solidFill>
                  <a:srgbClr val="535353"/>
                </a:solidFill>
                <a:latin typeface="Microsoft YaHei"/>
                <a:cs typeface="Microsoft YaHei"/>
              </a:rPr>
              <a:t>、 </a:t>
            </a:r>
            <a:r>
              <a:rPr dirty="0" sz="1300" spc="-40">
                <a:solidFill>
                  <a:srgbClr val="535353"/>
                </a:solidFill>
                <a:latin typeface="Trebuchet MS"/>
                <a:cs typeface="Trebuchet MS"/>
              </a:rPr>
              <a:t>net.core.somaxconn</a:t>
            </a:r>
            <a:r>
              <a:rPr dirty="0" sz="1300" spc="70">
                <a:solidFill>
                  <a:srgbClr val="535353"/>
                </a:solidFill>
                <a:latin typeface="Trebuchet MS"/>
                <a:cs typeface="Trebuchet MS"/>
              </a:rPr>
              <a:t> ( </a:t>
            </a:r>
            <a:r>
              <a:rPr dirty="0" sz="1300">
                <a:solidFill>
                  <a:srgbClr val="535353"/>
                </a:solidFill>
                <a:latin typeface="Microsoft YaHei"/>
                <a:cs typeface="Microsoft YaHei"/>
              </a:rPr>
              <a:t>内核代码有描述</a:t>
            </a:r>
            <a:r>
              <a:rPr dirty="0" sz="1300" spc="-50">
                <a:solidFill>
                  <a:srgbClr val="535353"/>
                </a:solidFill>
                <a:latin typeface="Trebuchet MS"/>
                <a:cs typeface="Trebuchet MS"/>
              </a:rPr>
              <a:t>)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25615" y="3981032"/>
            <a:ext cx="5234495" cy="2474175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5550" y="480504"/>
            <a:ext cx="195580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15">
                <a:latin typeface="Microsoft YaHei"/>
                <a:cs typeface="Microsoft YaHei"/>
              </a:rPr>
              <a:t>连接队列</a:t>
            </a:r>
            <a:endParaRPr sz="38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788" y="1742389"/>
            <a:ext cx="124217" cy="11586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33638" y="1639849"/>
            <a:ext cx="20751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535353"/>
                </a:solidFill>
                <a:latin typeface="Trebuchet MS"/>
                <a:cs typeface="Trebuchet MS"/>
              </a:rPr>
              <a:t>tcp_abort_on_overflow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3988" y="2253691"/>
            <a:ext cx="124217" cy="115862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290840" y="2151151"/>
            <a:ext cx="144780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35353"/>
                </a:solidFill>
                <a:latin typeface="Trebuchet MS"/>
                <a:cs typeface="Trebuchet MS"/>
              </a:rPr>
              <a:t>equal</a:t>
            </a:r>
            <a:r>
              <a:rPr dirty="0" sz="1500" spc="60">
                <a:solidFill>
                  <a:srgbClr val="535353"/>
                </a:solidFill>
                <a:latin typeface="Trebuchet MS"/>
                <a:cs typeface="Trebuchet MS"/>
              </a:rPr>
              <a:t> 0 </a:t>
            </a:r>
            <a:r>
              <a:rPr dirty="0" sz="1500" spc="-40">
                <a:solidFill>
                  <a:srgbClr val="535353"/>
                </a:solidFill>
                <a:latin typeface="Trebuchet MS"/>
                <a:cs typeface="Trebuchet MS"/>
              </a:rPr>
              <a:t>(default)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1190" y="2770428"/>
            <a:ext cx="124218" cy="115862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748040" y="2662453"/>
            <a:ext cx="151765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5">
                <a:solidFill>
                  <a:srgbClr val="535353"/>
                </a:solidFill>
                <a:latin typeface="Microsoft YaHei"/>
                <a:cs typeface="Microsoft YaHei"/>
              </a:rPr>
              <a:t>半连接队列满了 </a:t>
            </a:r>
            <a:r>
              <a:rPr dirty="0" sz="1500" spc="70">
                <a:solidFill>
                  <a:srgbClr val="535353"/>
                </a:solidFill>
                <a:latin typeface="Trebuchet MS"/>
                <a:cs typeface="Trebuchet MS"/>
              </a:rPr>
              <a:t>?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08390" y="3289350"/>
            <a:ext cx="124218" cy="11584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08390" y="3808260"/>
            <a:ext cx="124218" cy="11586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51190" y="4327181"/>
            <a:ext cx="124218" cy="11584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08390" y="4846091"/>
            <a:ext cx="124218" cy="115862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08390" y="5365013"/>
            <a:ext cx="124218" cy="11584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3988" y="5878483"/>
            <a:ext cx="124217" cy="115857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51190" y="6389781"/>
            <a:ext cx="124218" cy="115857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290840" y="3181362"/>
            <a:ext cx="5231765" cy="3360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26465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35353"/>
                </a:solidFill>
                <a:latin typeface="Microsoft YaHei"/>
                <a:cs typeface="Microsoft YaHei"/>
              </a:rPr>
              <a:t>忽略客户端</a:t>
            </a:r>
            <a:r>
              <a:rPr dirty="0" sz="1500" spc="-10">
                <a:solidFill>
                  <a:srgbClr val="535353"/>
                </a:solidFill>
                <a:latin typeface="Trebuchet MS"/>
                <a:cs typeface="Trebuchet MS"/>
              </a:rPr>
              <a:t>syn</a:t>
            </a:r>
            <a:r>
              <a:rPr dirty="0" sz="1500" spc="-30">
                <a:solidFill>
                  <a:srgbClr val="535353"/>
                </a:solidFill>
                <a:latin typeface="Trebuchet MS"/>
                <a:cs typeface="Trebuchet MS"/>
              </a:rPr>
              <a:t>, </a:t>
            </a:r>
            <a:r>
              <a:rPr dirty="0" sz="1500" spc="-10">
                <a:solidFill>
                  <a:srgbClr val="535353"/>
                </a:solidFill>
                <a:latin typeface="Microsoft YaHei"/>
                <a:cs typeface="Microsoft YaHei"/>
              </a:rPr>
              <a:t>服务端不做任何反应</a:t>
            </a:r>
            <a:endParaRPr sz="1500">
              <a:latin typeface="Microsoft YaHei"/>
              <a:cs typeface="Microsoft YaHei"/>
            </a:endParaRPr>
          </a:p>
          <a:p>
            <a:pPr marL="926465">
              <a:lnSpc>
                <a:spcPct val="100000"/>
              </a:lnSpc>
              <a:spcBef>
                <a:spcPts val="2285"/>
              </a:spcBef>
            </a:pPr>
            <a:r>
              <a:rPr dirty="0" sz="1500">
                <a:solidFill>
                  <a:srgbClr val="535353"/>
                </a:solidFill>
                <a:latin typeface="Microsoft YaHei"/>
                <a:cs typeface="Microsoft YaHei"/>
              </a:rPr>
              <a:t>客户端不断重试发</a:t>
            </a:r>
            <a:r>
              <a:rPr dirty="0" sz="1500" spc="-10">
                <a:solidFill>
                  <a:srgbClr val="535353"/>
                </a:solidFill>
                <a:latin typeface="Trebuchet MS"/>
                <a:cs typeface="Trebuchet MS"/>
              </a:rPr>
              <a:t>syn</a:t>
            </a:r>
            <a:r>
              <a:rPr dirty="0" sz="1500" spc="75">
                <a:solidFill>
                  <a:srgbClr val="535353"/>
                </a:solidFill>
                <a:latin typeface="Trebuchet MS"/>
                <a:cs typeface="Trebuchet MS"/>
              </a:rPr>
              <a:t>, </a:t>
            </a:r>
            <a:r>
              <a:rPr dirty="0" sz="1500" spc="40">
                <a:solidFill>
                  <a:srgbClr val="535353"/>
                </a:solidFill>
                <a:latin typeface="Microsoft YaHei"/>
                <a:cs typeface="Microsoft YaHei"/>
              </a:rPr>
              <a:t>⼀直到 </a:t>
            </a:r>
            <a:r>
              <a:rPr dirty="0" sz="1500">
                <a:solidFill>
                  <a:srgbClr val="535353"/>
                </a:solidFill>
                <a:latin typeface="Trebuchet MS"/>
                <a:cs typeface="Trebuchet MS"/>
              </a:rPr>
              <a:t>tcp_syn_retries</a:t>
            </a:r>
            <a:r>
              <a:rPr dirty="0" sz="1500" spc="110">
                <a:solidFill>
                  <a:srgbClr val="535353"/>
                </a:solidFill>
                <a:latin typeface="Trebuchet MS"/>
                <a:cs typeface="Trebuchet MS"/>
              </a:rPr>
              <a:t> = </a:t>
            </a:r>
            <a:r>
              <a:rPr dirty="0" sz="1500" spc="10">
                <a:solidFill>
                  <a:srgbClr val="535353"/>
                </a:solidFill>
                <a:latin typeface="Trebuchet MS"/>
                <a:cs typeface="Trebuchet MS"/>
              </a:rPr>
              <a:t>5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1500">
              <a:latin typeface="Trebuchet MS"/>
              <a:cs typeface="Trebuchet MS"/>
            </a:endParaRPr>
          </a:p>
          <a:p>
            <a:pPr marL="469265">
              <a:lnSpc>
                <a:spcPct val="100000"/>
              </a:lnSpc>
            </a:pPr>
            <a:r>
              <a:rPr dirty="0" sz="1500" spc="15">
                <a:solidFill>
                  <a:srgbClr val="535353"/>
                </a:solidFill>
                <a:latin typeface="Microsoft YaHei"/>
                <a:cs typeface="Microsoft YaHei"/>
              </a:rPr>
              <a:t>全连接队列满了 </a:t>
            </a:r>
            <a:r>
              <a:rPr dirty="0" sz="1500" spc="70">
                <a:solidFill>
                  <a:srgbClr val="535353"/>
                </a:solidFill>
                <a:latin typeface="Trebuchet MS"/>
                <a:cs typeface="Trebuchet MS"/>
              </a:rPr>
              <a:t>?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1500">
              <a:latin typeface="Trebuchet MS"/>
              <a:cs typeface="Trebuchet MS"/>
            </a:endParaRPr>
          </a:p>
          <a:p>
            <a:pPr marL="926465">
              <a:lnSpc>
                <a:spcPct val="100000"/>
              </a:lnSpc>
              <a:spcBef>
                <a:spcPts val="5"/>
              </a:spcBef>
            </a:pPr>
            <a:r>
              <a:rPr dirty="0" sz="1500">
                <a:solidFill>
                  <a:srgbClr val="535353"/>
                </a:solidFill>
                <a:latin typeface="Microsoft YaHei"/>
                <a:cs typeface="Microsoft YaHei"/>
              </a:rPr>
              <a:t>忽略客户端</a:t>
            </a:r>
            <a:r>
              <a:rPr dirty="0" sz="1500" spc="-10">
                <a:solidFill>
                  <a:srgbClr val="535353"/>
                </a:solidFill>
                <a:latin typeface="Trebuchet MS"/>
                <a:cs typeface="Trebuchet MS"/>
              </a:rPr>
              <a:t>ack</a:t>
            </a:r>
            <a:r>
              <a:rPr dirty="0" sz="1500" spc="-35">
                <a:solidFill>
                  <a:srgbClr val="535353"/>
                </a:solidFill>
                <a:latin typeface="Trebuchet MS"/>
                <a:cs typeface="Trebuchet MS"/>
              </a:rPr>
              <a:t>, </a:t>
            </a:r>
            <a:r>
              <a:rPr dirty="0" sz="1500">
                <a:solidFill>
                  <a:srgbClr val="535353"/>
                </a:solidFill>
                <a:latin typeface="Microsoft YaHei"/>
                <a:cs typeface="Microsoft YaHei"/>
              </a:rPr>
              <a:t>服务端设⽴定时器发送</a:t>
            </a:r>
            <a:r>
              <a:rPr dirty="0" sz="1500" spc="-10">
                <a:solidFill>
                  <a:srgbClr val="535353"/>
                </a:solidFill>
                <a:latin typeface="Trebuchet MS"/>
                <a:cs typeface="Trebuchet MS"/>
              </a:rPr>
              <a:t>syn/ack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1500">
              <a:latin typeface="Trebuchet MS"/>
              <a:cs typeface="Trebuchet MS"/>
            </a:endParaRPr>
          </a:p>
          <a:p>
            <a:pPr marL="926465">
              <a:lnSpc>
                <a:spcPct val="100000"/>
              </a:lnSpc>
            </a:pPr>
            <a:r>
              <a:rPr dirty="0" sz="1500" spc="55">
                <a:solidFill>
                  <a:srgbClr val="535353"/>
                </a:solidFill>
                <a:latin typeface="Microsoft YaHei"/>
                <a:cs typeface="Microsoft YaHei"/>
              </a:rPr>
              <a:t>⼀直到 </a:t>
            </a:r>
            <a:r>
              <a:rPr dirty="0" sz="1500">
                <a:solidFill>
                  <a:srgbClr val="535353"/>
                </a:solidFill>
                <a:latin typeface="Trebuchet MS"/>
                <a:cs typeface="Trebuchet MS"/>
              </a:rPr>
              <a:t>tcp_synack_retries</a:t>
            </a:r>
            <a:r>
              <a:rPr dirty="0" sz="1500" spc="150">
                <a:solidFill>
                  <a:srgbClr val="535353"/>
                </a:solidFill>
                <a:latin typeface="Trebuchet MS"/>
                <a:cs typeface="Trebuchet MS"/>
              </a:rPr>
              <a:t> = </a:t>
            </a:r>
            <a:r>
              <a:rPr dirty="0" sz="1500" spc="10">
                <a:solidFill>
                  <a:srgbClr val="535353"/>
                </a:solidFill>
                <a:latin typeface="Trebuchet MS"/>
                <a:cs typeface="Trebuchet MS"/>
              </a:rPr>
              <a:t>5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500">
                <a:solidFill>
                  <a:srgbClr val="535353"/>
                </a:solidFill>
                <a:latin typeface="Trebuchet MS"/>
                <a:cs typeface="Trebuchet MS"/>
              </a:rPr>
              <a:t>equal </a:t>
            </a:r>
            <a:r>
              <a:rPr dirty="0" sz="1500" spc="10">
                <a:solidFill>
                  <a:srgbClr val="535353"/>
                </a:solidFill>
                <a:latin typeface="Trebuchet MS"/>
                <a:cs typeface="Trebuchet MS"/>
              </a:rPr>
              <a:t>1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endParaRPr sz="1500">
              <a:latin typeface="Trebuchet MS"/>
              <a:cs typeface="Trebuchet MS"/>
            </a:endParaRPr>
          </a:p>
          <a:p>
            <a:pPr marL="469265">
              <a:lnSpc>
                <a:spcPct val="100000"/>
              </a:lnSpc>
            </a:pPr>
            <a:r>
              <a:rPr dirty="0" sz="1500">
                <a:solidFill>
                  <a:srgbClr val="535353"/>
                </a:solidFill>
                <a:latin typeface="Trebuchet MS"/>
                <a:cs typeface="Trebuchet MS"/>
              </a:rPr>
              <a:t>retrun</a:t>
            </a:r>
            <a:r>
              <a:rPr dirty="0" sz="1500" spc="16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535353"/>
                </a:solidFill>
                <a:latin typeface="Trebuchet MS"/>
                <a:cs typeface="Trebuchet MS"/>
              </a:rPr>
              <a:t>rst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671538" y="3703444"/>
            <a:ext cx="5378462" cy="2849029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679080" y="1951189"/>
            <a:ext cx="3071905" cy="1282742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8147557" y="2025535"/>
            <a:ext cx="2138680" cy="894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400">
                <a:solidFill>
                  <a:srgbClr val="FF644E"/>
                </a:solidFill>
                <a:latin typeface="Microsoft YaHei"/>
                <a:cs typeface="Microsoft YaHei"/>
              </a:rPr>
              <a:t>connection</a:t>
            </a:r>
            <a:r>
              <a:rPr dirty="0" sz="1400" spc="-50">
                <a:solidFill>
                  <a:srgbClr val="FF644E"/>
                </a:solidFill>
                <a:latin typeface="Microsoft YaHei"/>
                <a:cs typeface="Microsoft YaHei"/>
              </a:rPr>
              <a:t> </a:t>
            </a:r>
            <a:r>
              <a:rPr dirty="0" sz="1400">
                <a:solidFill>
                  <a:srgbClr val="FF644E"/>
                </a:solidFill>
                <a:latin typeface="Microsoft YaHei"/>
                <a:cs typeface="Microsoft YaHei"/>
              </a:rPr>
              <a:t>reset</a:t>
            </a:r>
            <a:r>
              <a:rPr dirty="0" sz="1400" spc="-50">
                <a:solidFill>
                  <a:srgbClr val="FF644E"/>
                </a:solidFill>
                <a:latin typeface="Microsoft YaHei"/>
                <a:cs typeface="Microsoft YaHei"/>
              </a:rPr>
              <a:t> </a:t>
            </a:r>
            <a:r>
              <a:rPr dirty="0" sz="1400">
                <a:solidFill>
                  <a:srgbClr val="FF644E"/>
                </a:solidFill>
                <a:latin typeface="Microsoft YaHei"/>
                <a:cs typeface="Microsoft YaHei"/>
              </a:rPr>
              <a:t>by</a:t>
            </a:r>
            <a:r>
              <a:rPr dirty="0" sz="1400" spc="-45">
                <a:solidFill>
                  <a:srgbClr val="FF644E"/>
                </a:solidFill>
                <a:latin typeface="Microsoft YaHei"/>
                <a:cs typeface="Microsoft YaHei"/>
              </a:rPr>
              <a:t> </a:t>
            </a:r>
            <a:r>
              <a:rPr dirty="0" sz="1400" spc="-20">
                <a:solidFill>
                  <a:srgbClr val="FF644E"/>
                </a:solidFill>
                <a:latin typeface="Microsoft YaHei"/>
                <a:cs typeface="Microsoft YaHei"/>
              </a:rPr>
              <a:t>peer </a:t>
            </a:r>
            <a:r>
              <a:rPr dirty="0" sz="1400" spc="-50">
                <a:solidFill>
                  <a:srgbClr val="FF644E"/>
                </a:solidFill>
                <a:latin typeface="Microsoft YaHei"/>
                <a:cs typeface="Microsoft YaHei"/>
              </a:rPr>
              <a:t>&amp;</a:t>
            </a:r>
            <a:endParaRPr sz="14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dirty="0" sz="1400">
                <a:solidFill>
                  <a:srgbClr val="FF644E"/>
                </a:solidFill>
                <a:latin typeface="Microsoft YaHei"/>
                <a:cs typeface="Microsoft YaHei"/>
              </a:rPr>
              <a:t>connection</a:t>
            </a:r>
            <a:r>
              <a:rPr dirty="0" sz="1400" spc="-60">
                <a:solidFill>
                  <a:srgbClr val="FF644E"/>
                </a:solidFill>
                <a:latin typeface="Microsoft YaHei"/>
                <a:cs typeface="Microsoft YaHei"/>
              </a:rPr>
              <a:t> </a:t>
            </a:r>
            <a:r>
              <a:rPr dirty="0" sz="1400" spc="-10">
                <a:solidFill>
                  <a:srgbClr val="FF644E"/>
                </a:solidFill>
                <a:latin typeface="Microsoft YaHei"/>
                <a:cs typeface="Microsoft YaHei"/>
              </a:rPr>
              <a:t>refused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51917" y="2026240"/>
            <a:ext cx="985945" cy="985945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0314" y="2026983"/>
            <a:ext cx="573659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20">
                <a:latin typeface="Microsoft YaHei"/>
                <a:cs typeface="Microsoft YaHei"/>
              </a:rPr>
              <a:t>为什么要使⽤可靠性 </a:t>
            </a:r>
            <a:r>
              <a:rPr dirty="0" sz="3700"/>
              <a:t>udp</a:t>
            </a:r>
            <a:r>
              <a:rPr dirty="0" sz="3700" spc="-285"/>
              <a:t> !!!</a:t>
            </a:r>
            <a:endParaRPr sz="37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8176" y="2369934"/>
            <a:ext cx="2118144" cy="211814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81460" y="6027936"/>
            <a:ext cx="511055" cy="51105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65875" y="3523234"/>
            <a:ext cx="150710" cy="14057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65875" y="4166489"/>
            <a:ext cx="150710" cy="14057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65875" y="4809744"/>
            <a:ext cx="150710" cy="14057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225590" y="3394786"/>
            <a:ext cx="718820" cy="158940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00" spc="-20">
                <a:solidFill>
                  <a:srgbClr val="535353"/>
                </a:solidFill>
                <a:latin typeface="Microsoft YaHei"/>
                <a:cs typeface="Microsoft YaHei"/>
              </a:rPr>
              <a:t>低延迟</a:t>
            </a:r>
            <a:endParaRPr sz="1800">
              <a:latin typeface="Microsoft YaHei"/>
              <a:cs typeface="Microsoft YaHei"/>
            </a:endParaRPr>
          </a:p>
          <a:p>
            <a:pPr marL="12700" marR="5080">
              <a:lnSpc>
                <a:spcPct val="234500"/>
              </a:lnSpc>
            </a:pPr>
            <a:r>
              <a:rPr dirty="0" sz="1800" spc="-20">
                <a:solidFill>
                  <a:srgbClr val="535353"/>
                </a:solidFill>
                <a:latin typeface="Microsoft YaHei"/>
                <a:cs typeface="Microsoft YaHei"/>
              </a:rPr>
              <a:t>低延迟低延迟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2932" y="215074"/>
            <a:ext cx="195580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15">
                <a:latin typeface="Microsoft YaHei"/>
                <a:cs typeface="Microsoft YaHei"/>
              </a:rPr>
              <a:t>移动⽹络</a:t>
            </a:r>
            <a:endParaRPr sz="38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103" y="2607983"/>
            <a:ext cx="94199" cy="8785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35263" y="2507944"/>
            <a:ext cx="3162300" cy="21145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00" spc="-5">
                <a:solidFill>
                  <a:srgbClr val="535353"/>
                </a:solidFill>
                <a:latin typeface="Microsoft YaHei"/>
                <a:cs typeface="Microsoft YaHei"/>
              </a:rPr>
              <a:t>什么是弱网络 ( 通常说的是不稳定的移动网络)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1303" y="3052864"/>
            <a:ext cx="94199" cy="8785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92466" y="2952826"/>
            <a:ext cx="1728470" cy="21145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00" spc="-5">
                <a:solidFill>
                  <a:srgbClr val="535353"/>
                </a:solidFill>
                <a:latin typeface="Microsoft YaHei"/>
                <a:cs typeface="Microsoft YaHei"/>
              </a:rPr>
              <a:t>大量移动端接入引发拥塞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8506" y="3497745"/>
            <a:ext cx="94195" cy="8785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849666" y="3397707"/>
            <a:ext cx="645160" cy="21145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00" spc="-15">
                <a:solidFill>
                  <a:srgbClr val="535353"/>
                </a:solidFill>
                <a:latin typeface="Microsoft YaHei"/>
                <a:cs typeface="Microsoft YaHei"/>
              </a:rPr>
              <a:t>基站拥塞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8506" y="3942626"/>
            <a:ext cx="94195" cy="87858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849666" y="3842588"/>
            <a:ext cx="697230" cy="21145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00">
                <a:solidFill>
                  <a:srgbClr val="535353"/>
                </a:solidFill>
                <a:latin typeface="Microsoft YaHei"/>
                <a:cs typeface="Microsoft YaHei"/>
              </a:rPr>
              <a:t>SGW</a:t>
            </a:r>
            <a:r>
              <a:rPr dirty="0" sz="1200" spc="-25">
                <a:solidFill>
                  <a:srgbClr val="535353"/>
                </a:solidFill>
                <a:latin typeface="Microsoft YaHei"/>
                <a:cs typeface="Microsoft YaHei"/>
              </a:rPr>
              <a:t>拥塞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1303" y="4387494"/>
            <a:ext cx="94199" cy="87871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1303" y="4832375"/>
            <a:ext cx="94199" cy="87871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392466" y="4287469"/>
            <a:ext cx="2645410" cy="65659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00">
                <a:solidFill>
                  <a:srgbClr val="535353"/>
                </a:solidFill>
                <a:latin typeface="Microsoft YaHei"/>
                <a:cs typeface="Microsoft YaHei"/>
              </a:rPr>
              <a:t>拥塞就丢包, 丢包则引发 RTT 时延飙高</a:t>
            </a:r>
            <a:endParaRPr sz="1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065"/>
              </a:spcBef>
            </a:pPr>
            <a:r>
              <a:rPr dirty="0" sz="1200" spc="-5">
                <a:solidFill>
                  <a:srgbClr val="535353"/>
                </a:solidFill>
                <a:latin typeface="Microsoft YaHei"/>
                <a:cs typeface="Microsoft YaHei"/>
              </a:rPr>
              <a:t>距离基站中心较远，时延也会高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1303" y="5277256"/>
            <a:ext cx="94199" cy="87871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392466" y="5177231"/>
            <a:ext cx="2038350" cy="21145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00" spc="-5">
                <a:solidFill>
                  <a:srgbClr val="535353"/>
                </a:solidFill>
                <a:latin typeface="Microsoft YaHei"/>
                <a:cs typeface="Microsoft YaHei"/>
              </a:rPr>
              <a:t>连接时不时被中断，应用挂起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58506" y="5722143"/>
            <a:ext cx="94195" cy="87861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1849666" y="5622107"/>
            <a:ext cx="490220" cy="21145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00" spc="-20">
                <a:solidFill>
                  <a:srgbClr val="535353"/>
                </a:solidFill>
                <a:latin typeface="Microsoft YaHei"/>
                <a:cs typeface="Microsoft YaHei"/>
              </a:rPr>
              <a:t>切后台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58506" y="6167024"/>
            <a:ext cx="94195" cy="87861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1849666" y="6066988"/>
            <a:ext cx="490220" cy="21145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00" spc="-20">
                <a:solidFill>
                  <a:srgbClr val="535353"/>
                </a:solidFill>
                <a:latin typeface="Microsoft YaHei"/>
                <a:cs typeface="Microsoft YaHei"/>
              </a:rPr>
              <a:t>关屏幕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33399" y="1735569"/>
            <a:ext cx="105397" cy="9831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590599" y="2312149"/>
            <a:ext cx="105397" cy="98310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7593139" y="1629676"/>
            <a:ext cx="2396490" cy="810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>
                <a:solidFill>
                  <a:srgbClr val="535353"/>
                </a:solidFill>
                <a:latin typeface="Microsoft YaHei"/>
                <a:cs typeface="Microsoft YaHei"/>
              </a:rPr>
              <a:t>手机移动网络什么时候更换IP</a:t>
            </a:r>
            <a:r>
              <a:rPr dirty="0" sz="1350" spc="55">
                <a:solidFill>
                  <a:srgbClr val="535353"/>
                </a:solidFill>
                <a:latin typeface="Microsoft YaHei"/>
                <a:cs typeface="Microsoft YaHei"/>
              </a:rPr>
              <a:t> ?</a:t>
            </a:r>
            <a:endParaRPr sz="13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350">
              <a:latin typeface="Microsoft YaHei"/>
              <a:cs typeface="Microsoft YaHei"/>
            </a:endParaRPr>
          </a:p>
          <a:p>
            <a:pPr marL="469900">
              <a:lnSpc>
                <a:spcPct val="100000"/>
              </a:lnSpc>
            </a:pPr>
            <a:r>
              <a:rPr dirty="0" sz="1350" spc="-10">
                <a:solidFill>
                  <a:srgbClr val="535353"/>
                </a:solidFill>
                <a:latin typeface="Microsoft YaHei"/>
                <a:cs typeface="Microsoft YaHei"/>
              </a:rPr>
              <a:t>手动关闭移动网络</a:t>
            </a:r>
            <a:endParaRPr sz="1350">
              <a:latin typeface="Microsoft YaHei"/>
              <a:cs typeface="Microsoft YaHei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90599" y="2888729"/>
            <a:ext cx="105397" cy="98310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8050339" y="2782836"/>
            <a:ext cx="1064895" cy="23367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-10">
                <a:solidFill>
                  <a:srgbClr val="535353"/>
                </a:solidFill>
                <a:latin typeface="Microsoft YaHei"/>
                <a:cs typeface="Microsoft YaHei"/>
              </a:rPr>
              <a:t>开关飞行模式</a:t>
            </a:r>
            <a:endParaRPr sz="1350">
              <a:latin typeface="Microsoft YaHei"/>
              <a:cs typeface="Microsoft YaHei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90599" y="3465309"/>
            <a:ext cx="105397" cy="98310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8050339" y="3359416"/>
            <a:ext cx="1757680" cy="23367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-5">
                <a:solidFill>
                  <a:srgbClr val="535353"/>
                </a:solidFill>
                <a:latin typeface="Microsoft YaHei"/>
                <a:cs typeface="Microsoft YaHei"/>
              </a:rPr>
              <a:t>去了其他大城区和跨市</a:t>
            </a:r>
            <a:endParaRPr sz="1350">
              <a:latin typeface="Microsoft YaHei"/>
              <a:cs typeface="Microsoft YaHei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90599" y="4041889"/>
            <a:ext cx="105397" cy="98310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8050339" y="3935996"/>
            <a:ext cx="3052445" cy="23367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15">
                <a:solidFill>
                  <a:srgbClr val="535353"/>
                </a:solidFill>
                <a:latin typeface="Microsoft YaHei"/>
                <a:cs typeface="Microsoft YaHei"/>
              </a:rPr>
              <a:t>触发了 </a:t>
            </a:r>
            <a:r>
              <a:rPr dirty="0" sz="1350">
                <a:solidFill>
                  <a:srgbClr val="535353"/>
                </a:solidFill>
                <a:latin typeface="Microsoft YaHei"/>
                <a:cs typeface="Microsoft YaHei"/>
              </a:rPr>
              <a:t>IP</a:t>
            </a:r>
            <a:r>
              <a:rPr dirty="0" sz="1350" spc="70">
                <a:solidFill>
                  <a:srgbClr val="535353"/>
                </a:solidFill>
                <a:latin typeface="Microsoft YaHei"/>
                <a:cs typeface="Microsoft YaHei"/>
              </a:rPr>
              <a:t> </a:t>
            </a:r>
            <a:r>
              <a:rPr dirty="0" sz="1350">
                <a:solidFill>
                  <a:srgbClr val="535353"/>
                </a:solidFill>
                <a:latin typeface="Microsoft YaHei"/>
                <a:cs typeface="Microsoft YaHei"/>
              </a:rPr>
              <a:t>TTL</a:t>
            </a:r>
            <a:r>
              <a:rPr dirty="0" sz="1350" spc="-5">
                <a:solidFill>
                  <a:srgbClr val="535353"/>
                </a:solidFill>
                <a:latin typeface="Microsoft YaHei"/>
                <a:cs typeface="Microsoft YaHei"/>
              </a:rPr>
              <a:t> 的时间，可到一天半左右</a:t>
            </a:r>
            <a:endParaRPr sz="1350">
              <a:latin typeface="Microsoft YaHei"/>
              <a:cs typeface="Microsoft YaHei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3110" y="362178"/>
            <a:ext cx="3549815" cy="1847519"/>
          </a:xfrm>
          <a:prstGeom prst="rect">
            <a:avLst/>
          </a:prstGeom>
        </p:spPr>
      </p:pic>
      <p:sp>
        <p:nvSpPr>
          <p:cNvPr id="30" name="object 30" descr=""/>
          <p:cNvSpPr/>
          <p:nvPr/>
        </p:nvSpPr>
        <p:spPr>
          <a:xfrm>
            <a:off x="7505933" y="5074068"/>
            <a:ext cx="3832225" cy="904240"/>
          </a:xfrm>
          <a:custGeom>
            <a:avLst/>
            <a:gdLst/>
            <a:ahLst/>
            <a:cxnLst/>
            <a:rect l="l" t="t" r="r" b="b"/>
            <a:pathLst>
              <a:path w="3832225" h="904239">
                <a:moveTo>
                  <a:pt x="2265292" y="902969"/>
                </a:moveTo>
                <a:lnTo>
                  <a:pt x="2197723" y="902969"/>
                </a:lnTo>
                <a:lnTo>
                  <a:pt x="2283340" y="904239"/>
                </a:lnTo>
                <a:lnTo>
                  <a:pt x="2265292" y="902969"/>
                </a:lnTo>
                <a:close/>
              </a:path>
              <a:path w="3832225" h="904239">
                <a:moveTo>
                  <a:pt x="2548262" y="902969"/>
                </a:moveTo>
                <a:lnTo>
                  <a:pt x="2455306" y="902969"/>
                </a:lnTo>
                <a:lnTo>
                  <a:pt x="2487091" y="904239"/>
                </a:lnTo>
                <a:lnTo>
                  <a:pt x="2520579" y="904239"/>
                </a:lnTo>
                <a:lnTo>
                  <a:pt x="2548262" y="902969"/>
                </a:lnTo>
                <a:close/>
              </a:path>
              <a:path w="3832225" h="904239">
                <a:moveTo>
                  <a:pt x="3763711" y="901699"/>
                </a:moveTo>
                <a:lnTo>
                  <a:pt x="2862714" y="901699"/>
                </a:lnTo>
                <a:lnTo>
                  <a:pt x="2839074" y="902047"/>
                </a:lnTo>
                <a:lnTo>
                  <a:pt x="2986313" y="902969"/>
                </a:lnTo>
                <a:lnTo>
                  <a:pt x="3158602" y="902969"/>
                </a:lnTo>
                <a:lnTo>
                  <a:pt x="3160849" y="904239"/>
                </a:lnTo>
                <a:lnTo>
                  <a:pt x="3753652" y="904239"/>
                </a:lnTo>
                <a:lnTo>
                  <a:pt x="3763711" y="901699"/>
                </a:lnTo>
                <a:close/>
              </a:path>
              <a:path w="3832225" h="904239">
                <a:moveTo>
                  <a:pt x="1899089" y="901699"/>
                </a:moveTo>
                <a:lnTo>
                  <a:pt x="1816222" y="901699"/>
                </a:lnTo>
                <a:lnTo>
                  <a:pt x="1827325" y="902969"/>
                </a:lnTo>
                <a:lnTo>
                  <a:pt x="1917733" y="902969"/>
                </a:lnTo>
                <a:lnTo>
                  <a:pt x="1899089" y="901699"/>
                </a:lnTo>
                <a:close/>
              </a:path>
              <a:path w="3832225" h="904239">
                <a:moveTo>
                  <a:pt x="2783572" y="901699"/>
                </a:moveTo>
                <a:lnTo>
                  <a:pt x="2396335" y="901699"/>
                </a:lnTo>
                <a:lnTo>
                  <a:pt x="2397234" y="902969"/>
                </a:lnTo>
                <a:lnTo>
                  <a:pt x="2776361" y="902969"/>
                </a:lnTo>
                <a:lnTo>
                  <a:pt x="2839074" y="902047"/>
                </a:lnTo>
                <a:lnTo>
                  <a:pt x="2783572" y="901699"/>
                </a:lnTo>
                <a:close/>
              </a:path>
              <a:path w="3832225" h="904239">
                <a:moveTo>
                  <a:pt x="3801148" y="829932"/>
                </a:moveTo>
                <a:lnTo>
                  <a:pt x="3799062" y="842708"/>
                </a:lnTo>
                <a:lnTo>
                  <a:pt x="3798969" y="843279"/>
                </a:lnTo>
                <a:lnTo>
                  <a:pt x="3795186" y="848424"/>
                </a:lnTo>
                <a:lnTo>
                  <a:pt x="3795095" y="848703"/>
                </a:lnTo>
                <a:lnTo>
                  <a:pt x="3794909" y="848910"/>
                </a:lnTo>
                <a:lnTo>
                  <a:pt x="3788242" y="861059"/>
                </a:lnTo>
                <a:lnTo>
                  <a:pt x="3780467" y="868679"/>
                </a:lnTo>
                <a:lnTo>
                  <a:pt x="3777786" y="870383"/>
                </a:lnTo>
                <a:lnTo>
                  <a:pt x="3776386" y="871219"/>
                </a:lnTo>
                <a:lnTo>
                  <a:pt x="3774609" y="872489"/>
                </a:lnTo>
                <a:lnTo>
                  <a:pt x="3772381" y="873759"/>
                </a:lnTo>
                <a:lnTo>
                  <a:pt x="3234101" y="873759"/>
                </a:lnTo>
                <a:lnTo>
                  <a:pt x="3249855" y="875029"/>
                </a:lnTo>
                <a:lnTo>
                  <a:pt x="3095996" y="876418"/>
                </a:lnTo>
                <a:lnTo>
                  <a:pt x="1682825" y="876418"/>
                </a:lnTo>
                <a:lnTo>
                  <a:pt x="1647871" y="877569"/>
                </a:lnTo>
                <a:lnTo>
                  <a:pt x="2142218" y="877569"/>
                </a:lnTo>
                <a:lnTo>
                  <a:pt x="2080318" y="878839"/>
                </a:lnTo>
                <a:lnTo>
                  <a:pt x="453651" y="878839"/>
                </a:lnTo>
                <a:lnTo>
                  <a:pt x="487696" y="880109"/>
                </a:lnTo>
                <a:lnTo>
                  <a:pt x="1049523" y="880109"/>
                </a:lnTo>
                <a:lnTo>
                  <a:pt x="1049523" y="881516"/>
                </a:lnTo>
                <a:lnTo>
                  <a:pt x="908722" y="881516"/>
                </a:lnTo>
                <a:lnTo>
                  <a:pt x="919119" y="882649"/>
                </a:lnTo>
                <a:lnTo>
                  <a:pt x="576626" y="882649"/>
                </a:lnTo>
                <a:lnTo>
                  <a:pt x="568371" y="883919"/>
                </a:lnTo>
                <a:lnTo>
                  <a:pt x="674009" y="883919"/>
                </a:lnTo>
                <a:lnTo>
                  <a:pt x="748491" y="885189"/>
                </a:lnTo>
                <a:lnTo>
                  <a:pt x="593948" y="885189"/>
                </a:lnTo>
                <a:lnTo>
                  <a:pt x="606331" y="886459"/>
                </a:lnTo>
                <a:lnTo>
                  <a:pt x="490970" y="886459"/>
                </a:lnTo>
                <a:lnTo>
                  <a:pt x="465087" y="887778"/>
                </a:lnTo>
                <a:lnTo>
                  <a:pt x="282924" y="887778"/>
                </a:lnTo>
                <a:lnTo>
                  <a:pt x="309227" y="888999"/>
                </a:lnTo>
                <a:lnTo>
                  <a:pt x="674835" y="888999"/>
                </a:lnTo>
                <a:lnTo>
                  <a:pt x="696285" y="890269"/>
                </a:lnTo>
                <a:lnTo>
                  <a:pt x="357919" y="890269"/>
                </a:lnTo>
                <a:lnTo>
                  <a:pt x="320067" y="891539"/>
                </a:lnTo>
                <a:lnTo>
                  <a:pt x="446155" y="891539"/>
                </a:lnTo>
                <a:lnTo>
                  <a:pt x="501849" y="892809"/>
                </a:lnTo>
                <a:lnTo>
                  <a:pt x="482641" y="892809"/>
                </a:lnTo>
                <a:lnTo>
                  <a:pt x="429728" y="894079"/>
                </a:lnTo>
                <a:lnTo>
                  <a:pt x="797158" y="894079"/>
                </a:lnTo>
                <a:lnTo>
                  <a:pt x="846338" y="895349"/>
                </a:lnTo>
                <a:lnTo>
                  <a:pt x="999968" y="896619"/>
                </a:lnTo>
                <a:lnTo>
                  <a:pt x="1450614" y="896619"/>
                </a:lnTo>
                <a:lnTo>
                  <a:pt x="1402802" y="897889"/>
                </a:lnTo>
                <a:lnTo>
                  <a:pt x="1255847" y="897889"/>
                </a:lnTo>
                <a:lnTo>
                  <a:pt x="1286991" y="899159"/>
                </a:lnTo>
                <a:lnTo>
                  <a:pt x="1464957" y="900429"/>
                </a:lnTo>
                <a:lnTo>
                  <a:pt x="2726532" y="900429"/>
                </a:lnTo>
                <a:lnTo>
                  <a:pt x="2783572" y="901699"/>
                </a:lnTo>
                <a:lnTo>
                  <a:pt x="2839074" y="902047"/>
                </a:lnTo>
                <a:lnTo>
                  <a:pt x="2862714" y="901699"/>
                </a:lnTo>
                <a:lnTo>
                  <a:pt x="3763711" y="901699"/>
                </a:lnTo>
                <a:lnTo>
                  <a:pt x="3799274" y="887940"/>
                </a:lnTo>
                <a:lnTo>
                  <a:pt x="3813890" y="873759"/>
                </a:lnTo>
                <a:lnTo>
                  <a:pt x="3816356" y="870383"/>
                </a:lnTo>
                <a:lnTo>
                  <a:pt x="3801223" y="870383"/>
                </a:lnTo>
                <a:lnTo>
                  <a:pt x="3801148" y="829932"/>
                </a:lnTo>
                <a:close/>
              </a:path>
              <a:path w="3832225" h="904239">
                <a:moveTo>
                  <a:pt x="2726532" y="900429"/>
                </a:moveTo>
                <a:lnTo>
                  <a:pt x="1539743" y="900429"/>
                </a:lnTo>
                <a:lnTo>
                  <a:pt x="1518327" y="901699"/>
                </a:lnTo>
                <a:lnTo>
                  <a:pt x="2696721" y="901699"/>
                </a:lnTo>
                <a:lnTo>
                  <a:pt x="2726532" y="900429"/>
                </a:lnTo>
                <a:close/>
              </a:path>
              <a:path w="3832225" h="904239">
                <a:moveTo>
                  <a:pt x="1576076" y="899159"/>
                </a:moveTo>
                <a:lnTo>
                  <a:pt x="1000005" y="899159"/>
                </a:lnTo>
                <a:lnTo>
                  <a:pt x="1045982" y="900429"/>
                </a:lnTo>
                <a:lnTo>
                  <a:pt x="1576076" y="899159"/>
                </a:lnTo>
                <a:close/>
              </a:path>
              <a:path w="3832225" h="904239">
                <a:moveTo>
                  <a:pt x="1633012" y="899159"/>
                </a:moveTo>
                <a:lnTo>
                  <a:pt x="1576076" y="899159"/>
                </a:lnTo>
                <a:lnTo>
                  <a:pt x="1562783" y="899311"/>
                </a:lnTo>
                <a:lnTo>
                  <a:pt x="1633012" y="899159"/>
                </a:lnTo>
                <a:close/>
              </a:path>
              <a:path w="3832225" h="904239">
                <a:moveTo>
                  <a:pt x="1157225" y="897889"/>
                </a:moveTo>
                <a:lnTo>
                  <a:pt x="949663" y="897889"/>
                </a:lnTo>
                <a:lnTo>
                  <a:pt x="951314" y="899159"/>
                </a:lnTo>
                <a:lnTo>
                  <a:pt x="1252004" y="899159"/>
                </a:lnTo>
                <a:lnTo>
                  <a:pt x="1157225" y="897889"/>
                </a:lnTo>
                <a:close/>
              </a:path>
              <a:path w="3832225" h="904239">
                <a:moveTo>
                  <a:pt x="768944" y="896619"/>
                </a:moveTo>
                <a:lnTo>
                  <a:pt x="681439" y="896619"/>
                </a:lnTo>
                <a:lnTo>
                  <a:pt x="694978" y="897889"/>
                </a:lnTo>
                <a:lnTo>
                  <a:pt x="782950" y="897889"/>
                </a:lnTo>
                <a:lnTo>
                  <a:pt x="768944" y="896619"/>
                </a:lnTo>
                <a:close/>
              </a:path>
              <a:path w="3832225" h="904239">
                <a:moveTo>
                  <a:pt x="3798759" y="888343"/>
                </a:moveTo>
                <a:lnTo>
                  <a:pt x="3781115" y="897889"/>
                </a:lnTo>
                <a:lnTo>
                  <a:pt x="3796305" y="890269"/>
                </a:lnTo>
                <a:lnTo>
                  <a:pt x="3798759" y="888343"/>
                </a:lnTo>
                <a:close/>
              </a:path>
              <a:path w="3832225" h="904239">
                <a:moveTo>
                  <a:pt x="670691" y="895349"/>
                </a:moveTo>
                <a:lnTo>
                  <a:pt x="551035" y="895349"/>
                </a:lnTo>
                <a:lnTo>
                  <a:pt x="575809" y="896619"/>
                </a:lnTo>
                <a:lnTo>
                  <a:pt x="695459" y="896619"/>
                </a:lnTo>
                <a:lnTo>
                  <a:pt x="670691" y="895349"/>
                </a:lnTo>
                <a:close/>
              </a:path>
              <a:path w="3832225" h="904239">
                <a:moveTo>
                  <a:pt x="442094" y="888999"/>
                </a:moveTo>
                <a:lnTo>
                  <a:pt x="166343" y="888999"/>
                </a:lnTo>
                <a:lnTo>
                  <a:pt x="227503" y="890269"/>
                </a:lnTo>
                <a:lnTo>
                  <a:pt x="487627" y="890269"/>
                </a:lnTo>
                <a:lnTo>
                  <a:pt x="442094" y="888999"/>
                </a:lnTo>
                <a:close/>
              </a:path>
              <a:path w="3832225" h="904239">
                <a:moveTo>
                  <a:pt x="3801247" y="886459"/>
                </a:moveTo>
                <a:lnTo>
                  <a:pt x="3799480" y="887778"/>
                </a:lnTo>
                <a:lnTo>
                  <a:pt x="3798759" y="888343"/>
                </a:lnTo>
                <a:lnTo>
                  <a:pt x="3799843" y="887778"/>
                </a:lnTo>
                <a:lnTo>
                  <a:pt x="3801247" y="886459"/>
                </a:lnTo>
                <a:close/>
              </a:path>
              <a:path w="3832225" h="904239">
                <a:moveTo>
                  <a:pt x="3806073" y="882649"/>
                </a:moveTo>
                <a:lnTo>
                  <a:pt x="3804397" y="883919"/>
                </a:lnTo>
                <a:lnTo>
                  <a:pt x="3801694" y="886040"/>
                </a:lnTo>
                <a:lnTo>
                  <a:pt x="3799843" y="887778"/>
                </a:lnTo>
                <a:lnTo>
                  <a:pt x="3802586" y="886459"/>
                </a:lnTo>
                <a:lnTo>
                  <a:pt x="3806073" y="882649"/>
                </a:lnTo>
                <a:close/>
              </a:path>
              <a:path w="3832225" h="904239">
                <a:moveTo>
                  <a:pt x="58070" y="881516"/>
                </a:moveTo>
                <a:lnTo>
                  <a:pt x="80491" y="883919"/>
                </a:lnTo>
                <a:lnTo>
                  <a:pt x="123910" y="885189"/>
                </a:lnTo>
                <a:lnTo>
                  <a:pt x="252428" y="885189"/>
                </a:lnTo>
                <a:lnTo>
                  <a:pt x="328925" y="883919"/>
                </a:lnTo>
                <a:lnTo>
                  <a:pt x="91625" y="883919"/>
                </a:lnTo>
                <a:lnTo>
                  <a:pt x="70614" y="882649"/>
                </a:lnTo>
                <a:lnTo>
                  <a:pt x="58070" y="881516"/>
                </a:lnTo>
                <a:close/>
              </a:path>
              <a:path w="3832225" h="904239">
                <a:moveTo>
                  <a:pt x="739028" y="881516"/>
                </a:moveTo>
                <a:lnTo>
                  <a:pt x="601378" y="881516"/>
                </a:lnTo>
                <a:lnTo>
                  <a:pt x="580753" y="882649"/>
                </a:lnTo>
                <a:lnTo>
                  <a:pt x="716922" y="882649"/>
                </a:lnTo>
                <a:lnTo>
                  <a:pt x="739028" y="881516"/>
                </a:lnTo>
                <a:close/>
              </a:path>
              <a:path w="3832225" h="904239">
                <a:moveTo>
                  <a:pt x="3811948" y="876418"/>
                </a:moveTo>
                <a:lnTo>
                  <a:pt x="3810722" y="877569"/>
                </a:lnTo>
                <a:lnTo>
                  <a:pt x="3806221" y="882488"/>
                </a:lnTo>
                <a:lnTo>
                  <a:pt x="3809252" y="880109"/>
                </a:lnTo>
                <a:lnTo>
                  <a:pt x="3811948" y="876418"/>
                </a:lnTo>
                <a:close/>
              </a:path>
              <a:path w="3832225" h="904239">
                <a:moveTo>
                  <a:pt x="52658" y="880109"/>
                </a:moveTo>
                <a:lnTo>
                  <a:pt x="57134" y="881516"/>
                </a:lnTo>
                <a:lnTo>
                  <a:pt x="57976" y="881516"/>
                </a:lnTo>
                <a:lnTo>
                  <a:pt x="52658" y="880109"/>
                </a:lnTo>
                <a:close/>
              </a:path>
              <a:path w="3832225" h="904239">
                <a:moveTo>
                  <a:pt x="886112" y="880109"/>
                </a:moveTo>
                <a:lnTo>
                  <a:pt x="695459" y="880109"/>
                </a:lnTo>
                <a:lnTo>
                  <a:pt x="639719" y="881516"/>
                </a:lnTo>
                <a:lnTo>
                  <a:pt x="866763" y="881516"/>
                </a:lnTo>
                <a:lnTo>
                  <a:pt x="886112" y="880109"/>
                </a:lnTo>
                <a:close/>
              </a:path>
              <a:path w="3832225" h="904239">
                <a:moveTo>
                  <a:pt x="1443122" y="876418"/>
                </a:moveTo>
                <a:lnTo>
                  <a:pt x="827298" y="876418"/>
                </a:lnTo>
                <a:lnTo>
                  <a:pt x="873332" y="877569"/>
                </a:lnTo>
                <a:lnTo>
                  <a:pt x="905911" y="877569"/>
                </a:lnTo>
                <a:lnTo>
                  <a:pt x="792030" y="878839"/>
                </a:lnTo>
                <a:lnTo>
                  <a:pt x="1834402" y="878839"/>
                </a:lnTo>
                <a:lnTo>
                  <a:pt x="1443122" y="876418"/>
                </a:lnTo>
                <a:close/>
              </a:path>
              <a:path w="3832225" h="904239">
                <a:moveTo>
                  <a:pt x="662970" y="876418"/>
                </a:moveTo>
                <a:lnTo>
                  <a:pt x="567278" y="876418"/>
                </a:lnTo>
                <a:lnTo>
                  <a:pt x="588791" y="877569"/>
                </a:lnTo>
                <a:lnTo>
                  <a:pt x="709118" y="877569"/>
                </a:lnTo>
                <a:lnTo>
                  <a:pt x="662970" y="876418"/>
                </a:lnTo>
                <a:close/>
              </a:path>
              <a:path w="3832225" h="904239">
                <a:moveTo>
                  <a:pt x="1647848" y="875029"/>
                </a:moveTo>
                <a:lnTo>
                  <a:pt x="1170841" y="875029"/>
                </a:lnTo>
                <a:lnTo>
                  <a:pt x="1168700" y="876418"/>
                </a:lnTo>
                <a:lnTo>
                  <a:pt x="1745839" y="876418"/>
                </a:lnTo>
                <a:lnTo>
                  <a:pt x="1647848" y="875029"/>
                </a:lnTo>
                <a:close/>
              </a:path>
              <a:path w="3832225" h="904239">
                <a:moveTo>
                  <a:pt x="3815457" y="872489"/>
                </a:moveTo>
                <a:lnTo>
                  <a:pt x="3812962" y="875029"/>
                </a:lnTo>
                <a:lnTo>
                  <a:pt x="3811948" y="876418"/>
                </a:lnTo>
                <a:lnTo>
                  <a:pt x="3814781" y="873759"/>
                </a:lnTo>
                <a:lnTo>
                  <a:pt x="3815457" y="872489"/>
                </a:lnTo>
                <a:close/>
              </a:path>
              <a:path w="3832225" h="904239">
                <a:moveTo>
                  <a:pt x="1554602" y="873759"/>
                </a:moveTo>
                <a:lnTo>
                  <a:pt x="1381285" y="873759"/>
                </a:lnTo>
                <a:lnTo>
                  <a:pt x="1386556" y="875029"/>
                </a:lnTo>
                <a:lnTo>
                  <a:pt x="1535469" y="875029"/>
                </a:lnTo>
                <a:lnTo>
                  <a:pt x="1554602" y="873759"/>
                </a:lnTo>
                <a:close/>
              </a:path>
              <a:path w="3832225" h="904239">
                <a:moveTo>
                  <a:pt x="2961333" y="873759"/>
                </a:moveTo>
                <a:lnTo>
                  <a:pt x="2603532" y="873759"/>
                </a:lnTo>
                <a:lnTo>
                  <a:pt x="2809895" y="875029"/>
                </a:lnTo>
                <a:lnTo>
                  <a:pt x="2964530" y="875029"/>
                </a:lnTo>
                <a:lnTo>
                  <a:pt x="2961333" y="873759"/>
                </a:lnTo>
                <a:close/>
              </a:path>
              <a:path w="3832225" h="904239">
                <a:moveTo>
                  <a:pt x="3817177" y="869260"/>
                </a:moveTo>
                <a:lnTo>
                  <a:pt x="3812962" y="875029"/>
                </a:lnTo>
                <a:lnTo>
                  <a:pt x="3814209" y="873759"/>
                </a:lnTo>
                <a:lnTo>
                  <a:pt x="3815576" y="872267"/>
                </a:lnTo>
                <a:lnTo>
                  <a:pt x="3817177" y="869260"/>
                </a:lnTo>
                <a:close/>
              </a:path>
              <a:path w="3832225" h="904239">
                <a:moveTo>
                  <a:pt x="1253651" y="872489"/>
                </a:moveTo>
                <a:lnTo>
                  <a:pt x="1145255" y="872489"/>
                </a:lnTo>
                <a:lnTo>
                  <a:pt x="1170965" y="873759"/>
                </a:lnTo>
                <a:lnTo>
                  <a:pt x="1275646" y="873759"/>
                </a:lnTo>
                <a:lnTo>
                  <a:pt x="1253651" y="872489"/>
                </a:lnTo>
                <a:close/>
              </a:path>
              <a:path w="3832225" h="904239">
                <a:moveTo>
                  <a:pt x="3800036" y="194309"/>
                </a:moveTo>
                <a:lnTo>
                  <a:pt x="3798768" y="194309"/>
                </a:lnTo>
                <a:lnTo>
                  <a:pt x="3798824" y="215899"/>
                </a:lnTo>
                <a:lnTo>
                  <a:pt x="3798943" y="280669"/>
                </a:lnTo>
                <a:lnTo>
                  <a:pt x="3798965" y="829932"/>
                </a:lnTo>
                <a:lnTo>
                  <a:pt x="3758803" y="869949"/>
                </a:lnTo>
                <a:lnTo>
                  <a:pt x="3733909" y="872489"/>
                </a:lnTo>
                <a:lnTo>
                  <a:pt x="3076999" y="872489"/>
                </a:lnTo>
                <a:lnTo>
                  <a:pt x="3035060" y="873759"/>
                </a:lnTo>
                <a:lnTo>
                  <a:pt x="3772381" y="873759"/>
                </a:lnTo>
                <a:lnTo>
                  <a:pt x="3774471" y="872489"/>
                </a:lnTo>
                <a:lnTo>
                  <a:pt x="3776470" y="871219"/>
                </a:lnTo>
                <a:lnTo>
                  <a:pt x="3777525" y="870383"/>
                </a:lnTo>
                <a:lnTo>
                  <a:pt x="3781447" y="867505"/>
                </a:lnTo>
                <a:lnTo>
                  <a:pt x="3781666" y="867505"/>
                </a:lnTo>
                <a:lnTo>
                  <a:pt x="3795294" y="848424"/>
                </a:lnTo>
                <a:lnTo>
                  <a:pt x="3796635" y="843279"/>
                </a:lnTo>
                <a:lnTo>
                  <a:pt x="3800211" y="830579"/>
                </a:lnTo>
                <a:lnTo>
                  <a:pt x="3801115" y="819149"/>
                </a:lnTo>
                <a:lnTo>
                  <a:pt x="3801239" y="614679"/>
                </a:lnTo>
                <a:lnTo>
                  <a:pt x="3801307" y="444038"/>
                </a:lnTo>
                <a:lnTo>
                  <a:pt x="3800739" y="444038"/>
                </a:lnTo>
                <a:lnTo>
                  <a:pt x="3800660" y="317499"/>
                </a:lnTo>
                <a:lnTo>
                  <a:pt x="3800111" y="317499"/>
                </a:lnTo>
                <a:lnTo>
                  <a:pt x="3800036" y="194309"/>
                </a:lnTo>
                <a:close/>
              </a:path>
              <a:path w="3832225" h="904239">
                <a:moveTo>
                  <a:pt x="3412159" y="871219"/>
                </a:moveTo>
                <a:lnTo>
                  <a:pt x="2470419" y="871219"/>
                </a:lnTo>
                <a:lnTo>
                  <a:pt x="2511863" y="872489"/>
                </a:lnTo>
                <a:lnTo>
                  <a:pt x="3406728" y="872489"/>
                </a:lnTo>
                <a:lnTo>
                  <a:pt x="3412159" y="871219"/>
                </a:lnTo>
                <a:close/>
              </a:path>
              <a:path w="3832225" h="904239">
                <a:moveTo>
                  <a:pt x="3829746" y="834389"/>
                </a:moveTo>
                <a:lnTo>
                  <a:pt x="3829062" y="838199"/>
                </a:lnTo>
                <a:lnTo>
                  <a:pt x="3826416" y="850899"/>
                </a:lnTo>
                <a:lnTo>
                  <a:pt x="3825256" y="853439"/>
                </a:lnTo>
                <a:lnTo>
                  <a:pt x="3825133" y="853709"/>
                </a:lnTo>
                <a:lnTo>
                  <a:pt x="3824922" y="854709"/>
                </a:lnTo>
                <a:lnTo>
                  <a:pt x="3823187" y="857968"/>
                </a:lnTo>
                <a:lnTo>
                  <a:pt x="3819455" y="866139"/>
                </a:lnTo>
                <a:lnTo>
                  <a:pt x="3817177" y="869260"/>
                </a:lnTo>
                <a:lnTo>
                  <a:pt x="3815576" y="872267"/>
                </a:lnTo>
                <a:lnTo>
                  <a:pt x="3821183" y="866139"/>
                </a:lnTo>
                <a:lnTo>
                  <a:pt x="3826816" y="853709"/>
                </a:lnTo>
                <a:lnTo>
                  <a:pt x="3826938" y="853439"/>
                </a:lnTo>
                <a:lnTo>
                  <a:pt x="3829297" y="841756"/>
                </a:lnTo>
                <a:lnTo>
                  <a:pt x="3829743" y="841756"/>
                </a:lnTo>
                <a:lnTo>
                  <a:pt x="3829746" y="834389"/>
                </a:lnTo>
                <a:close/>
              </a:path>
              <a:path w="3832225" h="904239">
                <a:moveTo>
                  <a:pt x="3782319" y="866864"/>
                </a:moveTo>
                <a:lnTo>
                  <a:pt x="3776386" y="871219"/>
                </a:lnTo>
                <a:lnTo>
                  <a:pt x="3777786" y="870383"/>
                </a:lnTo>
                <a:lnTo>
                  <a:pt x="3780467" y="868679"/>
                </a:lnTo>
                <a:lnTo>
                  <a:pt x="3782319" y="866864"/>
                </a:lnTo>
                <a:close/>
              </a:path>
              <a:path w="3832225" h="904239">
                <a:moveTo>
                  <a:pt x="3829824" y="316229"/>
                </a:moveTo>
                <a:lnTo>
                  <a:pt x="3801359" y="316229"/>
                </a:lnTo>
                <a:lnTo>
                  <a:pt x="3801694" y="365759"/>
                </a:lnTo>
                <a:lnTo>
                  <a:pt x="3801755" y="375920"/>
                </a:lnTo>
                <a:lnTo>
                  <a:pt x="3801847" y="391159"/>
                </a:lnTo>
                <a:lnTo>
                  <a:pt x="3801885" y="397509"/>
                </a:lnTo>
                <a:lnTo>
                  <a:pt x="3801993" y="415289"/>
                </a:lnTo>
                <a:lnTo>
                  <a:pt x="3802069" y="430164"/>
                </a:lnTo>
                <a:lnTo>
                  <a:pt x="3802140" y="444038"/>
                </a:lnTo>
                <a:lnTo>
                  <a:pt x="3802256" y="467359"/>
                </a:lnTo>
                <a:lnTo>
                  <a:pt x="3802381" y="499529"/>
                </a:lnTo>
                <a:lnTo>
                  <a:pt x="3802464" y="727709"/>
                </a:lnTo>
                <a:lnTo>
                  <a:pt x="3803891" y="769619"/>
                </a:lnTo>
                <a:lnTo>
                  <a:pt x="3804218" y="788669"/>
                </a:lnTo>
                <a:lnTo>
                  <a:pt x="3804327" y="795019"/>
                </a:lnTo>
                <a:lnTo>
                  <a:pt x="3804436" y="801369"/>
                </a:lnTo>
                <a:lnTo>
                  <a:pt x="3804502" y="805172"/>
                </a:lnTo>
                <a:lnTo>
                  <a:pt x="3804567" y="808989"/>
                </a:lnTo>
                <a:lnTo>
                  <a:pt x="3801664" y="826770"/>
                </a:lnTo>
                <a:lnTo>
                  <a:pt x="3801282" y="829309"/>
                </a:lnTo>
                <a:lnTo>
                  <a:pt x="3801223" y="870383"/>
                </a:lnTo>
                <a:lnTo>
                  <a:pt x="3816356" y="870383"/>
                </a:lnTo>
                <a:lnTo>
                  <a:pt x="3829464" y="833119"/>
                </a:lnTo>
                <a:lnTo>
                  <a:pt x="3829620" y="829309"/>
                </a:lnTo>
                <a:lnTo>
                  <a:pt x="3829725" y="826770"/>
                </a:lnTo>
                <a:lnTo>
                  <a:pt x="3829768" y="778380"/>
                </a:lnTo>
                <a:lnTo>
                  <a:pt x="3829635" y="769619"/>
                </a:lnTo>
                <a:lnTo>
                  <a:pt x="3829527" y="763269"/>
                </a:lnTo>
                <a:lnTo>
                  <a:pt x="3829658" y="746759"/>
                </a:lnTo>
                <a:lnTo>
                  <a:pt x="3829777" y="698499"/>
                </a:lnTo>
                <a:lnTo>
                  <a:pt x="3829824" y="316229"/>
                </a:lnTo>
                <a:close/>
              </a:path>
              <a:path w="3832225" h="904239">
                <a:moveTo>
                  <a:pt x="3794514" y="849629"/>
                </a:moveTo>
                <a:lnTo>
                  <a:pt x="3793526" y="850899"/>
                </a:lnTo>
                <a:lnTo>
                  <a:pt x="3781666" y="867505"/>
                </a:lnTo>
                <a:lnTo>
                  <a:pt x="3781447" y="867505"/>
                </a:lnTo>
                <a:lnTo>
                  <a:pt x="3782319" y="866864"/>
                </a:lnTo>
                <a:lnTo>
                  <a:pt x="3788242" y="861059"/>
                </a:lnTo>
                <a:lnTo>
                  <a:pt x="3794514" y="849629"/>
                </a:lnTo>
                <a:close/>
              </a:path>
              <a:path w="3832225" h="904239">
                <a:moveTo>
                  <a:pt x="3825133" y="853709"/>
                </a:moveTo>
                <a:lnTo>
                  <a:pt x="3823187" y="857968"/>
                </a:lnTo>
                <a:lnTo>
                  <a:pt x="3824922" y="854709"/>
                </a:lnTo>
                <a:lnTo>
                  <a:pt x="3825133" y="853709"/>
                </a:lnTo>
                <a:close/>
              </a:path>
              <a:path w="3832225" h="904239">
                <a:moveTo>
                  <a:pt x="3831720" y="113806"/>
                </a:moveTo>
                <a:lnTo>
                  <a:pt x="3831034" y="127000"/>
                </a:lnTo>
                <a:lnTo>
                  <a:pt x="3830775" y="133083"/>
                </a:lnTo>
                <a:lnTo>
                  <a:pt x="3830713" y="133350"/>
                </a:lnTo>
                <a:lnTo>
                  <a:pt x="3830155" y="182879"/>
                </a:lnTo>
                <a:lnTo>
                  <a:pt x="3830053" y="304799"/>
                </a:lnTo>
                <a:lnTo>
                  <a:pt x="3829928" y="478789"/>
                </a:lnTo>
                <a:lnTo>
                  <a:pt x="3829807" y="779779"/>
                </a:lnTo>
                <a:lnTo>
                  <a:pt x="3830059" y="788669"/>
                </a:lnTo>
                <a:lnTo>
                  <a:pt x="3830131" y="791209"/>
                </a:lnTo>
                <a:lnTo>
                  <a:pt x="3830203" y="793749"/>
                </a:lnTo>
                <a:lnTo>
                  <a:pt x="3830273" y="805172"/>
                </a:lnTo>
                <a:lnTo>
                  <a:pt x="3830387" y="808989"/>
                </a:lnTo>
                <a:lnTo>
                  <a:pt x="3830500" y="812799"/>
                </a:lnTo>
                <a:lnTo>
                  <a:pt x="3830627" y="817055"/>
                </a:lnTo>
                <a:lnTo>
                  <a:pt x="3830689" y="819149"/>
                </a:lnTo>
                <a:lnTo>
                  <a:pt x="3829926" y="833119"/>
                </a:lnTo>
                <a:lnTo>
                  <a:pt x="3829760" y="834389"/>
                </a:lnTo>
                <a:lnTo>
                  <a:pt x="3829756" y="841756"/>
                </a:lnTo>
                <a:lnTo>
                  <a:pt x="3829297" y="841756"/>
                </a:lnTo>
                <a:lnTo>
                  <a:pt x="3830015" y="838199"/>
                </a:lnTo>
                <a:lnTo>
                  <a:pt x="3831251" y="824229"/>
                </a:lnTo>
                <a:lnTo>
                  <a:pt x="3831370" y="817055"/>
                </a:lnTo>
                <a:lnTo>
                  <a:pt x="3831494" y="788669"/>
                </a:lnTo>
                <a:lnTo>
                  <a:pt x="3831616" y="499529"/>
                </a:lnTo>
                <a:lnTo>
                  <a:pt x="3831720" y="113806"/>
                </a:lnTo>
                <a:close/>
              </a:path>
              <a:path w="3832225" h="904239">
                <a:moveTo>
                  <a:pt x="3829857" y="791209"/>
                </a:moveTo>
                <a:lnTo>
                  <a:pt x="3829764" y="824229"/>
                </a:lnTo>
                <a:lnTo>
                  <a:pt x="3830038" y="819149"/>
                </a:lnTo>
                <a:lnTo>
                  <a:pt x="3830299" y="812799"/>
                </a:lnTo>
                <a:lnTo>
                  <a:pt x="3830260" y="801369"/>
                </a:lnTo>
                <a:lnTo>
                  <a:pt x="3830046" y="797559"/>
                </a:lnTo>
                <a:lnTo>
                  <a:pt x="3829933" y="793749"/>
                </a:lnTo>
                <a:lnTo>
                  <a:pt x="3829857" y="791209"/>
                </a:lnTo>
                <a:close/>
              </a:path>
              <a:path w="3832225" h="904239">
                <a:moveTo>
                  <a:pt x="3801960" y="524509"/>
                </a:moveTo>
                <a:lnTo>
                  <a:pt x="3801627" y="614679"/>
                </a:lnTo>
                <a:lnTo>
                  <a:pt x="3801529" y="666749"/>
                </a:lnTo>
                <a:lnTo>
                  <a:pt x="3801421" y="733266"/>
                </a:lnTo>
                <a:lnTo>
                  <a:pt x="3801300" y="817055"/>
                </a:lnTo>
                <a:lnTo>
                  <a:pt x="3802121" y="806449"/>
                </a:lnTo>
                <a:lnTo>
                  <a:pt x="3801994" y="580389"/>
                </a:lnTo>
                <a:lnTo>
                  <a:pt x="3801960" y="524509"/>
                </a:lnTo>
                <a:close/>
              </a:path>
              <a:path w="3832225" h="904239">
                <a:moveTo>
                  <a:pt x="90897" y="1269"/>
                </a:moveTo>
                <a:lnTo>
                  <a:pt x="38704" y="12700"/>
                </a:lnTo>
                <a:lnTo>
                  <a:pt x="8793" y="44450"/>
                </a:lnTo>
                <a:lnTo>
                  <a:pt x="104" y="83112"/>
                </a:lnTo>
                <a:lnTo>
                  <a:pt x="0" y="85089"/>
                </a:lnTo>
                <a:lnTo>
                  <a:pt x="362" y="97789"/>
                </a:lnTo>
                <a:lnTo>
                  <a:pt x="480" y="101600"/>
                </a:lnTo>
                <a:lnTo>
                  <a:pt x="560" y="104146"/>
                </a:lnTo>
                <a:lnTo>
                  <a:pt x="637" y="106652"/>
                </a:lnTo>
                <a:lnTo>
                  <a:pt x="757" y="110489"/>
                </a:lnTo>
                <a:lnTo>
                  <a:pt x="1194" y="182879"/>
                </a:lnTo>
                <a:lnTo>
                  <a:pt x="2049" y="304799"/>
                </a:lnTo>
                <a:lnTo>
                  <a:pt x="2548" y="365759"/>
                </a:lnTo>
                <a:lnTo>
                  <a:pt x="2631" y="375920"/>
                </a:lnTo>
                <a:lnTo>
                  <a:pt x="2756" y="391159"/>
                </a:lnTo>
                <a:lnTo>
                  <a:pt x="2840" y="401319"/>
                </a:lnTo>
                <a:lnTo>
                  <a:pt x="4710" y="499529"/>
                </a:lnTo>
                <a:lnTo>
                  <a:pt x="5049" y="515619"/>
                </a:lnTo>
                <a:lnTo>
                  <a:pt x="6354" y="571499"/>
                </a:lnTo>
                <a:lnTo>
                  <a:pt x="6473" y="576579"/>
                </a:lnTo>
                <a:lnTo>
                  <a:pt x="8262" y="641349"/>
                </a:lnTo>
                <a:lnTo>
                  <a:pt x="10233" y="698499"/>
                </a:lnTo>
                <a:lnTo>
                  <a:pt x="12378" y="744219"/>
                </a:lnTo>
                <a:lnTo>
                  <a:pt x="17165" y="796289"/>
                </a:lnTo>
                <a:lnTo>
                  <a:pt x="20158" y="801369"/>
                </a:lnTo>
                <a:lnTo>
                  <a:pt x="22840" y="791209"/>
                </a:lnTo>
                <a:lnTo>
                  <a:pt x="27325" y="735329"/>
                </a:lnTo>
                <a:lnTo>
                  <a:pt x="28567" y="666749"/>
                </a:lnTo>
                <a:lnTo>
                  <a:pt x="28879" y="629919"/>
                </a:lnTo>
                <a:lnTo>
                  <a:pt x="28943" y="622299"/>
                </a:lnTo>
                <a:lnTo>
                  <a:pt x="29408" y="580389"/>
                </a:lnTo>
                <a:lnTo>
                  <a:pt x="30243" y="524509"/>
                </a:lnTo>
                <a:lnTo>
                  <a:pt x="30819" y="478789"/>
                </a:lnTo>
                <a:lnTo>
                  <a:pt x="31222" y="430164"/>
                </a:lnTo>
                <a:lnTo>
                  <a:pt x="31398" y="90169"/>
                </a:lnTo>
                <a:lnTo>
                  <a:pt x="31524" y="85089"/>
                </a:lnTo>
                <a:lnTo>
                  <a:pt x="31619" y="81279"/>
                </a:lnTo>
                <a:lnTo>
                  <a:pt x="31745" y="76200"/>
                </a:lnTo>
                <a:lnTo>
                  <a:pt x="32822" y="68579"/>
                </a:lnTo>
                <a:lnTo>
                  <a:pt x="59190" y="39369"/>
                </a:lnTo>
                <a:lnTo>
                  <a:pt x="94891" y="35559"/>
                </a:lnTo>
                <a:lnTo>
                  <a:pt x="1004014" y="35559"/>
                </a:lnTo>
                <a:lnTo>
                  <a:pt x="1053976" y="34328"/>
                </a:lnTo>
                <a:lnTo>
                  <a:pt x="3715120" y="34328"/>
                </a:lnTo>
                <a:lnTo>
                  <a:pt x="3732918" y="33449"/>
                </a:lnTo>
                <a:lnTo>
                  <a:pt x="3726619" y="33049"/>
                </a:lnTo>
                <a:lnTo>
                  <a:pt x="3816551" y="33049"/>
                </a:lnTo>
                <a:lnTo>
                  <a:pt x="3804571" y="20319"/>
                </a:lnTo>
                <a:lnTo>
                  <a:pt x="3790138" y="10159"/>
                </a:lnTo>
                <a:lnTo>
                  <a:pt x="3773810" y="3809"/>
                </a:lnTo>
                <a:lnTo>
                  <a:pt x="3764991" y="2539"/>
                </a:lnTo>
                <a:lnTo>
                  <a:pt x="116830" y="2539"/>
                </a:lnTo>
                <a:lnTo>
                  <a:pt x="90897" y="1269"/>
                </a:lnTo>
                <a:close/>
              </a:path>
              <a:path w="3832225" h="904239">
                <a:moveTo>
                  <a:pt x="3829807" y="779779"/>
                </a:moveTo>
                <a:lnTo>
                  <a:pt x="3829933" y="793749"/>
                </a:lnTo>
                <a:lnTo>
                  <a:pt x="3830046" y="797559"/>
                </a:lnTo>
                <a:lnTo>
                  <a:pt x="3830160" y="801369"/>
                </a:lnTo>
                <a:lnTo>
                  <a:pt x="3830059" y="788669"/>
                </a:lnTo>
                <a:lnTo>
                  <a:pt x="3829807" y="779779"/>
                </a:lnTo>
                <a:close/>
              </a:path>
              <a:path w="3832225" h="904239">
                <a:moveTo>
                  <a:pt x="3829826" y="215899"/>
                </a:moveTo>
                <a:lnTo>
                  <a:pt x="3800597" y="215899"/>
                </a:lnTo>
                <a:lnTo>
                  <a:pt x="3800613" y="242569"/>
                </a:lnTo>
                <a:lnTo>
                  <a:pt x="3800739" y="444038"/>
                </a:lnTo>
                <a:lnTo>
                  <a:pt x="3801307" y="444038"/>
                </a:lnTo>
                <a:lnTo>
                  <a:pt x="3801359" y="316229"/>
                </a:lnTo>
                <a:lnTo>
                  <a:pt x="3829824" y="316229"/>
                </a:lnTo>
                <a:lnTo>
                  <a:pt x="3829826" y="215899"/>
                </a:lnTo>
                <a:close/>
              </a:path>
              <a:path w="3832225" h="904239">
                <a:moveTo>
                  <a:pt x="3767052" y="37731"/>
                </a:moveTo>
                <a:lnTo>
                  <a:pt x="3767792" y="38100"/>
                </a:lnTo>
                <a:lnTo>
                  <a:pt x="3783845" y="45719"/>
                </a:lnTo>
                <a:lnTo>
                  <a:pt x="3794837" y="64769"/>
                </a:lnTo>
                <a:lnTo>
                  <a:pt x="3798871" y="90169"/>
                </a:lnTo>
                <a:lnTo>
                  <a:pt x="3798788" y="133350"/>
                </a:lnTo>
                <a:lnTo>
                  <a:pt x="3798531" y="146780"/>
                </a:lnTo>
                <a:lnTo>
                  <a:pt x="3798481" y="365759"/>
                </a:lnTo>
                <a:lnTo>
                  <a:pt x="3798614" y="317499"/>
                </a:lnTo>
                <a:lnTo>
                  <a:pt x="3798731" y="205739"/>
                </a:lnTo>
                <a:lnTo>
                  <a:pt x="3798768" y="194309"/>
                </a:lnTo>
                <a:lnTo>
                  <a:pt x="3800036" y="194309"/>
                </a:lnTo>
                <a:lnTo>
                  <a:pt x="3800000" y="133350"/>
                </a:lnTo>
                <a:lnTo>
                  <a:pt x="3830713" y="133350"/>
                </a:lnTo>
                <a:lnTo>
                  <a:pt x="3831163" y="123042"/>
                </a:lnTo>
                <a:lnTo>
                  <a:pt x="3831286" y="120650"/>
                </a:lnTo>
                <a:lnTo>
                  <a:pt x="3831351" y="119379"/>
                </a:lnTo>
                <a:lnTo>
                  <a:pt x="3800051" y="119379"/>
                </a:lnTo>
                <a:lnTo>
                  <a:pt x="3799420" y="91439"/>
                </a:lnTo>
                <a:lnTo>
                  <a:pt x="3798009" y="73659"/>
                </a:lnTo>
                <a:lnTo>
                  <a:pt x="3768947" y="38100"/>
                </a:lnTo>
                <a:lnTo>
                  <a:pt x="3767052" y="37731"/>
                </a:lnTo>
                <a:close/>
              </a:path>
              <a:path w="3832225" h="904239">
                <a:moveTo>
                  <a:pt x="3830763" y="133350"/>
                </a:moveTo>
                <a:lnTo>
                  <a:pt x="3800000" y="133350"/>
                </a:lnTo>
                <a:lnTo>
                  <a:pt x="3800111" y="317499"/>
                </a:lnTo>
                <a:lnTo>
                  <a:pt x="3800660" y="317499"/>
                </a:lnTo>
                <a:lnTo>
                  <a:pt x="3800597" y="215899"/>
                </a:lnTo>
                <a:lnTo>
                  <a:pt x="3829826" y="215899"/>
                </a:lnTo>
                <a:lnTo>
                  <a:pt x="3829934" y="153669"/>
                </a:lnTo>
                <a:lnTo>
                  <a:pt x="3830122" y="148587"/>
                </a:lnTo>
                <a:lnTo>
                  <a:pt x="3830763" y="133350"/>
                </a:lnTo>
                <a:close/>
              </a:path>
              <a:path w="3832225" h="904239">
                <a:moveTo>
                  <a:pt x="3726619" y="33049"/>
                </a:moveTo>
                <a:lnTo>
                  <a:pt x="3764478" y="35559"/>
                </a:lnTo>
                <a:lnTo>
                  <a:pt x="3779981" y="41909"/>
                </a:lnTo>
                <a:lnTo>
                  <a:pt x="3783731" y="45198"/>
                </a:lnTo>
                <a:lnTo>
                  <a:pt x="3784818" y="45719"/>
                </a:lnTo>
                <a:lnTo>
                  <a:pt x="3785816" y="47026"/>
                </a:lnTo>
                <a:lnTo>
                  <a:pt x="3791567" y="52069"/>
                </a:lnTo>
                <a:lnTo>
                  <a:pt x="3793999" y="57736"/>
                </a:lnTo>
                <a:lnTo>
                  <a:pt x="3795491" y="59689"/>
                </a:lnTo>
                <a:lnTo>
                  <a:pt x="3796482" y="63522"/>
                </a:lnTo>
                <a:lnTo>
                  <a:pt x="3798108" y="67309"/>
                </a:lnTo>
                <a:lnTo>
                  <a:pt x="3800088" y="81279"/>
                </a:lnTo>
                <a:lnTo>
                  <a:pt x="3800051" y="119379"/>
                </a:lnTo>
                <a:lnTo>
                  <a:pt x="3831351" y="119379"/>
                </a:lnTo>
                <a:lnTo>
                  <a:pt x="3831691" y="113806"/>
                </a:lnTo>
                <a:lnTo>
                  <a:pt x="3831724" y="97789"/>
                </a:lnTo>
                <a:lnTo>
                  <a:pt x="3831571" y="91439"/>
                </a:lnTo>
                <a:lnTo>
                  <a:pt x="3831540" y="90169"/>
                </a:lnTo>
                <a:lnTo>
                  <a:pt x="3831417" y="85089"/>
                </a:lnTo>
                <a:lnTo>
                  <a:pt x="3831324" y="81279"/>
                </a:lnTo>
                <a:lnTo>
                  <a:pt x="3830803" y="76853"/>
                </a:lnTo>
                <a:lnTo>
                  <a:pt x="3830634" y="76200"/>
                </a:lnTo>
                <a:lnTo>
                  <a:pt x="3827908" y="59689"/>
                </a:lnTo>
                <a:lnTo>
                  <a:pt x="3827814" y="59117"/>
                </a:lnTo>
                <a:lnTo>
                  <a:pt x="3827699" y="58419"/>
                </a:lnTo>
                <a:lnTo>
                  <a:pt x="3827434" y="57736"/>
                </a:lnTo>
                <a:lnTo>
                  <a:pt x="3824809" y="48259"/>
                </a:lnTo>
                <a:lnTo>
                  <a:pt x="3817429" y="34687"/>
                </a:lnTo>
                <a:lnTo>
                  <a:pt x="3751416" y="34687"/>
                </a:lnTo>
                <a:lnTo>
                  <a:pt x="3749571" y="34328"/>
                </a:lnTo>
                <a:lnTo>
                  <a:pt x="3726619" y="33049"/>
                </a:lnTo>
                <a:close/>
              </a:path>
              <a:path w="3832225" h="904239">
                <a:moveTo>
                  <a:pt x="3827975" y="59689"/>
                </a:moveTo>
                <a:lnTo>
                  <a:pt x="3828558" y="63522"/>
                </a:lnTo>
                <a:lnTo>
                  <a:pt x="3830693" y="76200"/>
                </a:lnTo>
                <a:lnTo>
                  <a:pt x="3830428" y="73659"/>
                </a:lnTo>
                <a:lnTo>
                  <a:pt x="3829381" y="64769"/>
                </a:lnTo>
                <a:lnTo>
                  <a:pt x="3827975" y="59689"/>
                </a:lnTo>
                <a:close/>
              </a:path>
              <a:path w="3832225" h="904239">
                <a:moveTo>
                  <a:pt x="3793999" y="57736"/>
                </a:moveTo>
                <a:lnTo>
                  <a:pt x="3796482" y="63522"/>
                </a:lnTo>
                <a:lnTo>
                  <a:pt x="3795491" y="59689"/>
                </a:lnTo>
                <a:lnTo>
                  <a:pt x="3793999" y="57736"/>
                </a:lnTo>
                <a:close/>
              </a:path>
              <a:path w="3832225" h="904239">
                <a:moveTo>
                  <a:pt x="3783731" y="45198"/>
                </a:moveTo>
                <a:lnTo>
                  <a:pt x="3785816" y="47026"/>
                </a:lnTo>
                <a:lnTo>
                  <a:pt x="3784818" y="45719"/>
                </a:lnTo>
                <a:lnTo>
                  <a:pt x="3783731" y="45198"/>
                </a:lnTo>
                <a:close/>
              </a:path>
              <a:path w="3832225" h="904239">
                <a:moveTo>
                  <a:pt x="3751902" y="34687"/>
                </a:moveTo>
                <a:lnTo>
                  <a:pt x="3751416" y="34687"/>
                </a:lnTo>
                <a:lnTo>
                  <a:pt x="3767052" y="37731"/>
                </a:lnTo>
                <a:lnTo>
                  <a:pt x="3765116" y="36829"/>
                </a:lnTo>
                <a:lnTo>
                  <a:pt x="3751902" y="34687"/>
                </a:lnTo>
                <a:close/>
              </a:path>
              <a:path w="3832225" h="904239">
                <a:moveTo>
                  <a:pt x="1860690" y="34328"/>
                </a:moveTo>
                <a:lnTo>
                  <a:pt x="1209745" y="34328"/>
                </a:lnTo>
                <a:lnTo>
                  <a:pt x="1254652" y="35559"/>
                </a:lnTo>
                <a:lnTo>
                  <a:pt x="1801388" y="35559"/>
                </a:lnTo>
                <a:lnTo>
                  <a:pt x="1860690" y="34328"/>
                </a:lnTo>
                <a:close/>
              </a:path>
              <a:path w="3832225" h="904239">
                <a:moveTo>
                  <a:pt x="3816539" y="33049"/>
                </a:moveTo>
                <a:lnTo>
                  <a:pt x="3741797" y="33049"/>
                </a:lnTo>
                <a:lnTo>
                  <a:pt x="3751902" y="34687"/>
                </a:lnTo>
                <a:lnTo>
                  <a:pt x="3817429" y="34687"/>
                </a:lnTo>
                <a:lnTo>
                  <a:pt x="3816539" y="33049"/>
                </a:lnTo>
                <a:close/>
              </a:path>
              <a:path w="3832225" h="904239">
                <a:moveTo>
                  <a:pt x="3741010" y="33049"/>
                </a:moveTo>
                <a:lnTo>
                  <a:pt x="3726619" y="33049"/>
                </a:lnTo>
                <a:lnTo>
                  <a:pt x="3734281" y="33449"/>
                </a:lnTo>
                <a:lnTo>
                  <a:pt x="3732918" y="33449"/>
                </a:lnTo>
                <a:lnTo>
                  <a:pt x="3741010" y="33049"/>
                </a:lnTo>
                <a:close/>
              </a:path>
              <a:path w="3832225" h="904239">
                <a:moveTo>
                  <a:pt x="3602553" y="1269"/>
                </a:moveTo>
                <a:lnTo>
                  <a:pt x="590202" y="1269"/>
                </a:lnTo>
                <a:lnTo>
                  <a:pt x="550694" y="2539"/>
                </a:lnTo>
                <a:lnTo>
                  <a:pt x="3624627" y="2539"/>
                </a:lnTo>
                <a:lnTo>
                  <a:pt x="3602553" y="1269"/>
                </a:lnTo>
                <a:close/>
              </a:path>
              <a:path w="3832225" h="904239">
                <a:moveTo>
                  <a:pt x="3756172" y="1269"/>
                </a:moveTo>
                <a:lnTo>
                  <a:pt x="3602553" y="1269"/>
                </a:lnTo>
                <a:lnTo>
                  <a:pt x="3629308" y="2539"/>
                </a:lnTo>
                <a:lnTo>
                  <a:pt x="3764991" y="2539"/>
                </a:lnTo>
                <a:lnTo>
                  <a:pt x="3756172" y="1269"/>
                </a:lnTo>
                <a:close/>
              </a:path>
              <a:path w="3832225" h="904239">
                <a:moveTo>
                  <a:pt x="2821552" y="0"/>
                </a:moveTo>
                <a:lnTo>
                  <a:pt x="2041290" y="0"/>
                </a:lnTo>
                <a:lnTo>
                  <a:pt x="1992365" y="1269"/>
                </a:lnTo>
                <a:lnTo>
                  <a:pt x="2810373" y="1269"/>
                </a:lnTo>
                <a:lnTo>
                  <a:pt x="2821552" y="0"/>
                </a:lnTo>
                <a:close/>
              </a:path>
            </a:pathLst>
          </a:custGeom>
          <a:solidFill>
            <a:srgbClr val="FE7558">
              <a:alpha val="9550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 descr=""/>
          <p:cNvGrpSpPr/>
          <p:nvPr/>
        </p:nvGrpSpPr>
        <p:grpSpPr>
          <a:xfrm>
            <a:off x="4487176" y="3941715"/>
            <a:ext cx="1845945" cy="2270760"/>
            <a:chOff x="4487176" y="3941715"/>
            <a:chExt cx="1845945" cy="2270760"/>
          </a:xfrm>
        </p:grpSpPr>
        <p:pic>
          <p:nvPicPr>
            <p:cNvPr id="32" name="object 3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87176" y="5349010"/>
              <a:ext cx="633784" cy="633784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00459" y="4866318"/>
              <a:ext cx="633784" cy="633784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90313" y="3941715"/>
              <a:ext cx="909532" cy="909532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98820" y="4296076"/>
              <a:ext cx="633784" cy="633784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98820" y="5578518"/>
              <a:ext cx="633784" cy="633784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/>
          <p:nvPr/>
        </p:nvSpPr>
        <p:spPr>
          <a:xfrm>
            <a:off x="7929308" y="5196497"/>
            <a:ext cx="2983865" cy="564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5E5E5E"/>
                </a:solidFill>
                <a:latin typeface="Microsoft YaHei"/>
                <a:cs typeface="Microsoft YaHei"/>
              </a:rPr>
              <a:t>IP</a:t>
            </a:r>
            <a:r>
              <a:rPr dirty="0" sz="1400" spc="-10">
                <a:solidFill>
                  <a:srgbClr val="5E5E5E"/>
                </a:solidFill>
                <a:latin typeface="Microsoft YaHei"/>
                <a:cs typeface="Microsoft YaHei"/>
              </a:rPr>
              <a:t> 不会因为高速行驶中频繁切换 </a:t>
            </a:r>
            <a:r>
              <a:rPr dirty="0" sz="1400">
                <a:solidFill>
                  <a:srgbClr val="5E5E5E"/>
                </a:solidFill>
                <a:latin typeface="Microsoft YaHei"/>
                <a:cs typeface="Microsoft YaHei"/>
              </a:rPr>
              <a:t>IP</a:t>
            </a:r>
            <a:r>
              <a:rPr dirty="0" sz="1400" spc="-25">
                <a:solidFill>
                  <a:srgbClr val="5E5E5E"/>
                </a:solidFill>
                <a:latin typeface="Microsoft YaHei"/>
                <a:cs typeface="Microsoft YaHei"/>
              </a:rPr>
              <a:t> !!!</a:t>
            </a:r>
            <a:endParaRPr sz="14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1120"/>
              </a:spcBef>
            </a:pPr>
            <a:r>
              <a:rPr dirty="0" sz="1200" spc="5">
                <a:solidFill>
                  <a:srgbClr val="5E5E5E"/>
                </a:solidFill>
                <a:latin typeface="Microsoft YaHei"/>
                <a:cs typeface="Microsoft YaHei"/>
              </a:rPr>
              <a:t>( 手机到基站之间是链路层)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4690313" y="2438480"/>
            <a:ext cx="1780539" cy="1212215"/>
            <a:chOff x="4690313" y="2438480"/>
            <a:chExt cx="1780539" cy="1212215"/>
          </a:xfrm>
        </p:grpSpPr>
        <p:pic>
          <p:nvPicPr>
            <p:cNvPr id="39" name="object 3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90313" y="2438480"/>
              <a:ext cx="909532" cy="909532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60949" y="2740587"/>
              <a:ext cx="909532" cy="909532"/>
            </a:xfrm>
            <a:prstGeom prst="rect">
              <a:avLst/>
            </a:prstGeom>
          </p:spPr>
        </p:pic>
      </p:grpSp>
      <p:pic>
        <p:nvPicPr>
          <p:cNvPr id="41" name="object 41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52818" y="1930615"/>
            <a:ext cx="428815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35">
                <a:solidFill>
                  <a:srgbClr val="5E5E5E"/>
                </a:solidFill>
                <a:latin typeface="Microsoft YaHei"/>
                <a:cs typeface="Microsoft YaHei"/>
              </a:rPr>
              <a:t>为什么要重视丢包 </a:t>
            </a:r>
            <a:r>
              <a:rPr dirty="0" sz="3800" spc="254">
                <a:solidFill>
                  <a:srgbClr val="5E5E5E"/>
                </a:solidFill>
              </a:rPr>
              <a:t>?</a:t>
            </a:r>
            <a:endParaRPr sz="38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1460" y="6027936"/>
            <a:ext cx="511055" cy="51105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4238" y="1126876"/>
            <a:ext cx="2504401" cy="460424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12748" y="3312579"/>
            <a:ext cx="151129" cy="14095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69948" y="4046181"/>
            <a:ext cx="151129" cy="14095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69948" y="4773002"/>
            <a:ext cx="151129" cy="140957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505992" y="3192208"/>
            <a:ext cx="2337435" cy="17557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00" spc="35">
                <a:solidFill>
                  <a:srgbClr val="5E5E5E"/>
                </a:solidFill>
                <a:latin typeface="Microsoft YaHei"/>
                <a:cs typeface="Microsoft YaHei"/>
              </a:rPr>
              <a:t>⼀旦发⽣丢包 </a:t>
            </a:r>
            <a:r>
              <a:rPr dirty="0" sz="1800" spc="-50">
                <a:solidFill>
                  <a:srgbClr val="5E5E5E"/>
                </a:solidFill>
                <a:latin typeface="Trebuchet MS"/>
                <a:cs typeface="Trebuchet MS"/>
              </a:rPr>
              <a:t>…</a:t>
            </a:r>
            <a:endParaRPr sz="1800">
              <a:latin typeface="Trebuchet MS"/>
              <a:cs typeface="Trebuchet MS"/>
            </a:endParaRPr>
          </a:p>
          <a:p>
            <a:pPr marL="469900" marR="5080">
              <a:lnSpc>
                <a:spcPts val="5720"/>
              </a:lnSpc>
              <a:spcBef>
                <a:spcPts val="575"/>
              </a:spcBef>
            </a:pPr>
            <a:r>
              <a:rPr dirty="0" sz="1800" spc="-10">
                <a:solidFill>
                  <a:srgbClr val="5E5E5E"/>
                </a:solidFill>
                <a:latin typeface="Microsoft YaHei"/>
                <a:cs typeface="Microsoft YaHei"/>
              </a:rPr>
              <a:t>发送的窗⼜数降底</a:t>
            </a:r>
            <a:r>
              <a:rPr dirty="0" sz="1800" spc="-15">
                <a:solidFill>
                  <a:srgbClr val="5E5E5E"/>
                </a:solidFill>
                <a:latin typeface="Microsoft YaHei"/>
                <a:cs typeface="Microsoft YaHei"/>
              </a:rPr>
              <a:t>时延增长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36899" y="716409"/>
            <a:ext cx="2648089" cy="5425186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584929" y="2849359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3950" y="226974"/>
            <a:ext cx="2006600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-15">
                <a:latin typeface="Microsoft YaHei"/>
                <a:cs typeface="Microsoft YaHei"/>
              </a:rPr>
              <a:t>拥塞控制</a:t>
            </a:r>
            <a:endParaRPr sz="39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038" y="763384"/>
            <a:ext cx="100863" cy="9406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71297" y="660615"/>
            <a:ext cx="489584" cy="21145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00" spc="-20">
                <a:solidFill>
                  <a:srgbClr val="535353"/>
                </a:solidFill>
                <a:latin typeface="Microsoft YaHei"/>
                <a:cs typeface="Microsoft YaHei"/>
              </a:rPr>
              <a:t>慢启动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9238" y="1181455"/>
            <a:ext cx="100863" cy="9406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38" y="1604391"/>
            <a:ext cx="100863" cy="9406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038" y="2026069"/>
            <a:ext cx="100863" cy="9408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9238" y="2444140"/>
            <a:ext cx="100863" cy="9406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9238" y="2867075"/>
            <a:ext cx="100863" cy="94081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2038" y="3288753"/>
            <a:ext cx="100863" cy="9408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9238" y="3705568"/>
            <a:ext cx="100863" cy="94081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56435" y="4119219"/>
            <a:ext cx="100863" cy="94081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56435" y="4540021"/>
            <a:ext cx="100863" cy="94068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99238" y="4956835"/>
            <a:ext cx="100863" cy="94068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56435" y="5370486"/>
            <a:ext cx="100863" cy="94068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56435" y="5791281"/>
            <a:ext cx="100863" cy="94076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42038" y="6208095"/>
            <a:ext cx="100863" cy="94076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99238" y="6621748"/>
            <a:ext cx="100863" cy="94075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1071297" y="1084224"/>
            <a:ext cx="3291204" cy="565594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469265">
              <a:lnSpc>
                <a:spcPct val="100000"/>
              </a:lnSpc>
              <a:spcBef>
                <a:spcPts val="114"/>
              </a:spcBef>
            </a:pPr>
            <a:r>
              <a:rPr dirty="0" sz="1200">
                <a:solidFill>
                  <a:srgbClr val="535353"/>
                </a:solidFill>
                <a:latin typeface="Microsoft YaHei"/>
                <a:cs typeface="Microsoft YaHei"/>
              </a:rPr>
              <a:t>每收到⼀个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ack</a:t>
            </a:r>
            <a:r>
              <a:rPr dirty="0" sz="1200" spc="30">
                <a:solidFill>
                  <a:srgbClr val="535353"/>
                </a:solidFill>
                <a:latin typeface="Trebuchet MS"/>
                <a:cs typeface="Trebuchet MS"/>
              </a:rPr>
              <a:t>,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cwnd</a:t>
            </a:r>
            <a:r>
              <a:rPr dirty="0" sz="1200" spc="45">
                <a:solidFill>
                  <a:srgbClr val="535353"/>
                </a:solidFill>
                <a:latin typeface="Trebuchet MS"/>
                <a:cs typeface="Trebuchet MS"/>
              </a:rPr>
              <a:t> =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cwnd</a:t>
            </a:r>
            <a:r>
              <a:rPr dirty="0" sz="1200" spc="20">
                <a:solidFill>
                  <a:srgbClr val="535353"/>
                </a:solidFill>
                <a:latin typeface="Trebuchet MS"/>
                <a:cs typeface="Trebuchet MS"/>
              </a:rPr>
              <a:t> +</a:t>
            </a:r>
            <a:r>
              <a:rPr dirty="0" sz="1200" spc="-25">
                <a:solidFill>
                  <a:srgbClr val="535353"/>
                </a:solidFill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95"/>
              </a:spcBef>
            </a:pPr>
            <a:endParaRPr sz="1200">
              <a:latin typeface="Trebuchet MS"/>
              <a:cs typeface="Trebuchet MS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535353"/>
                </a:solidFill>
                <a:latin typeface="Microsoft YaHei"/>
                <a:cs typeface="Microsoft YaHei"/>
              </a:rPr>
              <a:t>每⼀轮</a:t>
            </a:r>
            <a:r>
              <a:rPr dirty="0" sz="1200" spc="-25">
                <a:solidFill>
                  <a:srgbClr val="535353"/>
                </a:solidFill>
                <a:latin typeface="Trebuchet MS"/>
                <a:cs typeface="Trebuchet MS"/>
              </a:rPr>
              <a:t>RTT</a:t>
            </a:r>
            <a:r>
              <a:rPr dirty="0" sz="1200" spc="20">
                <a:solidFill>
                  <a:srgbClr val="535353"/>
                </a:solidFill>
                <a:latin typeface="Trebuchet MS"/>
                <a:cs typeface="Trebuchet MS"/>
              </a:rPr>
              <a:t>,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cwnd</a:t>
            </a:r>
            <a:r>
              <a:rPr dirty="0" sz="1200" spc="40">
                <a:solidFill>
                  <a:srgbClr val="535353"/>
                </a:solidFill>
                <a:latin typeface="Trebuchet MS"/>
                <a:cs typeface="Trebuchet MS"/>
              </a:rPr>
              <a:t> =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cwnd</a:t>
            </a:r>
            <a:r>
              <a:rPr dirty="0" sz="1200" spc="6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75">
                <a:solidFill>
                  <a:srgbClr val="535353"/>
                </a:solidFill>
                <a:latin typeface="Trebuchet MS"/>
                <a:cs typeface="Trebuchet MS"/>
              </a:rPr>
              <a:t>x</a:t>
            </a:r>
            <a:r>
              <a:rPr dirty="0" sz="1200" spc="6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535353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15">
                <a:solidFill>
                  <a:srgbClr val="535353"/>
                </a:solidFill>
                <a:latin typeface="Microsoft YaHei"/>
                <a:cs typeface="Microsoft YaHei"/>
              </a:rPr>
              <a:t>拥塞避免</a:t>
            </a:r>
            <a:endParaRPr sz="1200">
              <a:latin typeface="Microsoft YaHei"/>
              <a:cs typeface="Microsoft YaHei"/>
            </a:endParaRPr>
          </a:p>
          <a:p>
            <a:pPr marL="469265" marR="451484">
              <a:lnSpc>
                <a:spcPct val="231300"/>
              </a:lnSpc>
              <a:spcBef>
                <a:spcPts val="5"/>
              </a:spcBef>
            </a:pP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cwnd &gt; ssthresh</a:t>
            </a:r>
            <a:r>
              <a:rPr dirty="0" sz="1200" spc="-10">
                <a:solidFill>
                  <a:srgbClr val="535353"/>
                </a:solidFill>
                <a:latin typeface="Microsoft YaHei"/>
                <a:cs typeface="Microsoft YaHei"/>
              </a:rPr>
              <a:t>使⽤拥塞避免算法</a:t>
            </a:r>
            <a:r>
              <a:rPr dirty="0" sz="1200">
                <a:solidFill>
                  <a:srgbClr val="535353"/>
                </a:solidFill>
                <a:latin typeface="Microsoft YaHei"/>
                <a:cs typeface="Microsoft YaHei"/>
              </a:rPr>
              <a:t>每⼀轮</a:t>
            </a:r>
            <a:r>
              <a:rPr dirty="0" sz="1200" spc="-25">
                <a:solidFill>
                  <a:srgbClr val="535353"/>
                </a:solidFill>
                <a:latin typeface="Trebuchet MS"/>
                <a:cs typeface="Trebuchet MS"/>
              </a:rPr>
              <a:t>RTT</a:t>
            </a:r>
            <a:r>
              <a:rPr dirty="0" sz="1200" spc="20">
                <a:solidFill>
                  <a:srgbClr val="535353"/>
                </a:solidFill>
                <a:latin typeface="Trebuchet MS"/>
                <a:cs typeface="Trebuchet MS"/>
              </a:rPr>
              <a:t>,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cwnd</a:t>
            </a:r>
            <a:r>
              <a:rPr dirty="0" sz="1200" spc="45">
                <a:solidFill>
                  <a:srgbClr val="535353"/>
                </a:solidFill>
                <a:latin typeface="Trebuchet MS"/>
                <a:cs typeface="Trebuchet MS"/>
              </a:rPr>
              <a:t> =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cwnd</a:t>
            </a:r>
            <a:r>
              <a:rPr dirty="0" sz="1200" spc="45">
                <a:solidFill>
                  <a:srgbClr val="535353"/>
                </a:solidFill>
                <a:latin typeface="Trebuchet MS"/>
                <a:cs typeface="Trebuchet MS"/>
              </a:rPr>
              <a:t> + </a:t>
            </a:r>
            <a:r>
              <a:rPr dirty="0" sz="1200" spc="10">
                <a:solidFill>
                  <a:srgbClr val="535353"/>
                </a:solidFill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15">
                <a:solidFill>
                  <a:srgbClr val="535353"/>
                </a:solidFill>
                <a:latin typeface="Microsoft YaHei"/>
                <a:cs typeface="Microsoft YaHei"/>
              </a:rPr>
              <a:t>拥塞发⽣</a:t>
            </a:r>
            <a:endParaRPr sz="1200">
              <a:latin typeface="Microsoft YaHei"/>
              <a:cs typeface="Microsoft YaHei"/>
            </a:endParaRPr>
          </a:p>
          <a:p>
            <a:pPr marL="469265">
              <a:lnSpc>
                <a:spcPct val="100000"/>
              </a:lnSpc>
              <a:spcBef>
                <a:spcPts val="1839"/>
              </a:spcBef>
            </a:pPr>
            <a:r>
              <a:rPr dirty="0" sz="1200" spc="-15">
                <a:solidFill>
                  <a:srgbClr val="535353"/>
                </a:solidFill>
                <a:latin typeface="Microsoft YaHei"/>
                <a:cs typeface="Microsoft YaHei"/>
              </a:rPr>
              <a:t>超时重传</a:t>
            </a:r>
            <a:endParaRPr sz="1200">
              <a:latin typeface="Microsoft YaHei"/>
              <a:cs typeface="Microsoft YaHei"/>
            </a:endParaRPr>
          </a:p>
          <a:p>
            <a:pPr marL="926465">
              <a:lnSpc>
                <a:spcPct val="100000"/>
              </a:lnSpc>
              <a:spcBef>
                <a:spcPts val="1895"/>
              </a:spcBef>
            </a:pP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threhold</a:t>
            </a:r>
            <a:r>
              <a:rPr dirty="0" sz="1200" spc="5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=</a:t>
            </a:r>
            <a:r>
              <a:rPr dirty="0" sz="1200" spc="5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cwnd/2</a:t>
            </a:r>
            <a:r>
              <a:rPr dirty="0" sz="1200" spc="5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,</a:t>
            </a:r>
            <a:r>
              <a:rPr dirty="0" sz="1200" spc="5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cwnd</a:t>
            </a:r>
            <a:r>
              <a:rPr dirty="0" sz="1200" spc="5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=</a:t>
            </a:r>
            <a:r>
              <a:rPr dirty="0" sz="1200" spc="5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535353"/>
                </a:solidFill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  <a:p>
            <a:pPr marL="469265" marR="1273810" indent="457200">
              <a:lnSpc>
                <a:spcPts val="3279"/>
              </a:lnSpc>
              <a:spcBef>
                <a:spcPts val="375"/>
              </a:spcBef>
            </a:pPr>
            <a:r>
              <a:rPr dirty="0" sz="1200" spc="-10">
                <a:solidFill>
                  <a:srgbClr val="535353"/>
                </a:solidFill>
                <a:latin typeface="Microsoft YaHei"/>
                <a:cs typeface="Microsoft YaHei"/>
              </a:rPr>
              <a:t>进⼊慢启动阶段</a:t>
            </a:r>
            <a:r>
              <a:rPr dirty="0" sz="1200" spc="-15">
                <a:solidFill>
                  <a:srgbClr val="535353"/>
                </a:solidFill>
                <a:latin typeface="Microsoft YaHei"/>
                <a:cs typeface="Microsoft YaHei"/>
              </a:rPr>
              <a:t>快速重传</a:t>
            </a:r>
            <a:endParaRPr sz="1200">
              <a:latin typeface="Microsoft YaHei"/>
              <a:cs typeface="Microsoft YaHei"/>
            </a:endParaRPr>
          </a:p>
          <a:p>
            <a:pPr marL="926465">
              <a:lnSpc>
                <a:spcPct val="100000"/>
              </a:lnSpc>
              <a:spcBef>
                <a:spcPts val="1480"/>
              </a:spcBef>
            </a:pP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cwnd</a:t>
            </a:r>
            <a:r>
              <a:rPr dirty="0" sz="1200" spc="6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=</a:t>
            </a:r>
            <a:r>
              <a:rPr dirty="0" sz="1200" spc="6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cwnd</a:t>
            </a:r>
            <a:r>
              <a:rPr dirty="0" sz="1200" spc="6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-15">
                <a:solidFill>
                  <a:srgbClr val="535353"/>
                </a:solidFill>
                <a:latin typeface="Trebuchet MS"/>
                <a:cs typeface="Trebuchet MS"/>
              </a:rPr>
              <a:t>/2,</a:t>
            </a:r>
            <a:r>
              <a:rPr dirty="0" sz="1200" spc="6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threhold</a:t>
            </a:r>
            <a:r>
              <a:rPr dirty="0" sz="1200" spc="6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=</a:t>
            </a:r>
            <a:r>
              <a:rPr dirty="0" sz="1200" spc="6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535353"/>
                </a:solidFill>
                <a:latin typeface="Trebuchet MS"/>
                <a:cs typeface="Trebuchet MS"/>
              </a:rPr>
              <a:t>cwnd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1200">
              <a:latin typeface="Trebuchet MS"/>
              <a:cs typeface="Trebuchet MS"/>
            </a:endParaRPr>
          </a:p>
          <a:p>
            <a:pPr marL="926465">
              <a:lnSpc>
                <a:spcPct val="100000"/>
              </a:lnSpc>
            </a:pPr>
            <a:r>
              <a:rPr dirty="0" sz="1200" spc="-10">
                <a:solidFill>
                  <a:srgbClr val="535353"/>
                </a:solidFill>
                <a:latin typeface="Microsoft YaHei"/>
                <a:cs typeface="Microsoft YaHei"/>
              </a:rPr>
              <a:t>进⼊快速恢复</a:t>
            </a:r>
            <a:endParaRPr sz="1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dirty="0" sz="1200" spc="-15">
                <a:solidFill>
                  <a:srgbClr val="535353"/>
                </a:solidFill>
                <a:latin typeface="Microsoft YaHei"/>
                <a:cs typeface="Microsoft YaHei"/>
              </a:rPr>
              <a:t>快速恢复</a:t>
            </a:r>
            <a:endParaRPr sz="1200">
              <a:latin typeface="Microsoft YaHei"/>
              <a:cs typeface="Microsoft YaHei"/>
            </a:endParaRPr>
          </a:p>
          <a:p>
            <a:pPr marL="469265">
              <a:lnSpc>
                <a:spcPct val="100000"/>
              </a:lnSpc>
              <a:spcBef>
                <a:spcPts val="1895"/>
              </a:spcBef>
            </a:pP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cwnd</a:t>
            </a:r>
            <a:r>
              <a:rPr dirty="0" sz="1200" spc="10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=</a:t>
            </a:r>
            <a:r>
              <a:rPr dirty="0" sz="1200" spc="10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threhold</a:t>
            </a:r>
            <a:r>
              <a:rPr dirty="0" sz="1200" spc="10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+</a:t>
            </a:r>
            <a:r>
              <a:rPr dirty="0" sz="1200" spc="10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solidFill>
                  <a:srgbClr val="535353"/>
                </a:solidFill>
                <a:latin typeface="Trebuchet MS"/>
                <a:cs typeface="Trebuchet MS"/>
              </a:rPr>
              <a:t>3</a:t>
            </a:r>
            <a:r>
              <a:rPr dirty="0" sz="1200" spc="10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114">
                <a:solidFill>
                  <a:srgbClr val="535353"/>
                </a:solidFill>
                <a:latin typeface="Trebuchet MS"/>
                <a:cs typeface="Trebuchet MS"/>
              </a:rPr>
              <a:t>MSS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868111" y="1241412"/>
            <a:ext cx="5909475" cy="269814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868111" y="4117562"/>
            <a:ext cx="5909475" cy="2578569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1185" rIns="0" bIns="0" rtlCol="0" vert="horz">
            <a:spAutoFit/>
          </a:bodyPr>
          <a:lstStyle/>
          <a:p>
            <a:pPr marL="1874520">
              <a:lnSpc>
                <a:spcPct val="100000"/>
              </a:lnSpc>
              <a:spcBef>
                <a:spcPts val="100"/>
              </a:spcBef>
            </a:pPr>
            <a:r>
              <a:rPr dirty="0" sz="4100" spc="-25"/>
              <a:t>kcp</a:t>
            </a:r>
            <a:endParaRPr sz="41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9491" y="1952663"/>
            <a:ext cx="106992" cy="9978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305305" y="1852599"/>
            <a:ext cx="3042920" cy="2228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300" spc="-20">
                <a:solidFill>
                  <a:srgbClr val="535353"/>
                </a:solidFill>
                <a:latin typeface="Microsoft YaHei"/>
                <a:cs typeface="Microsoft YaHei"/>
              </a:rPr>
              <a:t>基于</a:t>
            </a:r>
            <a:r>
              <a:rPr dirty="0" sz="1300" spc="-35">
                <a:solidFill>
                  <a:srgbClr val="535353"/>
                </a:solidFill>
                <a:latin typeface="Trebuchet MS"/>
                <a:cs typeface="Trebuchet MS"/>
              </a:rPr>
              <a:t>udp</a:t>
            </a:r>
            <a:r>
              <a:rPr dirty="0" sz="1300" spc="-5">
                <a:solidFill>
                  <a:srgbClr val="535353"/>
                </a:solidFill>
                <a:latin typeface="Microsoft YaHei"/>
                <a:cs typeface="Microsoft YaHei"/>
              </a:rPr>
              <a:t>实现的快速可靠传输协议  ！！！</a:t>
            </a:r>
            <a:endParaRPr sz="1300">
              <a:latin typeface="Microsoft YaHei"/>
              <a:cs typeface="Microsoft YaHe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9491" y="2695587"/>
            <a:ext cx="106992" cy="9978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05305" y="2595537"/>
            <a:ext cx="2427605" cy="2228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300" spc="-20">
                <a:solidFill>
                  <a:srgbClr val="535353"/>
                </a:solidFill>
                <a:latin typeface="Microsoft YaHei"/>
                <a:cs typeface="Microsoft YaHei"/>
              </a:rPr>
              <a:t>更加激进贪婪</a:t>
            </a:r>
            <a:r>
              <a:rPr dirty="0" sz="1300" spc="20">
                <a:solidFill>
                  <a:srgbClr val="535353"/>
                </a:solidFill>
                <a:latin typeface="Trebuchet MS"/>
                <a:cs typeface="Trebuchet MS"/>
              </a:rPr>
              <a:t>, </a:t>
            </a:r>
            <a:r>
              <a:rPr dirty="0" sz="1300" spc="-25">
                <a:solidFill>
                  <a:srgbClr val="535353"/>
                </a:solidFill>
                <a:latin typeface="Microsoft YaHei"/>
                <a:cs typeface="Microsoft YaHei"/>
              </a:rPr>
              <a:t>牺牲⽹络的公平性</a:t>
            </a:r>
            <a:endParaRPr sz="1300">
              <a:latin typeface="Microsoft YaHei"/>
              <a:cs typeface="Microsoft YaHe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9491" y="3424478"/>
            <a:ext cx="106992" cy="99783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305305" y="3318560"/>
            <a:ext cx="353695" cy="2228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300" spc="-35">
                <a:solidFill>
                  <a:srgbClr val="535353"/>
                </a:solidFill>
                <a:latin typeface="Microsoft YaHei"/>
                <a:cs typeface="Microsoft YaHei"/>
              </a:rPr>
              <a:t>特点</a:t>
            </a:r>
            <a:endParaRPr sz="1300">
              <a:latin typeface="Microsoft YaHei"/>
              <a:cs typeface="Microsoft YaHe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6689" y="4159364"/>
            <a:ext cx="106997" cy="99783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762505" y="4059313"/>
            <a:ext cx="2545715" cy="2228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300" spc="25">
                <a:solidFill>
                  <a:srgbClr val="535353"/>
                </a:solidFill>
                <a:latin typeface="Microsoft YaHei"/>
                <a:cs typeface="Microsoft YaHei"/>
              </a:rPr>
              <a:t>⽐ </a:t>
            </a:r>
            <a:r>
              <a:rPr dirty="0" sz="1300" spc="-10">
                <a:solidFill>
                  <a:srgbClr val="535353"/>
                </a:solidFill>
                <a:latin typeface="Trebuchet MS"/>
                <a:cs typeface="Trebuchet MS"/>
              </a:rPr>
              <a:t>TCP</a:t>
            </a:r>
            <a:r>
              <a:rPr dirty="0" sz="1300" spc="-20">
                <a:solidFill>
                  <a:srgbClr val="535353"/>
                </a:solidFill>
                <a:latin typeface="Microsoft YaHei"/>
                <a:cs typeface="Microsoft YaHei"/>
              </a:rPr>
              <a:t>浪费</a:t>
            </a:r>
            <a:r>
              <a:rPr dirty="0" sz="1300" spc="105">
                <a:solidFill>
                  <a:srgbClr val="535353"/>
                </a:solidFill>
                <a:latin typeface="Trebuchet MS"/>
                <a:cs typeface="Trebuchet MS"/>
              </a:rPr>
              <a:t>10%-</a:t>
            </a:r>
            <a:r>
              <a:rPr dirty="0" sz="1300" spc="114">
                <a:solidFill>
                  <a:srgbClr val="535353"/>
                </a:solidFill>
                <a:latin typeface="Trebuchet MS"/>
                <a:cs typeface="Trebuchet MS"/>
              </a:rPr>
              <a:t>20%</a:t>
            </a:r>
            <a:r>
              <a:rPr dirty="0" sz="1300" spc="-25">
                <a:solidFill>
                  <a:srgbClr val="535353"/>
                </a:solidFill>
                <a:latin typeface="Microsoft YaHei"/>
                <a:cs typeface="Microsoft YaHei"/>
              </a:rPr>
              <a:t>的带宽的代价</a:t>
            </a:r>
            <a:endParaRPr sz="1300">
              <a:latin typeface="Microsoft YaHei"/>
              <a:cs typeface="Microsoft YaHe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56689" y="4902288"/>
            <a:ext cx="106997" cy="99796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762505" y="4802238"/>
            <a:ext cx="2118995" cy="2228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300" spc="-5">
                <a:solidFill>
                  <a:srgbClr val="535353"/>
                </a:solidFill>
                <a:latin typeface="Microsoft YaHei"/>
                <a:cs typeface="Microsoft YaHei"/>
              </a:rPr>
              <a:t>换取平均延迟降低 </a:t>
            </a:r>
            <a:r>
              <a:rPr dirty="0" sz="1300" spc="120">
                <a:solidFill>
                  <a:srgbClr val="535353"/>
                </a:solidFill>
                <a:latin typeface="Trebuchet MS"/>
                <a:cs typeface="Trebuchet MS"/>
              </a:rPr>
              <a:t>30%-</a:t>
            </a:r>
            <a:r>
              <a:rPr dirty="0" sz="1300" spc="90">
                <a:solidFill>
                  <a:srgbClr val="535353"/>
                </a:solidFill>
                <a:latin typeface="Trebuchet MS"/>
                <a:cs typeface="Trebuchet MS"/>
              </a:rPr>
              <a:t>40%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56689" y="5645214"/>
            <a:ext cx="106997" cy="9979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762505" y="5545161"/>
            <a:ext cx="2511425" cy="2228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300" spc="-10">
                <a:solidFill>
                  <a:srgbClr val="535353"/>
                </a:solidFill>
                <a:latin typeface="Microsoft YaHei"/>
                <a:cs typeface="Microsoft YaHei"/>
              </a:rPr>
              <a:t>且最⼤延迟降低三倍的传输效果 </a:t>
            </a:r>
            <a:r>
              <a:rPr dirty="0" sz="1300" spc="-110">
                <a:solidFill>
                  <a:srgbClr val="535353"/>
                </a:solidFill>
                <a:latin typeface="Trebuchet MS"/>
                <a:cs typeface="Trebuchet MS"/>
              </a:rPr>
              <a:t>!!!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21967" y="1847494"/>
            <a:ext cx="109308" cy="101955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8460726" y="1746376"/>
            <a:ext cx="60261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535353"/>
                </a:solidFill>
                <a:latin typeface="Microsoft YaHei"/>
                <a:cs typeface="Microsoft YaHei"/>
              </a:rPr>
              <a:t>相⽐</a:t>
            </a:r>
            <a:r>
              <a:rPr dirty="0" sz="1300" spc="-25">
                <a:solidFill>
                  <a:srgbClr val="535353"/>
                </a:solidFill>
                <a:latin typeface="Trebuchet MS"/>
                <a:cs typeface="Trebuchet MS"/>
              </a:rPr>
              <a:t>tcp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79167" y="2472931"/>
            <a:ext cx="109308" cy="101955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8917926" y="2365819"/>
            <a:ext cx="1869439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5">
                <a:solidFill>
                  <a:srgbClr val="535353"/>
                </a:solidFill>
                <a:latin typeface="Microsoft YaHei"/>
                <a:cs typeface="Microsoft YaHei"/>
              </a:rPr>
              <a:t>⽆需三次握⼿和四次挥⼿</a:t>
            </a:r>
            <a:endParaRPr sz="1300">
              <a:latin typeface="Microsoft YaHei"/>
              <a:cs typeface="Microsoft YaHei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79167" y="3104210"/>
            <a:ext cx="109308" cy="101955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8917926" y="3003092"/>
            <a:ext cx="18300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535353"/>
                </a:solidFill>
                <a:latin typeface="Trebuchet MS"/>
                <a:cs typeface="Trebuchet MS"/>
              </a:rPr>
              <a:t>RTO</a:t>
            </a:r>
            <a:r>
              <a:rPr dirty="0" sz="1300">
                <a:solidFill>
                  <a:srgbClr val="535353"/>
                </a:solidFill>
                <a:latin typeface="Microsoft YaHei"/>
                <a:cs typeface="Microsoft YaHei"/>
              </a:rPr>
              <a:t>不翻倍</a:t>
            </a:r>
            <a:r>
              <a:rPr dirty="0" sz="1300" spc="70">
                <a:solidFill>
                  <a:srgbClr val="535353"/>
                </a:solidFill>
                <a:latin typeface="Trebuchet MS"/>
                <a:cs typeface="Trebuchet MS"/>
              </a:rPr>
              <a:t>, </a:t>
            </a:r>
            <a:r>
              <a:rPr dirty="0" sz="1300" spc="50">
                <a:solidFill>
                  <a:srgbClr val="535353"/>
                </a:solidFill>
                <a:latin typeface="Microsoft YaHei"/>
                <a:cs typeface="Microsoft YaHei"/>
              </a:rPr>
              <a:t>只做 </a:t>
            </a:r>
            <a:r>
              <a:rPr dirty="0" sz="1300">
                <a:solidFill>
                  <a:srgbClr val="535353"/>
                </a:solidFill>
                <a:latin typeface="Trebuchet MS"/>
                <a:cs typeface="Trebuchet MS"/>
              </a:rPr>
              <a:t>1.5</a:t>
            </a:r>
            <a:r>
              <a:rPr dirty="0" sz="1300" spc="14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00" spc="-50">
                <a:solidFill>
                  <a:srgbClr val="535353"/>
                </a:solidFill>
                <a:latin typeface="Microsoft YaHei"/>
                <a:cs typeface="Microsoft YaHei"/>
              </a:rPr>
              <a:t>倍</a:t>
            </a:r>
            <a:endParaRPr sz="1300">
              <a:latin typeface="Microsoft YaHei"/>
              <a:cs typeface="Microsoft YaHei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679167" y="3743705"/>
            <a:ext cx="109308" cy="101955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8917926" y="3642588"/>
            <a:ext cx="224472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10895" algn="l"/>
              </a:tabLst>
            </a:pPr>
            <a:r>
              <a:rPr dirty="0" sz="1300">
                <a:solidFill>
                  <a:srgbClr val="535353"/>
                </a:solidFill>
                <a:latin typeface="Microsoft YaHei"/>
                <a:cs typeface="Microsoft YaHei"/>
              </a:rPr>
              <a:t>快速重</a:t>
            </a:r>
            <a:r>
              <a:rPr dirty="0" sz="1300" spc="-50">
                <a:solidFill>
                  <a:srgbClr val="535353"/>
                </a:solidFill>
                <a:latin typeface="Microsoft YaHei"/>
                <a:cs typeface="Microsoft YaHei"/>
              </a:rPr>
              <a:t>传</a:t>
            </a:r>
            <a:r>
              <a:rPr dirty="0" sz="1300">
                <a:solidFill>
                  <a:srgbClr val="535353"/>
                </a:solidFill>
                <a:latin typeface="Microsoft YaHei"/>
                <a:cs typeface="Microsoft YaHei"/>
              </a:rPr>
              <a:t>	</a:t>
            </a:r>
            <a:r>
              <a:rPr dirty="0" sz="1300">
                <a:solidFill>
                  <a:srgbClr val="535353"/>
                </a:solidFill>
                <a:latin typeface="Trebuchet MS"/>
                <a:cs typeface="Trebuchet MS"/>
              </a:rPr>
              <a:t>(</a:t>
            </a:r>
            <a:r>
              <a:rPr dirty="0" sz="1300" spc="11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535353"/>
                </a:solidFill>
                <a:latin typeface="Microsoft YaHei"/>
                <a:cs typeface="Microsoft YaHei"/>
              </a:rPr>
              <a:t>收到</a:t>
            </a:r>
            <a:r>
              <a:rPr dirty="0" sz="1300" spc="60">
                <a:solidFill>
                  <a:srgbClr val="535353"/>
                </a:solidFill>
                <a:latin typeface="Trebuchet MS"/>
                <a:cs typeface="Trebuchet MS"/>
              </a:rPr>
              <a:t>2</a:t>
            </a:r>
            <a:r>
              <a:rPr dirty="0" sz="1300">
                <a:solidFill>
                  <a:srgbClr val="535353"/>
                </a:solidFill>
                <a:latin typeface="Microsoft YaHei"/>
                <a:cs typeface="Microsoft YaHei"/>
              </a:rPr>
              <a:t>个重复</a:t>
            </a:r>
            <a:r>
              <a:rPr dirty="0" sz="1300">
                <a:solidFill>
                  <a:srgbClr val="535353"/>
                </a:solidFill>
                <a:latin typeface="Trebuchet MS"/>
                <a:cs typeface="Trebuchet MS"/>
              </a:rPr>
              <a:t>ack</a:t>
            </a:r>
            <a:r>
              <a:rPr dirty="0" sz="1300" spc="114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00" spc="-50">
                <a:solidFill>
                  <a:srgbClr val="535353"/>
                </a:solidFill>
                <a:latin typeface="Trebuchet MS"/>
                <a:cs typeface="Trebuchet MS"/>
              </a:rPr>
              <a:t>)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679167" y="4383201"/>
            <a:ext cx="109308" cy="101955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8917926" y="4282084"/>
            <a:ext cx="209296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10209" algn="l"/>
              </a:tabLst>
            </a:pPr>
            <a:r>
              <a:rPr dirty="0" sz="1300" spc="-25">
                <a:solidFill>
                  <a:srgbClr val="535353"/>
                </a:solidFill>
                <a:latin typeface="Trebuchet MS"/>
                <a:cs typeface="Trebuchet MS"/>
              </a:rPr>
              <a:t>FEC</a:t>
            </a:r>
            <a:r>
              <a:rPr dirty="0" sz="1300">
                <a:solidFill>
                  <a:srgbClr val="535353"/>
                </a:solidFill>
                <a:latin typeface="Trebuchet MS"/>
                <a:cs typeface="Trebuchet MS"/>
              </a:rPr>
              <a:t>	(Reed-</a:t>
            </a:r>
            <a:r>
              <a:rPr dirty="0" sz="1300" spc="-30">
                <a:solidFill>
                  <a:srgbClr val="535353"/>
                </a:solidFill>
                <a:latin typeface="Trebuchet MS"/>
                <a:cs typeface="Trebuchet MS"/>
              </a:rPr>
              <a:t>Solomon</a:t>
            </a:r>
            <a:r>
              <a:rPr dirty="0" sz="1300">
                <a:solidFill>
                  <a:srgbClr val="535353"/>
                </a:solidFill>
                <a:latin typeface="Microsoft YaHei"/>
                <a:cs typeface="Microsoft YaHei"/>
              </a:rPr>
              <a:t>纠删码</a:t>
            </a:r>
            <a:r>
              <a:rPr dirty="0" sz="1300" spc="-50">
                <a:solidFill>
                  <a:srgbClr val="535353"/>
                </a:solidFill>
                <a:latin typeface="Trebuchet MS"/>
                <a:cs typeface="Trebuchet MS"/>
              </a:rPr>
              <a:t>)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679167" y="5008638"/>
            <a:ext cx="109308" cy="101955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8917926" y="4901526"/>
            <a:ext cx="69596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15">
                <a:solidFill>
                  <a:srgbClr val="535353"/>
                </a:solidFill>
                <a:latin typeface="Microsoft YaHei"/>
                <a:cs typeface="Microsoft YaHei"/>
              </a:rPr>
              <a:t>多路复⽤</a:t>
            </a:r>
            <a:endParaRPr sz="1300">
              <a:latin typeface="Microsoft YaHei"/>
              <a:cs typeface="Microsoft YaHei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79167" y="5635130"/>
            <a:ext cx="109308" cy="101954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8917926" y="5538800"/>
            <a:ext cx="15176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50">
                <a:solidFill>
                  <a:srgbClr val="535353"/>
                </a:solidFill>
                <a:latin typeface="Trebuchet MS"/>
                <a:cs typeface="Trebuchet MS"/>
              </a:rPr>
              <a:t>…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845012" y="4928554"/>
            <a:ext cx="3196628" cy="908050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5252453" y="5187378"/>
            <a:ext cx="237807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FF644E"/>
                </a:solidFill>
                <a:latin typeface="Microsoft YaHei"/>
                <a:cs typeface="Microsoft YaHei"/>
              </a:rPr>
              <a:t>使用</a:t>
            </a:r>
            <a:r>
              <a:rPr dirty="0" sz="1700" spc="-20">
                <a:solidFill>
                  <a:srgbClr val="FF644E"/>
                </a:solidFill>
                <a:latin typeface="Microsoft YaHei"/>
                <a:cs typeface="Microsoft YaHei"/>
              </a:rPr>
              <a:t>udp</a:t>
            </a:r>
            <a:r>
              <a:rPr dirty="0" sz="1700" spc="-10">
                <a:solidFill>
                  <a:srgbClr val="FF644E"/>
                </a:solidFill>
                <a:latin typeface="Microsoft YaHei"/>
                <a:cs typeface="Microsoft YaHei"/>
              </a:rPr>
              <a:t>实现可靠性协议</a:t>
            </a:r>
            <a:endParaRPr sz="1700">
              <a:latin typeface="Microsoft YaHei"/>
              <a:cs typeface="Microsoft YaHei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473700" y="2526957"/>
            <a:ext cx="2138286" cy="2138286"/>
          </a:xfrm>
          <a:prstGeom prst="rect">
            <a:avLst/>
          </a:prstGeom>
        </p:spPr>
      </p:pic>
      <p:sp>
        <p:nvSpPr>
          <p:cNvPr id="32" name="object 32" descr=""/>
          <p:cNvSpPr txBox="1"/>
          <p:nvPr/>
        </p:nvSpPr>
        <p:spPr>
          <a:xfrm>
            <a:off x="985127" y="6225786"/>
            <a:ext cx="293624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solidFill>
                  <a:srgbClr val="5E5E5E"/>
                </a:solidFill>
                <a:latin typeface="Calibri"/>
                <a:cs typeface="Calibri"/>
              </a:rPr>
              <a:t>github.com/skywind3000/kcp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85040" y="6073170"/>
            <a:ext cx="633784" cy="6337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7407" y="297205"/>
            <a:ext cx="324040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05">
                <a:latin typeface="Microsoft YaHei"/>
                <a:cs typeface="Microsoft YaHei"/>
              </a:rPr>
              <a:t>阻塞 </a:t>
            </a:r>
            <a:r>
              <a:rPr dirty="0" sz="3800"/>
              <a:t>vs</a:t>
            </a:r>
            <a:r>
              <a:rPr dirty="0" sz="3800" spc="305"/>
              <a:t> </a:t>
            </a:r>
            <a:r>
              <a:rPr dirty="0" sz="3800" spc="-20">
                <a:latin typeface="Microsoft YaHei"/>
                <a:cs typeface="Microsoft YaHei"/>
              </a:rPr>
              <a:t>⾮阻塞</a:t>
            </a:r>
            <a:endParaRPr sz="38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5008" y="2016377"/>
            <a:ext cx="9924021" cy="379140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1460" y="6027936"/>
            <a:ext cx="511055" cy="51105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20708" y="2219718"/>
            <a:ext cx="129692" cy="12095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20708" y="2886151"/>
            <a:ext cx="129692" cy="12095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20708" y="3552583"/>
            <a:ext cx="129692" cy="12095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20708" y="4219003"/>
            <a:ext cx="129692" cy="12095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20708" y="4883823"/>
            <a:ext cx="129692" cy="12095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20708" y="5540502"/>
            <a:ext cx="129692" cy="12095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9351086" y="2109228"/>
            <a:ext cx="2617470" cy="358521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50" spc="75">
                <a:solidFill>
                  <a:srgbClr val="535353"/>
                </a:solidFill>
                <a:latin typeface="Microsoft YaHei"/>
                <a:cs typeface="Microsoft YaHei"/>
              </a:rPr>
              <a:t>基于 </a:t>
            </a:r>
            <a:r>
              <a:rPr dirty="0" sz="1550">
                <a:solidFill>
                  <a:srgbClr val="535353"/>
                </a:solidFill>
                <a:latin typeface="Trebuchet MS"/>
                <a:cs typeface="Trebuchet MS"/>
              </a:rPr>
              <a:t>UDP</a:t>
            </a:r>
            <a:r>
              <a:rPr dirty="0" sz="1550" spc="22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 spc="-25">
                <a:solidFill>
                  <a:srgbClr val="535353"/>
                </a:solidFill>
                <a:latin typeface="Microsoft YaHei"/>
                <a:cs typeface="Microsoft YaHei"/>
              </a:rPr>
              <a:t>通信</a:t>
            </a:r>
            <a:endParaRPr sz="15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15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550" spc="15">
                <a:solidFill>
                  <a:srgbClr val="535353"/>
                </a:solidFill>
                <a:latin typeface="Microsoft YaHei"/>
                <a:cs typeface="Microsoft YaHei"/>
              </a:rPr>
              <a:t>⽤户态协议 </a:t>
            </a:r>
            <a:r>
              <a:rPr dirty="0" sz="1550" spc="50">
                <a:solidFill>
                  <a:srgbClr val="535353"/>
                </a:solidFill>
                <a:latin typeface="Trebuchet MS"/>
                <a:cs typeface="Trebuchet MS"/>
              </a:rPr>
              <a:t>( </a:t>
            </a:r>
            <a:r>
              <a:rPr dirty="0" sz="1550">
                <a:solidFill>
                  <a:srgbClr val="535353"/>
                </a:solidFill>
                <a:latin typeface="Microsoft YaHei"/>
                <a:cs typeface="Microsoft YaHei"/>
              </a:rPr>
              <a:t>拥塞</a:t>
            </a:r>
            <a:r>
              <a:rPr dirty="0" sz="1550" spc="50">
                <a:solidFill>
                  <a:srgbClr val="535353"/>
                </a:solidFill>
                <a:latin typeface="Trebuchet MS"/>
                <a:cs typeface="Trebuchet MS"/>
              </a:rPr>
              <a:t>, </a:t>
            </a:r>
            <a:r>
              <a:rPr dirty="0" sz="1550">
                <a:solidFill>
                  <a:srgbClr val="535353"/>
                </a:solidFill>
                <a:latin typeface="Microsoft YaHei"/>
                <a:cs typeface="Microsoft YaHei"/>
              </a:rPr>
              <a:t>流量控制</a:t>
            </a:r>
            <a:r>
              <a:rPr dirty="0" sz="1550" spc="-50">
                <a:solidFill>
                  <a:srgbClr val="535353"/>
                </a:solidFill>
                <a:latin typeface="Trebuchet MS"/>
                <a:cs typeface="Trebuchet MS"/>
              </a:rPr>
              <a:t>)</a:t>
            </a:r>
            <a:endParaRPr sz="1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85"/>
              </a:spcBef>
            </a:pPr>
            <a:endParaRPr sz="1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550" spc="55">
                <a:solidFill>
                  <a:srgbClr val="535353"/>
                </a:solidFill>
                <a:latin typeface="Microsoft YaHei"/>
                <a:cs typeface="Microsoft YaHei"/>
              </a:rPr>
              <a:t>⽀持 </a:t>
            </a:r>
            <a:r>
              <a:rPr dirty="0" sz="1550" spc="155">
                <a:solidFill>
                  <a:srgbClr val="535353"/>
                </a:solidFill>
                <a:latin typeface="Trebuchet MS"/>
                <a:cs typeface="Trebuchet MS"/>
              </a:rPr>
              <a:t>0-</a:t>
            </a:r>
            <a:r>
              <a:rPr dirty="0" sz="1550" spc="-25">
                <a:solidFill>
                  <a:srgbClr val="535353"/>
                </a:solidFill>
                <a:latin typeface="Trebuchet MS"/>
                <a:cs typeface="Trebuchet MS"/>
              </a:rPr>
              <a:t>RTT</a:t>
            </a:r>
            <a:endParaRPr sz="1550">
              <a:latin typeface="Trebuchet MS"/>
              <a:cs typeface="Trebuchet MS"/>
            </a:endParaRPr>
          </a:p>
          <a:p>
            <a:pPr marL="12700" marR="1207135">
              <a:lnSpc>
                <a:spcPct val="278400"/>
              </a:lnSpc>
              <a:spcBef>
                <a:spcPts val="65"/>
              </a:spcBef>
            </a:pPr>
            <a:r>
              <a:rPr dirty="0" sz="1550">
                <a:solidFill>
                  <a:srgbClr val="535353"/>
                </a:solidFill>
                <a:latin typeface="Trebuchet MS"/>
                <a:cs typeface="Trebuchet MS"/>
              </a:rPr>
              <a:t>FEC </a:t>
            </a:r>
            <a:r>
              <a:rPr dirty="0" sz="1550" spc="-10">
                <a:solidFill>
                  <a:srgbClr val="535353"/>
                </a:solidFill>
                <a:latin typeface="Microsoft YaHei"/>
                <a:cs typeface="Microsoft YaHei"/>
              </a:rPr>
              <a:t>前向纠删码</a:t>
            </a:r>
            <a:r>
              <a:rPr dirty="0" sz="1550" spc="-15">
                <a:solidFill>
                  <a:srgbClr val="535353"/>
                </a:solidFill>
                <a:latin typeface="Microsoft YaHei"/>
                <a:cs typeface="Microsoft YaHei"/>
              </a:rPr>
              <a:t>连接迁移</a:t>
            </a:r>
            <a:endParaRPr sz="15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15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550" spc="25">
                <a:solidFill>
                  <a:srgbClr val="535353"/>
                </a:solidFill>
                <a:latin typeface="Microsoft YaHei"/>
                <a:cs typeface="Microsoft YaHei"/>
              </a:rPr>
              <a:t>解决线头阻塞问题 </a:t>
            </a:r>
            <a:r>
              <a:rPr dirty="0" sz="1550" spc="-25">
                <a:solidFill>
                  <a:srgbClr val="535353"/>
                </a:solidFill>
                <a:latin typeface="Trebuchet MS"/>
                <a:cs typeface="Trebuchet MS"/>
              </a:rPr>
              <a:t>HOL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19423" y="554863"/>
            <a:ext cx="390334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50"/>
              <a:t>protocol</a:t>
            </a:r>
            <a:r>
              <a:rPr dirty="0" sz="3800" spc="50"/>
              <a:t> </a:t>
            </a:r>
            <a:r>
              <a:rPr dirty="0" sz="3800"/>
              <a:t>over</a:t>
            </a:r>
            <a:r>
              <a:rPr dirty="0" sz="3800" spc="50"/>
              <a:t> </a:t>
            </a:r>
            <a:r>
              <a:rPr dirty="0" sz="3800" spc="-70"/>
              <a:t>quic</a:t>
            </a:r>
            <a:endParaRPr sz="3800"/>
          </a:p>
        </p:txBody>
      </p:sp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5040" y="6073170"/>
            <a:ext cx="633784" cy="633784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0" y="1508941"/>
            <a:ext cx="8945245" cy="4403725"/>
            <a:chOff x="0" y="1508941"/>
            <a:chExt cx="8945245" cy="4403725"/>
          </a:xfrm>
        </p:grpSpPr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508941"/>
              <a:ext cx="4275893" cy="440333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13364" y="1829244"/>
              <a:ext cx="4731321" cy="339123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45238" y="5172655"/>
              <a:ext cx="1267567" cy="633784"/>
            </a:xfrm>
            <a:prstGeom prst="rect">
              <a:avLst/>
            </a:prstGeom>
          </p:spPr>
        </p:pic>
      </p:grpSp>
      <p:pic>
        <p:nvPicPr>
          <p:cNvPr id="17" name="object 1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049000" y="3410223"/>
            <a:ext cx="365906" cy="365906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843044" y="4719085"/>
            <a:ext cx="365906" cy="36590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1460" y="6027936"/>
            <a:ext cx="511055" cy="5110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5635" rIns="0" bIns="0" rtlCol="0" vert="horz">
            <a:spAutoFit/>
          </a:bodyPr>
          <a:lstStyle/>
          <a:p>
            <a:pPr marL="182245">
              <a:lnSpc>
                <a:spcPct val="100000"/>
              </a:lnSpc>
              <a:spcBef>
                <a:spcPts val="100"/>
              </a:spcBef>
            </a:pPr>
            <a:r>
              <a:rPr dirty="0" sz="3900" spc="-35"/>
              <a:t>connection</a:t>
            </a:r>
            <a:r>
              <a:rPr dirty="0" sz="3900" spc="-120"/>
              <a:t> </a:t>
            </a:r>
            <a:r>
              <a:rPr dirty="0" sz="3900" spc="-60"/>
              <a:t>migration</a:t>
            </a:r>
            <a:endParaRPr sz="390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82" y="6145961"/>
            <a:ext cx="1318234" cy="65911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99173" y="5269161"/>
            <a:ext cx="365906" cy="36590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3535972" y="2063244"/>
            <a:ext cx="6229985" cy="1975485"/>
            <a:chOff x="3535972" y="2063244"/>
            <a:chExt cx="6229985" cy="1975485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35972" y="2063244"/>
              <a:ext cx="752764" cy="75276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98769" y="3009202"/>
              <a:ext cx="1960486" cy="102925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99455" y="2437969"/>
              <a:ext cx="1960486" cy="1029257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8171269" y="3109976"/>
              <a:ext cx="1581785" cy="485775"/>
            </a:xfrm>
            <a:custGeom>
              <a:avLst/>
              <a:gdLst/>
              <a:ahLst/>
              <a:cxnLst/>
              <a:rect l="l" t="t" r="r" b="b"/>
              <a:pathLst>
                <a:path w="1581784" h="485775">
                  <a:moveTo>
                    <a:pt x="1290167" y="0"/>
                  </a:moveTo>
                  <a:lnTo>
                    <a:pt x="291210" y="0"/>
                  </a:lnTo>
                  <a:lnTo>
                    <a:pt x="234085" y="202"/>
                  </a:lnTo>
                  <a:lnTo>
                    <a:pt x="188015" y="1616"/>
                  </a:lnTo>
                  <a:lnTo>
                    <a:pt x="122720" y="12928"/>
                  </a:lnTo>
                  <a:lnTo>
                    <a:pt x="86650" y="30740"/>
                  </a:lnTo>
                  <a:lnTo>
                    <a:pt x="55656" y="55651"/>
                  </a:lnTo>
                  <a:lnTo>
                    <a:pt x="30746" y="86648"/>
                  </a:lnTo>
                  <a:lnTo>
                    <a:pt x="12928" y="122720"/>
                  </a:lnTo>
                  <a:lnTo>
                    <a:pt x="2578" y="175513"/>
                  </a:lnTo>
                  <a:lnTo>
                    <a:pt x="0" y="242824"/>
                  </a:lnTo>
                  <a:lnTo>
                    <a:pt x="562" y="276093"/>
                  </a:lnTo>
                  <a:lnTo>
                    <a:pt x="6536" y="340552"/>
                  </a:lnTo>
                  <a:lnTo>
                    <a:pt x="30746" y="398999"/>
                  </a:lnTo>
                  <a:lnTo>
                    <a:pt x="55656" y="429996"/>
                  </a:lnTo>
                  <a:lnTo>
                    <a:pt x="86650" y="454907"/>
                  </a:lnTo>
                  <a:lnTo>
                    <a:pt x="122720" y="472719"/>
                  </a:lnTo>
                  <a:lnTo>
                    <a:pt x="188015" y="484031"/>
                  </a:lnTo>
                  <a:lnTo>
                    <a:pt x="234085" y="485445"/>
                  </a:lnTo>
                  <a:lnTo>
                    <a:pt x="291210" y="485648"/>
                  </a:lnTo>
                  <a:lnTo>
                    <a:pt x="1290167" y="485648"/>
                  </a:lnTo>
                  <a:lnTo>
                    <a:pt x="1347292" y="485445"/>
                  </a:lnTo>
                  <a:lnTo>
                    <a:pt x="1393363" y="484031"/>
                  </a:lnTo>
                  <a:lnTo>
                    <a:pt x="1458658" y="472719"/>
                  </a:lnTo>
                  <a:lnTo>
                    <a:pt x="1494722" y="454907"/>
                  </a:lnTo>
                  <a:lnTo>
                    <a:pt x="1525716" y="429996"/>
                  </a:lnTo>
                  <a:lnTo>
                    <a:pt x="1550625" y="398999"/>
                  </a:lnTo>
                  <a:lnTo>
                    <a:pt x="1568437" y="362927"/>
                  </a:lnTo>
                  <a:lnTo>
                    <a:pt x="1578798" y="310138"/>
                  </a:lnTo>
                  <a:lnTo>
                    <a:pt x="1581378" y="242824"/>
                  </a:lnTo>
                  <a:lnTo>
                    <a:pt x="1580815" y="209559"/>
                  </a:lnTo>
                  <a:lnTo>
                    <a:pt x="1574836" y="145097"/>
                  </a:lnTo>
                  <a:lnTo>
                    <a:pt x="1550625" y="86648"/>
                  </a:lnTo>
                  <a:lnTo>
                    <a:pt x="1525716" y="55651"/>
                  </a:lnTo>
                  <a:lnTo>
                    <a:pt x="1494722" y="30740"/>
                  </a:lnTo>
                  <a:lnTo>
                    <a:pt x="1458658" y="12928"/>
                  </a:lnTo>
                  <a:lnTo>
                    <a:pt x="1393363" y="1616"/>
                  </a:lnTo>
                  <a:lnTo>
                    <a:pt x="1347292" y="202"/>
                  </a:lnTo>
                  <a:lnTo>
                    <a:pt x="1290167" y="0"/>
                  </a:lnTo>
                  <a:close/>
                </a:path>
              </a:pathLst>
            </a:custGeom>
            <a:solidFill>
              <a:srgbClr val="FFEB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171269" y="3109976"/>
              <a:ext cx="1581785" cy="485775"/>
            </a:xfrm>
            <a:custGeom>
              <a:avLst/>
              <a:gdLst/>
              <a:ahLst/>
              <a:cxnLst/>
              <a:rect l="l" t="t" r="r" b="b"/>
              <a:pathLst>
                <a:path w="1581784" h="485775">
                  <a:moveTo>
                    <a:pt x="291211" y="0"/>
                  </a:moveTo>
                  <a:lnTo>
                    <a:pt x="1290167" y="0"/>
                  </a:lnTo>
                  <a:lnTo>
                    <a:pt x="1347292" y="202"/>
                  </a:lnTo>
                  <a:lnTo>
                    <a:pt x="1393363" y="1616"/>
                  </a:lnTo>
                  <a:lnTo>
                    <a:pt x="1458658" y="12934"/>
                  </a:lnTo>
                  <a:lnTo>
                    <a:pt x="1494722" y="30748"/>
                  </a:lnTo>
                  <a:lnTo>
                    <a:pt x="1525717" y="55658"/>
                  </a:lnTo>
                  <a:lnTo>
                    <a:pt x="1550630" y="86654"/>
                  </a:lnTo>
                  <a:lnTo>
                    <a:pt x="1568450" y="122723"/>
                  </a:lnTo>
                  <a:lnTo>
                    <a:pt x="1578800" y="175513"/>
                  </a:lnTo>
                  <a:lnTo>
                    <a:pt x="1581378" y="242827"/>
                  </a:lnTo>
                  <a:lnTo>
                    <a:pt x="1580815" y="276095"/>
                  </a:lnTo>
                  <a:lnTo>
                    <a:pt x="1574842" y="340557"/>
                  </a:lnTo>
                  <a:lnTo>
                    <a:pt x="1550630" y="399000"/>
                  </a:lnTo>
                  <a:lnTo>
                    <a:pt x="1525717" y="429996"/>
                  </a:lnTo>
                  <a:lnTo>
                    <a:pt x="1494722" y="454907"/>
                  </a:lnTo>
                  <a:lnTo>
                    <a:pt x="1458658" y="472721"/>
                  </a:lnTo>
                  <a:lnTo>
                    <a:pt x="1393363" y="484038"/>
                  </a:lnTo>
                  <a:lnTo>
                    <a:pt x="1347292" y="485453"/>
                  </a:lnTo>
                  <a:lnTo>
                    <a:pt x="1290167" y="485655"/>
                  </a:lnTo>
                  <a:lnTo>
                    <a:pt x="291211" y="485655"/>
                  </a:lnTo>
                  <a:lnTo>
                    <a:pt x="234083" y="485453"/>
                  </a:lnTo>
                  <a:lnTo>
                    <a:pt x="188012" y="484038"/>
                  </a:lnTo>
                  <a:lnTo>
                    <a:pt x="122723" y="472721"/>
                  </a:lnTo>
                  <a:lnTo>
                    <a:pt x="86654" y="454907"/>
                  </a:lnTo>
                  <a:lnTo>
                    <a:pt x="55658" y="429996"/>
                  </a:lnTo>
                  <a:lnTo>
                    <a:pt x="30748" y="399000"/>
                  </a:lnTo>
                  <a:lnTo>
                    <a:pt x="12934" y="362931"/>
                  </a:lnTo>
                  <a:lnTo>
                    <a:pt x="2577" y="310142"/>
                  </a:lnTo>
                  <a:lnTo>
                    <a:pt x="0" y="242827"/>
                  </a:lnTo>
                  <a:lnTo>
                    <a:pt x="562" y="209559"/>
                  </a:lnTo>
                  <a:lnTo>
                    <a:pt x="6537" y="145098"/>
                  </a:lnTo>
                  <a:lnTo>
                    <a:pt x="30748" y="86654"/>
                  </a:lnTo>
                  <a:lnTo>
                    <a:pt x="55658" y="55658"/>
                  </a:lnTo>
                  <a:lnTo>
                    <a:pt x="86654" y="30748"/>
                  </a:lnTo>
                  <a:lnTo>
                    <a:pt x="122723" y="12934"/>
                  </a:lnTo>
                  <a:lnTo>
                    <a:pt x="188012" y="1616"/>
                  </a:lnTo>
                  <a:lnTo>
                    <a:pt x="234083" y="202"/>
                  </a:lnTo>
                  <a:lnTo>
                    <a:pt x="291211" y="0"/>
                  </a:lnTo>
                  <a:close/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8486330" y="3249866"/>
            <a:ext cx="9518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4B4A4B"/>
                </a:solidFill>
                <a:latin typeface="Trebuchet MS"/>
                <a:cs typeface="Trebuchet MS"/>
              </a:rPr>
              <a:t>load-balancer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7429448" y="4434827"/>
            <a:ext cx="1167130" cy="417195"/>
            <a:chOff x="7429448" y="4434827"/>
            <a:chExt cx="1167130" cy="417195"/>
          </a:xfrm>
        </p:grpSpPr>
        <p:sp>
          <p:nvSpPr>
            <p:cNvPr id="15" name="object 15" descr=""/>
            <p:cNvSpPr/>
            <p:nvPr/>
          </p:nvSpPr>
          <p:spPr>
            <a:xfrm>
              <a:off x="7442148" y="4447527"/>
              <a:ext cx="1141730" cy="391795"/>
            </a:xfrm>
            <a:custGeom>
              <a:avLst/>
              <a:gdLst/>
              <a:ahLst/>
              <a:cxnLst/>
              <a:rect l="l" t="t" r="r" b="b"/>
              <a:pathLst>
                <a:path w="1141729" h="391795">
                  <a:moveTo>
                    <a:pt x="857732" y="0"/>
                  </a:moveTo>
                  <a:lnTo>
                    <a:pt x="283756" y="0"/>
                  </a:lnTo>
                  <a:lnTo>
                    <a:pt x="228786" y="179"/>
                  </a:lnTo>
                  <a:lnTo>
                    <a:pt x="184457" y="1433"/>
                  </a:lnTo>
                  <a:lnTo>
                    <a:pt x="121640" y="11468"/>
                  </a:lnTo>
                  <a:lnTo>
                    <a:pt x="85445" y="29346"/>
                  </a:lnTo>
                  <a:lnTo>
                    <a:pt x="54343" y="54343"/>
                  </a:lnTo>
                  <a:lnTo>
                    <a:pt x="29346" y="85445"/>
                  </a:lnTo>
                  <a:lnTo>
                    <a:pt x="11468" y="121640"/>
                  </a:lnTo>
                  <a:lnTo>
                    <a:pt x="693" y="177024"/>
                  </a:lnTo>
                  <a:lnTo>
                    <a:pt x="0" y="195592"/>
                  </a:lnTo>
                  <a:lnTo>
                    <a:pt x="693" y="214153"/>
                  </a:lnTo>
                  <a:lnTo>
                    <a:pt x="6381" y="252905"/>
                  </a:lnTo>
                  <a:lnTo>
                    <a:pt x="29346" y="305734"/>
                  </a:lnTo>
                  <a:lnTo>
                    <a:pt x="54343" y="336835"/>
                  </a:lnTo>
                  <a:lnTo>
                    <a:pt x="85445" y="361831"/>
                  </a:lnTo>
                  <a:lnTo>
                    <a:pt x="121640" y="379704"/>
                  </a:lnTo>
                  <a:lnTo>
                    <a:pt x="184457" y="389750"/>
                  </a:lnTo>
                  <a:lnTo>
                    <a:pt x="228786" y="391006"/>
                  </a:lnTo>
                  <a:lnTo>
                    <a:pt x="283756" y="391185"/>
                  </a:lnTo>
                  <a:lnTo>
                    <a:pt x="857732" y="391185"/>
                  </a:lnTo>
                  <a:lnTo>
                    <a:pt x="912702" y="391006"/>
                  </a:lnTo>
                  <a:lnTo>
                    <a:pt x="957030" y="389750"/>
                  </a:lnTo>
                  <a:lnTo>
                    <a:pt x="1019848" y="379704"/>
                  </a:lnTo>
                  <a:lnTo>
                    <a:pt x="1056043" y="361831"/>
                  </a:lnTo>
                  <a:lnTo>
                    <a:pt x="1087145" y="336835"/>
                  </a:lnTo>
                  <a:lnTo>
                    <a:pt x="1112141" y="305734"/>
                  </a:lnTo>
                  <a:lnTo>
                    <a:pt x="1130020" y="269544"/>
                  </a:lnTo>
                  <a:lnTo>
                    <a:pt x="1140795" y="214153"/>
                  </a:lnTo>
                  <a:lnTo>
                    <a:pt x="1141488" y="195592"/>
                  </a:lnTo>
                  <a:lnTo>
                    <a:pt x="1140795" y="177024"/>
                  </a:lnTo>
                  <a:lnTo>
                    <a:pt x="1135107" y="138273"/>
                  </a:lnTo>
                  <a:lnTo>
                    <a:pt x="1112141" y="85445"/>
                  </a:lnTo>
                  <a:lnTo>
                    <a:pt x="1087145" y="54343"/>
                  </a:lnTo>
                  <a:lnTo>
                    <a:pt x="1056043" y="29346"/>
                  </a:lnTo>
                  <a:lnTo>
                    <a:pt x="1019848" y="11468"/>
                  </a:lnTo>
                  <a:lnTo>
                    <a:pt x="957030" y="1433"/>
                  </a:lnTo>
                  <a:lnTo>
                    <a:pt x="912702" y="179"/>
                  </a:lnTo>
                  <a:lnTo>
                    <a:pt x="857732" y="0"/>
                  </a:lnTo>
                  <a:close/>
                </a:path>
              </a:pathLst>
            </a:custGeom>
            <a:solidFill>
              <a:srgbClr val="FFC8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442148" y="4447527"/>
              <a:ext cx="1141730" cy="391795"/>
            </a:xfrm>
            <a:custGeom>
              <a:avLst/>
              <a:gdLst/>
              <a:ahLst/>
              <a:cxnLst/>
              <a:rect l="l" t="t" r="r" b="b"/>
              <a:pathLst>
                <a:path w="1141729" h="391795">
                  <a:moveTo>
                    <a:pt x="283751" y="0"/>
                  </a:moveTo>
                  <a:lnTo>
                    <a:pt x="857732" y="0"/>
                  </a:lnTo>
                  <a:lnTo>
                    <a:pt x="912700" y="179"/>
                  </a:lnTo>
                  <a:lnTo>
                    <a:pt x="957029" y="1433"/>
                  </a:lnTo>
                  <a:lnTo>
                    <a:pt x="1019849" y="11469"/>
                  </a:lnTo>
                  <a:lnTo>
                    <a:pt x="1056042" y="29344"/>
                  </a:lnTo>
                  <a:lnTo>
                    <a:pt x="1087144" y="54340"/>
                  </a:lnTo>
                  <a:lnTo>
                    <a:pt x="1112140" y="85442"/>
                  </a:lnTo>
                  <a:lnTo>
                    <a:pt x="1130015" y="121635"/>
                  </a:lnTo>
                  <a:lnTo>
                    <a:pt x="1140792" y="177024"/>
                  </a:lnTo>
                  <a:lnTo>
                    <a:pt x="1141484" y="195588"/>
                  </a:lnTo>
                  <a:lnTo>
                    <a:pt x="1140792" y="214153"/>
                  </a:lnTo>
                  <a:lnTo>
                    <a:pt x="1135105" y="252906"/>
                  </a:lnTo>
                  <a:lnTo>
                    <a:pt x="1112140" y="305735"/>
                  </a:lnTo>
                  <a:lnTo>
                    <a:pt x="1087144" y="336837"/>
                  </a:lnTo>
                  <a:lnTo>
                    <a:pt x="1056042" y="361833"/>
                  </a:lnTo>
                  <a:lnTo>
                    <a:pt x="1019849" y="379708"/>
                  </a:lnTo>
                  <a:lnTo>
                    <a:pt x="957029" y="389744"/>
                  </a:lnTo>
                  <a:lnTo>
                    <a:pt x="912700" y="390998"/>
                  </a:lnTo>
                  <a:lnTo>
                    <a:pt x="857732" y="391177"/>
                  </a:lnTo>
                  <a:lnTo>
                    <a:pt x="283751" y="391177"/>
                  </a:lnTo>
                  <a:lnTo>
                    <a:pt x="228783" y="390998"/>
                  </a:lnTo>
                  <a:lnTo>
                    <a:pt x="184455" y="389744"/>
                  </a:lnTo>
                  <a:lnTo>
                    <a:pt x="121635" y="379708"/>
                  </a:lnTo>
                  <a:lnTo>
                    <a:pt x="85442" y="361833"/>
                  </a:lnTo>
                  <a:lnTo>
                    <a:pt x="54340" y="336837"/>
                  </a:lnTo>
                  <a:lnTo>
                    <a:pt x="29344" y="305735"/>
                  </a:lnTo>
                  <a:lnTo>
                    <a:pt x="11469" y="269543"/>
                  </a:lnTo>
                  <a:lnTo>
                    <a:pt x="692" y="214153"/>
                  </a:lnTo>
                  <a:lnTo>
                    <a:pt x="0" y="195588"/>
                  </a:lnTo>
                  <a:lnTo>
                    <a:pt x="692" y="177024"/>
                  </a:lnTo>
                  <a:lnTo>
                    <a:pt x="6379" y="138272"/>
                  </a:lnTo>
                  <a:lnTo>
                    <a:pt x="29344" y="85442"/>
                  </a:lnTo>
                  <a:lnTo>
                    <a:pt x="54340" y="54340"/>
                  </a:lnTo>
                  <a:lnTo>
                    <a:pt x="85442" y="29344"/>
                  </a:lnTo>
                  <a:lnTo>
                    <a:pt x="121635" y="11469"/>
                  </a:lnTo>
                  <a:lnTo>
                    <a:pt x="184455" y="1433"/>
                  </a:lnTo>
                  <a:lnTo>
                    <a:pt x="228783" y="179"/>
                  </a:lnTo>
                  <a:lnTo>
                    <a:pt x="283751" y="0"/>
                  </a:lnTo>
                  <a:close/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7780388" y="4541583"/>
            <a:ext cx="4718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4B4A4B"/>
                </a:solidFill>
                <a:latin typeface="Trebuchet MS"/>
                <a:cs typeface="Trebuchet MS"/>
              </a:rPr>
              <a:t>server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630426" y="2432099"/>
            <a:ext cx="8684895" cy="2292985"/>
            <a:chOff x="1630426" y="2432099"/>
            <a:chExt cx="8684895" cy="2292985"/>
          </a:xfrm>
        </p:grpSpPr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7392" y="3819009"/>
              <a:ext cx="905797" cy="90579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0426" y="3245252"/>
              <a:ext cx="633784" cy="63378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7934" y="2446959"/>
              <a:ext cx="1416252" cy="108367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09761" y="3731922"/>
              <a:ext cx="1119530" cy="73047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44009" y="3796385"/>
              <a:ext cx="1746681" cy="697611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45657" y="3339642"/>
              <a:ext cx="1182888" cy="12666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99988" y="2432099"/>
              <a:ext cx="1608623" cy="65558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18968" y="2618833"/>
              <a:ext cx="277083" cy="277083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37112" y="2439622"/>
              <a:ext cx="251684" cy="251684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61058" y="3616985"/>
              <a:ext cx="610946" cy="821334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9160878" y="4320527"/>
              <a:ext cx="1141730" cy="391795"/>
            </a:xfrm>
            <a:custGeom>
              <a:avLst/>
              <a:gdLst/>
              <a:ahLst/>
              <a:cxnLst/>
              <a:rect l="l" t="t" r="r" b="b"/>
              <a:pathLst>
                <a:path w="1141729" h="391795">
                  <a:moveTo>
                    <a:pt x="857745" y="0"/>
                  </a:moveTo>
                  <a:lnTo>
                    <a:pt x="283756" y="0"/>
                  </a:lnTo>
                  <a:lnTo>
                    <a:pt x="228791" y="179"/>
                  </a:lnTo>
                  <a:lnTo>
                    <a:pt x="184462" y="1433"/>
                  </a:lnTo>
                  <a:lnTo>
                    <a:pt x="121640" y="11468"/>
                  </a:lnTo>
                  <a:lnTo>
                    <a:pt x="85450" y="29341"/>
                  </a:lnTo>
                  <a:lnTo>
                    <a:pt x="54349" y="54338"/>
                  </a:lnTo>
                  <a:lnTo>
                    <a:pt x="29354" y="85443"/>
                  </a:lnTo>
                  <a:lnTo>
                    <a:pt x="11480" y="121640"/>
                  </a:lnTo>
                  <a:lnTo>
                    <a:pt x="693" y="177024"/>
                  </a:lnTo>
                  <a:lnTo>
                    <a:pt x="0" y="195592"/>
                  </a:lnTo>
                  <a:lnTo>
                    <a:pt x="693" y="214153"/>
                  </a:lnTo>
                  <a:lnTo>
                    <a:pt x="6386" y="252905"/>
                  </a:lnTo>
                  <a:lnTo>
                    <a:pt x="29354" y="305734"/>
                  </a:lnTo>
                  <a:lnTo>
                    <a:pt x="54349" y="336835"/>
                  </a:lnTo>
                  <a:lnTo>
                    <a:pt x="85450" y="361831"/>
                  </a:lnTo>
                  <a:lnTo>
                    <a:pt x="121640" y="379704"/>
                  </a:lnTo>
                  <a:lnTo>
                    <a:pt x="184462" y="389750"/>
                  </a:lnTo>
                  <a:lnTo>
                    <a:pt x="228791" y="391006"/>
                  </a:lnTo>
                  <a:lnTo>
                    <a:pt x="283756" y="391185"/>
                  </a:lnTo>
                  <a:lnTo>
                    <a:pt x="857745" y="391185"/>
                  </a:lnTo>
                  <a:lnTo>
                    <a:pt x="912709" y="391006"/>
                  </a:lnTo>
                  <a:lnTo>
                    <a:pt x="957038" y="389750"/>
                  </a:lnTo>
                  <a:lnTo>
                    <a:pt x="1019860" y="379704"/>
                  </a:lnTo>
                  <a:lnTo>
                    <a:pt x="1056050" y="361831"/>
                  </a:lnTo>
                  <a:lnTo>
                    <a:pt x="1087151" y="336835"/>
                  </a:lnTo>
                  <a:lnTo>
                    <a:pt x="1112147" y="305734"/>
                  </a:lnTo>
                  <a:lnTo>
                    <a:pt x="1130020" y="269544"/>
                  </a:lnTo>
                  <a:lnTo>
                    <a:pt x="1140796" y="214153"/>
                  </a:lnTo>
                  <a:lnTo>
                    <a:pt x="1141488" y="195592"/>
                  </a:lnTo>
                  <a:lnTo>
                    <a:pt x="1140796" y="177024"/>
                  </a:lnTo>
                  <a:lnTo>
                    <a:pt x="1135112" y="138273"/>
                  </a:lnTo>
                  <a:lnTo>
                    <a:pt x="1112147" y="85443"/>
                  </a:lnTo>
                  <a:lnTo>
                    <a:pt x="1087151" y="54338"/>
                  </a:lnTo>
                  <a:lnTo>
                    <a:pt x="1056050" y="29341"/>
                  </a:lnTo>
                  <a:lnTo>
                    <a:pt x="1019860" y="11468"/>
                  </a:lnTo>
                  <a:lnTo>
                    <a:pt x="957038" y="1433"/>
                  </a:lnTo>
                  <a:lnTo>
                    <a:pt x="912709" y="179"/>
                  </a:lnTo>
                  <a:lnTo>
                    <a:pt x="857745" y="0"/>
                  </a:lnTo>
                  <a:close/>
                </a:path>
              </a:pathLst>
            </a:custGeom>
            <a:solidFill>
              <a:srgbClr val="FFE8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9160878" y="4320527"/>
              <a:ext cx="1141730" cy="391795"/>
            </a:xfrm>
            <a:custGeom>
              <a:avLst/>
              <a:gdLst/>
              <a:ahLst/>
              <a:cxnLst/>
              <a:rect l="l" t="t" r="r" b="b"/>
              <a:pathLst>
                <a:path w="1141729" h="391795">
                  <a:moveTo>
                    <a:pt x="283751" y="0"/>
                  </a:moveTo>
                  <a:lnTo>
                    <a:pt x="857732" y="0"/>
                  </a:lnTo>
                  <a:lnTo>
                    <a:pt x="912700" y="179"/>
                  </a:lnTo>
                  <a:lnTo>
                    <a:pt x="957029" y="1433"/>
                  </a:lnTo>
                  <a:lnTo>
                    <a:pt x="1019849" y="11469"/>
                  </a:lnTo>
                  <a:lnTo>
                    <a:pt x="1056042" y="29344"/>
                  </a:lnTo>
                  <a:lnTo>
                    <a:pt x="1087144" y="54340"/>
                  </a:lnTo>
                  <a:lnTo>
                    <a:pt x="1112140" y="85442"/>
                  </a:lnTo>
                  <a:lnTo>
                    <a:pt x="1130015" y="121635"/>
                  </a:lnTo>
                  <a:lnTo>
                    <a:pt x="1140792" y="177024"/>
                  </a:lnTo>
                  <a:lnTo>
                    <a:pt x="1141484" y="195588"/>
                  </a:lnTo>
                  <a:lnTo>
                    <a:pt x="1140792" y="214153"/>
                  </a:lnTo>
                  <a:lnTo>
                    <a:pt x="1135105" y="252906"/>
                  </a:lnTo>
                  <a:lnTo>
                    <a:pt x="1112140" y="305735"/>
                  </a:lnTo>
                  <a:lnTo>
                    <a:pt x="1087144" y="336837"/>
                  </a:lnTo>
                  <a:lnTo>
                    <a:pt x="1056042" y="361833"/>
                  </a:lnTo>
                  <a:lnTo>
                    <a:pt x="1019849" y="379708"/>
                  </a:lnTo>
                  <a:lnTo>
                    <a:pt x="957029" y="389744"/>
                  </a:lnTo>
                  <a:lnTo>
                    <a:pt x="912700" y="390998"/>
                  </a:lnTo>
                  <a:lnTo>
                    <a:pt x="857732" y="391177"/>
                  </a:lnTo>
                  <a:lnTo>
                    <a:pt x="283751" y="391177"/>
                  </a:lnTo>
                  <a:lnTo>
                    <a:pt x="228783" y="390998"/>
                  </a:lnTo>
                  <a:lnTo>
                    <a:pt x="184455" y="389744"/>
                  </a:lnTo>
                  <a:lnTo>
                    <a:pt x="121635" y="379708"/>
                  </a:lnTo>
                  <a:lnTo>
                    <a:pt x="85442" y="361833"/>
                  </a:lnTo>
                  <a:lnTo>
                    <a:pt x="54340" y="336837"/>
                  </a:lnTo>
                  <a:lnTo>
                    <a:pt x="29344" y="305735"/>
                  </a:lnTo>
                  <a:lnTo>
                    <a:pt x="11469" y="269543"/>
                  </a:lnTo>
                  <a:lnTo>
                    <a:pt x="692" y="214153"/>
                  </a:lnTo>
                  <a:lnTo>
                    <a:pt x="0" y="195588"/>
                  </a:lnTo>
                  <a:lnTo>
                    <a:pt x="692" y="177024"/>
                  </a:lnTo>
                  <a:lnTo>
                    <a:pt x="6379" y="138272"/>
                  </a:lnTo>
                  <a:lnTo>
                    <a:pt x="29344" y="85442"/>
                  </a:lnTo>
                  <a:lnTo>
                    <a:pt x="54340" y="54340"/>
                  </a:lnTo>
                  <a:lnTo>
                    <a:pt x="85442" y="29344"/>
                  </a:lnTo>
                  <a:lnTo>
                    <a:pt x="121635" y="11469"/>
                  </a:lnTo>
                  <a:lnTo>
                    <a:pt x="184455" y="1433"/>
                  </a:lnTo>
                  <a:lnTo>
                    <a:pt x="228783" y="179"/>
                  </a:lnTo>
                  <a:lnTo>
                    <a:pt x="283751" y="0"/>
                  </a:lnTo>
                  <a:close/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9499117" y="4414583"/>
            <a:ext cx="4718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4B4A4B"/>
                </a:solidFill>
                <a:latin typeface="Trebuchet MS"/>
                <a:cs typeface="Trebuchet MS"/>
              </a:rPr>
              <a:t>server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9275178" y="4434827"/>
            <a:ext cx="1167130" cy="417195"/>
            <a:chOff x="9275178" y="4434827"/>
            <a:chExt cx="1167130" cy="417195"/>
          </a:xfrm>
        </p:grpSpPr>
        <p:sp>
          <p:nvSpPr>
            <p:cNvPr id="33" name="object 33" descr=""/>
            <p:cNvSpPr/>
            <p:nvPr/>
          </p:nvSpPr>
          <p:spPr>
            <a:xfrm>
              <a:off x="9287878" y="4447527"/>
              <a:ext cx="1141730" cy="391795"/>
            </a:xfrm>
            <a:custGeom>
              <a:avLst/>
              <a:gdLst/>
              <a:ahLst/>
              <a:cxnLst/>
              <a:rect l="l" t="t" r="r" b="b"/>
              <a:pathLst>
                <a:path w="1141729" h="391795">
                  <a:moveTo>
                    <a:pt x="857745" y="0"/>
                  </a:moveTo>
                  <a:lnTo>
                    <a:pt x="283756" y="0"/>
                  </a:lnTo>
                  <a:lnTo>
                    <a:pt x="228791" y="179"/>
                  </a:lnTo>
                  <a:lnTo>
                    <a:pt x="184462" y="1433"/>
                  </a:lnTo>
                  <a:lnTo>
                    <a:pt x="121640" y="11468"/>
                  </a:lnTo>
                  <a:lnTo>
                    <a:pt x="85450" y="29346"/>
                  </a:lnTo>
                  <a:lnTo>
                    <a:pt x="54349" y="54343"/>
                  </a:lnTo>
                  <a:lnTo>
                    <a:pt x="29354" y="85445"/>
                  </a:lnTo>
                  <a:lnTo>
                    <a:pt x="11480" y="121640"/>
                  </a:lnTo>
                  <a:lnTo>
                    <a:pt x="693" y="177024"/>
                  </a:lnTo>
                  <a:lnTo>
                    <a:pt x="0" y="195592"/>
                  </a:lnTo>
                  <a:lnTo>
                    <a:pt x="693" y="214153"/>
                  </a:lnTo>
                  <a:lnTo>
                    <a:pt x="6386" y="252905"/>
                  </a:lnTo>
                  <a:lnTo>
                    <a:pt x="29354" y="305734"/>
                  </a:lnTo>
                  <a:lnTo>
                    <a:pt x="54349" y="336835"/>
                  </a:lnTo>
                  <a:lnTo>
                    <a:pt x="85450" y="361831"/>
                  </a:lnTo>
                  <a:lnTo>
                    <a:pt x="121640" y="379704"/>
                  </a:lnTo>
                  <a:lnTo>
                    <a:pt x="184462" y="389750"/>
                  </a:lnTo>
                  <a:lnTo>
                    <a:pt x="228791" y="391006"/>
                  </a:lnTo>
                  <a:lnTo>
                    <a:pt x="283756" y="391185"/>
                  </a:lnTo>
                  <a:lnTo>
                    <a:pt x="857745" y="391185"/>
                  </a:lnTo>
                  <a:lnTo>
                    <a:pt x="912709" y="391006"/>
                  </a:lnTo>
                  <a:lnTo>
                    <a:pt x="957038" y="389750"/>
                  </a:lnTo>
                  <a:lnTo>
                    <a:pt x="1019860" y="379704"/>
                  </a:lnTo>
                  <a:lnTo>
                    <a:pt x="1056050" y="361831"/>
                  </a:lnTo>
                  <a:lnTo>
                    <a:pt x="1087151" y="336835"/>
                  </a:lnTo>
                  <a:lnTo>
                    <a:pt x="1112147" y="305734"/>
                  </a:lnTo>
                  <a:lnTo>
                    <a:pt x="1130020" y="269544"/>
                  </a:lnTo>
                  <a:lnTo>
                    <a:pt x="1140796" y="214153"/>
                  </a:lnTo>
                  <a:lnTo>
                    <a:pt x="1141488" y="195592"/>
                  </a:lnTo>
                  <a:lnTo>
                    <a:pt x="1140796" y="177024"/>
                  </a:lnTo>
                  <a:lnTo>
                    <a:pt x="1135112" y="138273"/>
                  </a:lnTo>
                  <a:lnTo>
                    <a:pt x="1112147" y="85445"/>
                  </a:lnTo>
                  <a:lnTo>
                    <a:pt x="1087151" y="54343"/>
                  </a:lnTo>
                  <a:lnTo>
                    <a:pt x="1056050" y="29346"/>
                  </a:lnTo>
                  <a:lnTo>
                    <a:pt x="1019860" y="11468"/>
                  </a:lnTo>
                  <a:lnTo>
                    <a:pt x="957038" y="1433"/>
                  </a:lnTo>
                  <a:lnTo>
                    <a:pt x="912709" y="179"/>
                  </a:lnTo>
                  <a:lnTo>
                    <a:pt x="857745" y="0"/>
                  </a:lnTo>
                  <a:close/>
                </a:path>
              </a:pathLst>
            </a:custGeom>
            <a:solidFill>
              <a:srgbClr val="FFE8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9287878" y="4447527"/>
              <a:ext cx="1141730" cy="391795"/>
            </a:xfrm>
            <a:custGeom>
              <a:avLst/>
              <a:gdLst/>
              <a:ahLst/>
              <a:cxnLst/>
              <a:rect l="l" t="t" r="r" b="b"/>
              <a:pathLst>
                <a:path w="1141729" h="391795">
                  <a:moveTo>
                    <a:pt x="283751" y="0"/>
                  </a:moveTo>
                  <a:lnTo>
                    <a:pt x="857732" y="0"/>
                  </a:lnTo>
                  <a:lnTo>
                    <a:pt x="912700" y="179"/>
                  </a:lnTo>
                  <a:lnTo>
                    <a:pt x="957029" y="1433"/>
                  </a:lnTo>
                  <a:lnTo>
                    <a:pt x="1019849" y="11469"/>
                  </a:lnTo>
                  <a:lnTo>
                    <a:pt x="1056042" y="29344"/>
                  </a:lnTo>
                  <a:lnTo>
                    <a:pt x="1087144" y="54340"/>
                  </a:lnTo>
                  <a:lnTo>
                    <a:pt x="1112140" y="85442"/>
                  </a:lnTo>
                  <a:lnTo>
                    <a:pt x="1130015" y="121635"/>
                  </a:lnTo>
                  <a:lnTo>
                    <a:pt x="1140792" y="177024"/>
                  </a:lnTo>
                  <a:lnTo>
                    <a:pt x="1141484" y="195588"/>
                  </a:lnTo>
                  <a:lnTo>
                    <a:pt x="1140792" y="214153"/>
                  </a:lnTo>
                  <a:lnTo>
                    <a:pt x="1135105" y="252906"/>
                  </a:lnTo>
                  <a:lnTo>
                    <a:pt x="1112140" y="305735"/>
                  </a:lnTo>
                  <a:lnTo>
                    <a:pt x="1087144" y="336837"/>
                  </a:lnTo>
                  <a:lnTo>
                    <a:pt x="1056042" y="361833"/>
                  </a:lnTo>
                  <a:lnTo>
                    <a:pt x="1019849" y="379708"/>
                  </a:lnTo>
                  <a:lnTo>
                    <a:pt x="957029" y="389744"/>
                  </a:lnTo>
                  <a:lnTo>
                    <a:pt x="912700" y="390998"/>
                  </a:lnTo>
                  <a:lnTo>
                    <a:pt x="857732" y="391177"/>
                  </a:lnTo>
                  <a:lnTo>
                    <a:pt x="283751" y="391177"/>
                  </a:lnTo>
                  <a:lnTo>
                    <a:pt x="228783" y="390998"/>
                  </a:lnTo>
                  <a:lnTo>
                    <a:pt x="184455" y="389744"/>
                  </a:lnTo>
                  <a:lnTo>
                    <a:pt x="121635" y="379708"/>
                  </a:lnTo>
                  <a:lnTo>
                    <a:pt x="85442" y="361833"/>
                  </a:lnTo>
                  <a:lnTo>
                    <a:pt x="54340" y="336837"/>
                  </a:lnTo>
                  <a:lnTo>
                    <a:pt x="29344" y="305735"/>
                  </a:lnTo>
                  <a:lnTo>
                    <a:pt x="11469" y="269543"/>
                  </a:lnTo>
                  <a:lnTo>
                    <a:pt x="692" y="214153"/>
                  </a:lnTo>
                  <a:lnTo>
                    <a:pt x="0" y="195588"/>
                  </a:lnTo>
                  <a:lnTo>
                    <a:pt x="692" y="177024"/>
                  </a:lnTo>
                  <a:lnTo>
                    <a:pt x="6379" y="138272"/>
                  </a:lnTo>
                  <a:lnTo>
                    <a:pt x="29344" y="85442"/>
                  </a:lnTo>
                  <a:lnTo>
                    <a:pt x="54340" y="54340"/>
                  </a:lnTo>
                  <a:lnTo>
                    <a:pt x="85442" y="29344"/>
                  </a:lnTo>
                  <a:lnTo>
                    <a:pt x="121635" y="11469"/>
                  </a:lnTo>
                  <a:lnTo>
                    <a:pt x="184455" y="1433"/>
                  </a:lnTo>
                  <a:lnTo>
                    <a:pt x="228783" y="179"/>
                  </a:lnTo>
                  <a:lnTo>
                    <a:pt x="283751" y="0"/>
                  </a:lnTo>
                  <a:close/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9626117" y="4541583"/>
            <a:ext cx="4718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4B4A4B"/>
                </a:solidFill>
                <a:latin typeface="Trebuchet MS"/>
                <a:cs typeface="Trebuchet MS"/>
              </a:rPr>
              <a:t>server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9402178" y="4561827"/>
            <a:ext cx="1167130" cy="417195"/>
            <a:chOff x="9402178" y="4561827"/>
            <a:chExt cx="1167130" cy="417195"/>
          </a:xfrm>
        </p:grpSpPr>
        <p:sp>
          <p:nvSpPr>
            <p:cNvPr id="37" name="object 37" descr=""/>
            <p:cNvSpPr/>
            <p:nvPr/>
          </p:nvSpPr>
          <p:spPr>
            <a:xfrm>
              <a:off x="9414878" y="4574527"/>
              <a:ext cx="1141730" cy="391795"/>
            </a:xfrm>
            <a:custGeom>
              <a:avLst/>
              <a:gdLst/>
              <a:ahLst/>
              <a:cxnLst/>
              <a:rect l="l" t="t" r="r" b="b"/>
              <a:pathLst>
                <a:path w="1141729" h="391795">
                  <a:moveTo>
                    <a:pt x="857745" y="0"/>
                  </a:moveTo>
                  <a:lnTo>
                    <a:pt x="283756" y="0"/>
                  </a:lnTo>
                  <a:lnTo>
                    <a:pt x="228791" y="179"/>
                  </a:lnTo>
                  <a:lnTo>
                    <a:pt x="184462" y="1433"/>
                  </a:lnTo>
                  <a:lnTo>
                    <a:pt x="121640" y="11468"/>
                  </a:lnTo>
                  <a:lnTo>
                    <a:pt x="85450" y="29341"/>
                  </a:lnTo>
                  <a:lnTo>
                    <a:pt x="54349" y="54338"/>
                  </a:lnTo>
                  <a:lnTo>
                    <a:pt x="29354" y="85443"/>
                  </a:lnTo>
                  <a:lnTo>
                    <a:pt x="11480" y="121640"/>
                  </a:lnTo>
                  <a:lnTo>
                    <a:pt x="693" y="177024"/>
                  </a:lnTo>
                  <a:lnTo>
                    <a:pt x="0" y="195592"/>
                  </a:lnTo>
                  <a:lnTo>
                    <a:pt x="693" y="214153"/>
                  </a:lnTo>
                  <a:lnTo>
                    <a:pt x="6386" y="252905"/>
                  </a:lnTo>
                  <a:lnTo>
                    <a:pt x="29354" y="305734"/>
                  </a:lnTo>
                  <a:lnTo>
                    <a:pt x="54349" y="336835"/>
                  </a:lnTo>
                  <a:lnTo>
                    <a:pt x="85450" y="361831"/>
                  </a:lnTo>
                  <a:lnTo>
                    <a:pt x="121640" y="379704"/>
                  </a:lnTo>
                  <a:lnTo>
                    <a:pt x="184462" y="389750"/>
                  </a:lnTo>
                  <a:lnTo>
                    <a:pt x="228791" y="391006"/>
                  </a:lnTo>
                  <a:lnTo>
                    <a:pt x="283756" y="391185"/>
                  </a:lnTo>
                  <a:lnTo>
                    <a:pt x="857745" y="391185"/>
                  </a:lnTo>
                  <a:lnTo>
                    <a:pt x="912709" y="391006"/>
                  </a:lnTo>
                  <a:lnTo>
                    <a:pt x="957038" y="389750"/>
                  </a:lnTo>
                  <a:lnTo>
                    <a:pt x="1019860" y="379704"/>
                  </a:lnTo>
                  <a:lnTo>
                    <a:pt x="1056050" y="361831"/>
                  </a:lnTo>
                  <a:lnTo>
                    <a:pt x="1087151" y="336835"/>
                  </a:lnTo>
                  <a:lnTo>
                    <a:pt x="1112147" y="305734"/>
                  </a:lnTo>
                  <a:lnTo>
                    <a:pt x="1130020" y="269544"/>
                  </a:lnTo>
                  <a:lnTo>
                    <a:pt x="1140796" y="214153"/>
                  </a:lnTo>
                  <a:lnTo>
                    <a:pt x="1141488" y="195592"/>
                  </a:lnTo>
                  <a:lnTo>
                    <a:pt x="1140796" y="177024"/>
                  </a:lnTo>
                  <a:lnTo>
                    <a:pt x="1135112" y="138273"/>
                  </a:lnTo>
                  <a:lnTo>
                    <a:pt x="1112147" y="85443"/>
                  </a:lnTo>
                  <a:lnTo>
                    <a:pt x="1087151" y="54338"/>
                  </a:lnTo>
                  <a:lnTo>
                    <a:pt x="1056050" y="29341"/>
                  </a:lnTo>
                  <a:lnTo>
                    <a:pt x="1019860" y="11468"/>
                  </a:lnTo>
                  <a:lnTo>
                    <a:pt x="957038" y="1433"/>
                  </a:lnTo>
                  <a:lnTo>
                    <a:pt x="912709" y="179"/>
                  </a:lnTo>
                  <a:lnTo>
                    <a:pt x="857745" y="0"/>
                  </a:lnTo>
                  <a:close/>
                </a:path>
              </a:pathLst>
            </a:custGeom>
            <a:solidFill>
              <a:srgbClr val="FFE8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414878" y="4574527"/>
              <a:ext cx="1141730" cy="391795"/>
            </a:xfrm>
            <a:custGeom>
              <a:avLst/>
              <a:gdLst/>
              <a:ahLst/>
              <a:cxnLst/>
              <a:rect l="l" t="t" r="r" b="b"/>
              <a:pathLst>
                <a:path w="1141729" h="391795">
                  <a:moveTo>
                    <a:pt x="283751" y="0"/>
                  </a:moveTo>
                  <a:lnTo>
                    <a:pt x="857732" y="0"/>
                  </a:lnTo>
                  <a:lnTo>
                    <a:pt x="912700" y="179"/>
                  </a:lnTo>
                  <a:lnTo>
                    <a:pt x="957029" y="1433"/>
                  </a:lnTo>
                  <a:lnTo>
                    <a:pt x="1019849" y="11469"/>
                  </a:lnTo>
                  <a:lnTo>
                    <a:pt x="1056042" y="29344"/>
                  </a:lnTo>
                  <a:lnTo>
                    <a:pt x="1087144" y="54340"/>
                  </a:lnTo>
                  <a:lnTo>
                    <a:pt x="1112140" y="85442"/>
                  </a:lnTo>
                  <a:lnTo>
                    <a:pt x="1130015" y="121635"/>
                  </a:lnTo>
                  <a:lnTo>
                    <a:pt x="1140792" y="177024"/>
                  </a:lnTo>
                  <a:lnTo>
                    <a:pt x="1141484" y="195588"/>
                  </a:lnTo>
                  <a:lnTo>
                    <a:pt x="1140792" y="214153"/>
                  </a:lnTo>
                  <a:lnTo>
                    <a:pt x="1135105" y="252906"/>
                  </a:lnTo>
                  <a:lnTo>
                    <a:pt x="1112140" y="305735"/>
                  </a:lnTo>
                  <a:lnTo>
                    <a:pt x="1087144" y="336837"/>
                  </a:lnTo>
                  <a:lnTo>
                    <a:pt x="1056042" y="361833"/>
                  </a:lnTo>
                  <a:lnTo>
                    <a:pt x="1019849" y="379708"/>
                  </a:lnTo>
                  <a:lnTo>
                    <a:pt x="957029" y="389744"/>
                  </a:lnTo>
                  <a:lnTo>
                    <a:pt x="912700" y="390998"/>
                  </a:lnTo>
                  <a:lnTo>
                    <a:pt x="857732" y="391177"/>
                  </a:lnTo>
                  <a:lnTo>
                    <a:pt x="283751" y="391177"/>
                  </a:lnTo>
                  <a:lnTo>
                    <a:pt x="228783" y="390998"/>
                  </a:lnTo>
                  <a:lnTo>
                    <a:pt x="184455" y="389744"/>
                  </a:lnTo>
                  <a:lnTo>
                    <a:pt x="121635" y="379708"/>
                  </a:lnTo>
                  <a:lnTo>
                    <a:pt x="85442" y="361833"/>
                  </a:lnTo>
                  <a:lnTo>
                    <a:pt x="54340" y="336837"/>
                  </a:lnTo>
                  <a:lnTo>
                    <a:pt x="29344" y="305735"/>
                  </a:lnTo>
                  <a:lnTo>
                    <a:pt x="11469" y="269543"/>
                  </a:lnTo>
                  <a:lnTo>
                    <a:pt x="692" y="214153"/>
                  </a:lnTo>
                  <a:lnTo>
                    <a:pt x="0" y="195588"/>
                  </a:lnTo>
                  <a:lnTo>
                    <a:pt x="692" y="177024"/>
                  </a:lnTo>
                  <a:lnTo>
                    <a:pt x="6379" y="138272"/>
                  </a:lnTo>
                  <a:lnTo>
                    <a:pt x="29344" y="85442"/>
                  </a:lnTo>
                  <a:lnTo>
                    <a:pt x="54340" y="54340"/>
                  </a:lnTo>
                  <a:lnTo>
                    <a:pt x="85442" y="29344"/>
                  </a:lnTo>
                  <a:lnTo>
                    <a:pt x="121635" y="11469"/>
                  </a:lnTo>
                  <a:lnTo>
                    <a:pt x="184455" y="1433"/>
                  </a:lnTo>
                  <a:lnTo>
                    <a:pt x="228783" y="179"/>
                  </a:lnTo>
                  <a:lnTo>
                    <a:pt x="283751" y="0"/>
                  </a:lnTo>
                  <a:close/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9753117" y="4668583"/>
            <a:ext cx="4718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4B4A4B"/>
                </a:solidFill>
                <a:latin typeface="Trebuchet MS"/>
                <a:cs typeface="Trebuchet MS"/>
              </a:rPr>
              <a:t>server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0" name="object 4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5511" y="4460170"/>
            <a:ext cx="365906" cy="365906"/>
          </a:xfrm>
          <a:prstGeom prst="rect">
            <a:avLst/>
          </a:prstGeom>
        </p:spPr>
      </p:pic>
      <p:sp>
        <p:nvSpPr>
          <p:cNvPr id="41" name="object 41" descr=""/>
          <p:cNvSpPr txBox="1"/>
          <p:nvPr/>
        </p:nvSpPr>
        <p:spPr>
          <a:xfrm>
            <a:off x="9953587" y="3237826"/>
            <a:ext cx="17627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535353"/>
                </a:solidFill>
                <a:latin typeface="Trebuchet MS"/>
                <a:cs typeface="Trebuchet MS"/>
              </a:rPr>
              <a:t>hash</a:t>
            </a:r>
            <a:r>
              <a:rPr dirty="0" sz="1400" spc="6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35353"/>
                </a:solidFill>
                <a:latin typeface="Trebuchet MS"/>
                <a:cs typeface="Trebuchet MS"/>
              </a:rPr>
              <a:t>(</a:t>
            </a:r>
            <a:r>
              <a:rPr dirty="0" sz="1400" spc="6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535353"/>
                </a:solidFill>
                <a:latin typeface="Trebuchet MS"/>
                <a:cs typeface="Trebuchet MS"/>
              </a:rPr>
              <a:t>connection</a:t>
            </a:r>
            <a:r>
              <a:rPr dirty="0" sz="1400" spc="6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35353"/>
                </a:solidFill>
                <a:latin typeface="Trebuchet MS"/>
                <a:cs typeface="Trebuchet MS"/>
              </a:rPr>
              <a:t>id</a:t>
            </a:r>
            <a:r>
              <a:rPr dirty="0" sz="1400" spc="6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535353"/>
                </a:solidFill>
                <a:latin typeface="Trebuchet MS"/>
                <a:cs typeface="Trebuchet MS"/>
              </a:rPr>
              <a:t>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447800" y="4343400"/>
            <a:ext cx="1268095" cy="299085"/>
          </a:xfrm>
          <a:prstGeom prst="rect">
            <a:avLst/>
          </a:prstGeom>
          <a:solidFill>
            <a:srgbClr val="C3AECC"/>
          </a:solidFill>
          <a:ln w="12700">
            <a:solidFill>
              <a:srgbClr val="868480"/>
            </a:solidFill>
          </a:ln>
        </p:spPr>
        <p:txBody>
          <a:bodyPr wrap="square" lIns="0" tIns="82550" rIns="0" bIns="0" rtlCol="0" vert="horz">
            <a:spAutoFit/>
          </a:bodyPr>
          <a:lstStyle/>
          <a:p>
            <a:pPr marL="257175">
              <a:lnSpc>
                <a:spcPct val="100000"/>
              </a:lnSpc>
              <a:spcBef>
                <a:spcPts val="650"/>
              </a:spcBef>
            </a:pPr>
            <a:r>
              <a:rPr dirty="0" sz="1000" spc="-20">
                <a:solidFill>
                  <a:srgbClr val="5E5E5E"/>
                </a:solidFill>
                <a:latin typeface="Trebuchet MS"/>
                <a:cs typeface="Trebuchet MS"/>
              </a:rPr>
              <a:t>connection</a:t>
            </a:r>
            <a:r>
              <a:rPr dirty="0" sz="1000" spc="2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000" spc="-35">
                <a:solidFill>
                  <a:srgbClr val="5E5E5E"/>
                </a:solidFill>
                <a:latin typeface="Trebuchet MS"/>
                <a:cs typeface="Trebuchet MS"/>
              </a:rPr>
              <a:t>id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447800" y="4641941"/>
            <a:ext cx="1268095" cy="299085"/>
          </a:xfrm>
          <a:prstGeom prst="rect">
            <a:avLst/>
          </a:prstGeom>
          <a:solidFill>
            <a:srgbClr val="C3D4D6"/>
          </a:solidFill>
          <a:ln w="12700">
            <a:solidFill>
              <a:srgbClr val="868480"/>
            </a:solidFill>
          </a:ln>
        </p:spPr>
        <p:txBody>
          <a:bodyPr wrap="square" lIns="0" tIns="825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dirty="0" sz="1000" spc="-10">
                <a:solidFill>
                  <a:srgbClr val="535353"/>
                </a:solidFill>
                <a:latin typeface="Trebuchet MS"/>
                <a:cs typeface="Trebuchet MS"/>
              </a:rPr>
              <a:t>123456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442200" y="5156200"/>
            <a:ext cx="1268095" cy="299085"/>
          </a:xfrm>
          <a:prstGeom prst="rect">
            <a:avLst/>
          </a:prstGeom>
          <a:solidFill>
            <a:srgbClr val="C3AECC"/>
          </a:solidFill>
          <a:ln w="12700">
            <a:solidFill>
              <a:srgbClr val="868480"/>
            </a:solidFill>
          </a:ln>
        </p:spPr>
        <p:txBody>
          <a:bodyPr wrap="square" lIns="0" tIns="82550" rIns="0" bIns="0" rtlCol="0" vert="horz">
            <a:spAutoFit/>
          </a:bodyPr>
          <a:lstStyle/>
          <a:p>
            <a:pPr marL="257175">
              <a:lnSpc>
                <a:spcPct val="100000"/>
              </a:lnSpc>
              <a:spcBef>
                <a:spcPts val="650"/>
              </a:spcBef>
            </a:pPr>
            <a:r>
              <a:rPr dirty="0" sz="1000" spc="-20">
                <a:solidFill>
                  <a:srgbClr val="5E5E5E"/>
                </a:solidFill>
                <a:latin typeface="Trebuchet MS"/>
                <a:cs typeface="Trebuchet MS"/>
              </a:rPr>
              <a:t>connection</a:t>
            </a:r>
            <a:r>
              <a:rPr dirty="0" sz="1000" spc="2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000" spc="-35">
                <a:solidFill>
                  <a:srgbClr val="5E5E5E"/>
                </a:solidFill>
                <a:latin typeface="Trebuchet MS"/>
                <a:cs typeface="Trebuchet MS"/>
              </a:rPr>
              <a:t>id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442200" y="5454741"/>
            <a:ext cx="1268095" cy="299085"/>
          </a:xfrm>
          <a:prstGeom prst="rect">
            <a:avLst/>
          </a:prstGeom>
          <a:solidFill>
            <a:srgbClr val="C3D4D6"/>
          </a:solidFill>
          <a:ln w="12700">
            <a:solidFill>
              <a:srgbClr val="868480"/>
            </a:solidFill>
          </a:ln>
        </p:spPr>
        <p:txBody>
          <a:bodyPr wrap="square" lIns="0" tIns="825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dirty="0" sz="1000" spc="-10">
                <a:solidFill>
                  <a:srgbClr val="535353"/>
                </a:solidFill>
                <a:latin typeface="Trebuchet MS"/>
                <a:cs typeface="Trebuchet MS"/>
              </a:rPr>
              <a:t>123456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6" name="object 46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429448" y="2001866"/>
            <a:ext cx="4315739" cy="875508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1517" y="5277753"/>
            <a:ext cx="3610013" cy="140835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1460" y="6027936"/>
            <a:ext cx="511055" cy="51105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8252" y="2362631"/>
            <a:ext cx="4306506" cy="296072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67967" y="2521330"/>
            <a:ext cx="127520" cy="11894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67967" y="3241420"/>
            <a:ext cx="127520" cy="11894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67967" y="3961510"/>
            <a:ext cx="127520" cy="11894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67967" y="4681601"/>
            <a:ext cx="127520" cy="11894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67967" y="5401690"/>
            <a:ext cx="127520" cy="118948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248637" y="2417419"/>
            <a:ext cx="1321435" cy="31407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>
                <a:solidFill>
                  <a:srgbClr val="535353"/>
                </a:solidFill>
                <a:latin typeface="Trebuchet MS"/>
                <a:cs typeface="Trebuchet MS"/>
              </a:rPr>
              <a:t>mqtt</a:t>
            </a:r>
            <a:r>
              <a:rPr dirty="0" sz="1550" spc="3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>
                <a:solidFill>
                  <a:srgbClr val="535353"/>
                </a:solidFill>
                <a:latin typeface="Trebuchet MS"/>
                <a:cs typeface="Trebuchet MS"/>
              </a:rPr>
              <a:t>over</a:t>
            </a:r>
            <a:r>
              <a:rPr dirty="0" sz="1550" spc="4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 spc="-30">
                <a:solidFill>
                  <a:srgbClr val="535353"/>
                </a:solidFill>
                <a:latin typeface="Trebuchet MS"/>
                <a:cs typeface="Trebuchet MS"/>
              </a:rPr>
              <a:t>quic</a:t>
            </a:r>
            <a:endParaRPr sz="1550">
              <a:latin typeface="Trebuchet MS"/>
              <a:cs typeface="Trebuchet MS"/>
            </a:endParaRPr>
          </a:p>
          <a:p>
            <a:pPr algn="just" marL="12700" marR="22860">
              <a:lnSpc>
                <a:spcPct val="304800"/>
              </a:lnSpc>
            </a:pPr>
            <a:r>
              <a:rPr dirty="0" sz="1550">
                <a:solidFill>
                  <a:srgbClr val="535353"/>
                </a:solidFill>
                <a:latin typeface="Trebuchet MS"/>
                <a:cs typeface="Trebuchet MS"/>
              </a:rPr>
              <a:t>http</a:t>
            </a:r>
            <a:r>
              <a:rPr dirty="0" sz="1550" spc="8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>
                <a:solidFill>
                  <a:srgbClr val="535353"/>
                </a:solidFill>
                <a:latin typeface="Trebuchet MS"/>
                <a:cs typeface="Trebuchet MS"/>
              </a:rPr>
              <a:t>over</a:t>
            </a:r>
            <a:r>
              <a:rPr dirty="0" sz="1550" spc="9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 spc="-20">
                <a:solidFill>
                  <a:srgbClr val="535353"/>
                </a:solidFill>
                <a:latin typeface="Trebuchet MS"/>
                <a:cs typeface="Trebuchet MS"/>
              </a:rPr>
              <a:t>quic </a:t>
            </a:r>
            <a:r>
              <a:rPr dirty="0" sz="1550">
                <a:solidFill>
                  <a:srgbClr val="535353"/>
                </a:solidFill>
                <a:latin typeface="Trebuchet MS"/>
                <a:cs typeface="Trebuchet MS"/>
              </a:rPr>
              <a:t>grpc</a:t>
            </a:r>
            <a:r>
              <a:rPr dirty="0" sz="1550" spc="15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>
                <a:solidFill>
                  <a:srgbClr val="535353"/>
                </a:solidFill>
                <a:latin typeface="Trebuchet MS"/>
                <a:cs typeface="Trebuchet MS"/>
              </a:rPr>
              <a:t>over</a:t>
            </a:r>
            <a:r>
              <a:rPr dirty="0" sz="1550" spc="15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 spc="-50">
                <a:solidFill>
                  <a:srgbClr val="535353"/>
                </a:solidFill>
                <a:latin typeface="Trebuchet MS"/>
                <a:cs typeface="Trebuchet MS"/>
              </a:rPr>
              <a:t>quic </a:t>
            </a:r>
            <a:r>
              <a:rPr dirty="0" sz="1550">
                <a:solidFill>
                  <a:srgbClr val="535353"/>
                </a:solidFill>
                <a:latin typeface="Trebuchet MS"/>
                <a:cs typeface="Trebuchet MS"/>
              </a:rPr>
              <a:t>rpcx</a:t>
            </a:r>
            <a:r>
              <a:rPr dirty="0" sz="1550" spc="15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>
                <a:solidFill>
                  <a:srgbClr val="535353"/>
                </a:solidFill>
                <a:latin typeface="Trebuchet MS"/>
                <a:cs typeface="Trebuchet MS"/>
              </a:rPr>
              <a:t>over</a:t>
            </a:r>
            <a:r>
              <a:rPr dirty="0" sz="1550" spc="15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 spc="-50">
                <a:solidFill>
                  <a:srgbClr val="535353"/>
                </a:solidFill>
                <a:latin typeface="Trebuchet MS"/>
                <a:cs typeface="Trebuchet MS"/>
              </a:rPr>
              <a:t>quic</a:t>
            </a:r>
            <a:endParaRPr sz="1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550" spc="-50">
                <a:solidFill>
                  <a:srgbClr val="535353"/>
                </a:solidFill>
                <a:latin typeface="Trebuchet MS"/>
                <a:cs typeface="Trebuchet MS"/>
              </a:rPr>
              <a:t>…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19423" y="551103"/>
            <a:ext cx="4005579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-45"/>
              <a:t>protocol</a:t>
            </a:r>
            <a:r>
              <a:rPr dirty="0" sz="3900" spc="65"/>
              <a:t> </a:t>
            </a:r>
            <a:r>
              <a:rPr dirty="0" sz="3900"/>
              <a:t>over</a:t>
            </a:r>
            <a:r>
              <a:rPr dirty="0" sz="3900" spc="65"/>
              <a:t> </a:t>
            </a:r>
            <a:r>
              <a:rPr dirty="0" sz="3900" spc="-80"/>
              <a:t>quic</a:t>
            </a:r>
            <a:endParaRPr sz="3900"/>
          </a:p>
        </p:txBody>
      </p:sp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5040" y="6073170"/>
            <a:ext cx="633784" cy="633784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8091" y="1643430"/>
            <a:ext cx="195580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15">
                <a:latin typeface="Microsoft YaHei"/>
                <a:cs typeface="Microsoft YaHei"/>
              </a:rPr>
              <a:t>其他问题</a:t>
            </a:r>
            <a:endParaRPr sz="38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8176" y="2369934"/>
            <a:ext cx="2118144" cy="211814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81460" y="6027936"/>
            <a:ext cx="511055" cy="51105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44580" y="3203638"/>
            <a:ext cx="136804" cy="12759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44580" y="3808374"/>
            <a:ext cx="136804" cy="12759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44580" y="4413097"/>
            <a:ext cx="136804" cy="12759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44580" y="5017820"/>
            <a:ext cx="136804" cy="127596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4706530" y="3089859"/>
            <a:ext cx="4655185" cy="20916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35">
                <a:solidFill>
                  <a:srgbClr val="535353"/>
                </a:solidFill>
                <a:latin typeface="Microsoft YaHei"/>
                <a:cs typeface="Microsoft YaHei"/>
              </a:rPr>
              <a:t>本地 </a:t>
            </a:r>
            <a:r>
              <a:rPr dirty="0" sz="1650" spc="170">
                <a:solidFill>
                  <a:srgbClr val="535353"/>
                </a:solidFill>
                <a:latin typeface="Trebuchet MS"/>
                <a:cs typeface="Trebuchet MS"/>
              </a:rPr>
              <a:t>IO</a:t>
            </a:r>
            <a:r>
              <a:rPr dirty="0" sz="1650" spc="9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650">
                <a:solidFill>
                  <a:srgbClr val="535353"/>
                </a:solidFill>
                <a:latin typeface="Trebuchet MS"/>
                <a:cs typeface="Trebuchet MS"/>
              </a:rPr>
              <a:t>vs</a:t>
            </a:r>
            <a:r>
              <a:rPr dirty="0" sz="1650" spc="9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650" spc="35">
                <a:solidFill>
                  <a:srgbClr val="535353"/>
                </a:solidFill>
                <a:latin typeface="Microsoft YaHei"/>
                <a:cs typeface="Microsoft YaHei"/>
              </a:rPr>
              <a:t>本地 </a:t>
            </a:r>
            <a:r>
              <a:rPr dirty="0" sz="1650" spc="145">
                <a:solidFill>
                  <a:srgbClr val="535353"/>
                </a:solidFill>
                <a:latin typeface="Trebuchet MS"/>
                <a:cs typeface="Trebuchet MS"/>
              </a:rPr>
              <a:t>IP</a:t>
            </a:r>
            <a:r>
              <a:rPr dirty="0" sz="1650" spc="9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650">
                <a:solidFill>
                  <a:srgbClr val="535353"/>
                </a:solidFill>
                <a:latin typeface="Trebuchet MS"/>
                <a:cs typeface="Trebuchet MS"/>
              </a:rPr>
              <a:t>vs</a:t>
            </a:r>
            <a:r>
              <a:rPr dirty="0" sz="1650" spc="10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650" spc="85">
                <a:solidFill>
                  <a:srgbClr val="535353"/>
                </a:solidFill>
                <a:latin typeface="Trebuchet MS"/>
                <a:cs typeface="Trebuchet MS"/>
              </a:rPr>
              <a:t>UDS</a:t>
            </a:r>
            <a:r>
              <a:rPr dirty="0" sz="1650" spc="45">
                <a:solidFill>
                  <a:srgbClr val="535353"/>
                </a:solidFill>
                <a:latin typeface="Trebuchet MS"/>
                <a:cs typeface="Trebuchet MS"/>
              </a:rPr>
              <a:t> (</a:t>
            </a:r>
            <a:r>
              <a:rPr dirty="0" sz="1650">
                <a:solidFill>
                  <a:srgbClr val="535353"/>
                </a:solidFill>
                <a:latin typeface="Trebuchet MS"/>
                <a:cs typeface="Trebuchet MS"/>
              </a:rPr>
              <a:t>Unix</a:t>
            </a:r>
            <a:r>
              <a:rPr dirty="0" sz="1650" spc="9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650" spc="-20">
                <a:solidFill>
                  <a:srgbClr val="535353"/>
                </a:solidFill>
                <a:latin typeface="Trebuchet MS"/>
                <a:cs typeface="Trebuchet MS"/>
              </a:rPr>
              <a:t>Domain</a:t>
            </a:r>
            <a:r>
              <a:rPr dirty="0" sz="1650" spc="9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650" spc="-10">
                <a:solidFill>
                  <a:srgbClr val="535353"/>
                </a:solidFill>
                <a:latin typeface="Trebuchet MS"/>
                <a:cs typeface="Trebuchet MS"/>
              </a:rPr>
              <a:t>Socket)</a:t>
            </a:r>
            <a:endParaRPr sz="1650">
              <a:latin typeface="Trebuchet MS"/>
              <a:cs typeface="Trebuchet MS"/>
            </a:endParaRPr>
          </a:p>
          <a:p>
            <a:pPr marL="12700" marR="1250950">
              <a:lnSpc>
                <a:spcPct val="240499"/>
              </a:lnSpc>
            </a:pPr>
            <a:r>
              <a:rPr dirty="0" sz="1650">
                <a:solidFill>
                  <a:srgbClr val="535353"/>
                </a:solidFill>
                <a:latin typeface="Trebuchet MS"/>
                <a:cs typeface="Trebuchet MS"/>
              </a:rPr>
              <a:t>client/server</a:t>
            </a:r>
            <a:r>
              <a:rPr dirty="0" sz="1650" spc="3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650" spc="5">
                <a:solidFill>
                  <a:srgbClr val="535353"/>
                </a:solidFill>
                <a:latin typeface="Microsoft YaHei"/>
                <a:cs typeface="Microsoft YaHei"/>
              </a:rPr>
              <a:t>的连接数的限制 </a:t>
            </a:r>
            <a:r>
              <a:rPr dirty="0" sz="1650" spc="85">
                <a:solidFill>
                  <a:srgbClr val="535353"/>
                </a:solidFill>
                <a:latin typeface="Trebuchet MS"/>
                <a:cs typeface="Trebuchet MS"/>
              </a:rPr>
              <a:t>? </a:t>
            </a:r>
            <a:r>
              <a:rPr dirty="0" sz="1650">
                <a:solidFill>
                  <a:srgbClr val="535353"/>
                </a:solidFill>
                <a:latin typeface="Trebuchet MS"/>
                <a:cs typeface="Trebuchet MS"/>
              </a:rPr>
              <a:t>client/server</a:t>
            </a:r>
            <a:r>
              <a:rPr dirty="0" sz="1650" spc="9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650" spc="55">
                <a:solidFill>
                  <a:srgbClr val="535353"/>
                </a:solidFill>
                <a:latin typeface="Microsoft YaHei"/>
                <a:cs typeface="Microsoft YaHei"/>
              </a:rPr>
              <a:t>在 </a:t>
            </a:r>
            <a:r>
              <a:rPr dirty="0" sz="1650">
                <a:solidFill>
                  <a:srgbClr val="535353"/>
                </a:solidFill>
                <a:latin typeface="Trebuchet MS"/>
                <a:cs typeface="Trebuchet MS"/>
              </a:rPr>
              <a:t>crash</a:t>
            </a:r>
            <a:r>
              <a:rPr dirty="0" sz="1650" spc="9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650" spc="15">
                <a:solidFill>
                  <a:srgbClr val="535353"/>
                </a:solidFill>
                <a:latin typeface="Microsoft YaHei"/>
                <a:cs typeface="Microsoft YaHei"/>
              </a:rPr>
              <a:t>后出现问题 </a:t>
            </a:r>
            <a:r>
              <a:rPr dirty="0" sz="1650" spc="85">
                <a:solidFill>
                  <a:srgbClr val="535353"/>
                </a:solidFill>
                <a:latin typeface="Trebuchet MS"/>
                <a:cs typeface="Trebuchet MS"/>
              </a:rPr>
              <a:t>? </a:t>
            </a:r>
            <a:r>
              <a:rPr dirty="0" sz="1650">
                <a:solidFill>
                  <a:srgbClr val="535353"/>
                </a:solidFill>
                <a:latin typeface="Trebuchet MS"/>
                <a:cs typeface="Trebuchet MS"/>
              </a:rPr>
              <a:t>socket</a:t>
            </a:r>
            <a:r>
              <a:rPr dirty="0" sz="1650" spc="12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650">
                <a:solidFill>
                  <a:srgbClr val="535353"/>
                </a:solidFill>
                <a:latin typeface="Trebuchet MS"/>
                <a:cs typeface="Trebuchet MS"/>
              </a:rPr>
              <a:t>buffer</a:t>
            </a:r>
            <a:r>
              <a:rPr dirty="0" sz="1650" spc="13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650" spc="-15">
                <a:solidFill>
                  <a:srgbClr val="535353"/>
                </a:solidFill>
                <a:latin typeface="Microsoft YaHei"/>
                <a:cs typeface="Microsoft YaHei"/>
              </a:rPr>
              <a:t>⼤⼩问题</a:t>
            </a:r>
            <a:endParaRPr sz="1650">
              <a:latin typeface="Microsoft YaHei"/>
              <a:cs typeface="Microsoft YaHe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091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/>
              <a:t>local</a:t>
            </a:r>
            <a:r>
              <a:rPr dirty="0" sz="3800" spc="155"/>
              <a:t> </a:t>
            </a:r>
            <a:r>
              <a:rPr dirty="0" sz="3800"/>
              <a:t>ip</a:t>
            </a:r>
            <a:r>
              <a:rPr dirty="0" sz="3800" spc="160"/>
              <a:t> </a:t>
            </a:r>
            <a:r>
              <a:rPr dirty="0" sz="3800"/>
              <a:t>vs</a:t>
            </a:r>
            <a:r>
              <a:rPr dirty="0" sz="3800" spc="160"/>
              <a:t> </a:t>
            </a:r>
            <a:r>
              <a:rPr dirty="0" sz="3800"/>
              <a:t>uds</a:t>
            </a:r>
            <a:r>
              <a:rPr dirty="0" sz="3800" spc="160"/>
              <a:t> </a:t>
            </a:r>
            <a:r>
              <a:rPr dirty="0" sz="3800"/>
              <a:t>kernel</a:t>
            </a:r>
            <a:r>
              <a:rPr dirty="0" sz="3800" spc="155"/>
              <a:t> </a:t>
            </a:r>
            <a:r>
              <a:rPr dirty="0" sz="3800" spc="-20"/>
              <a:t>path</a:t>
            </a:r>
            <a:endParaRPr sz="3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37383" y="4870974"/>
            <a:ext cx="1696580" cy="169658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920" y="6021863"/>
            <a:ext cx="361542" cy="361542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1903514" y="3090494"/>
            <a:ext cx="1151890" cy="3399154"/>
            <a:chOff x="1903514" y="3090494"/>
            <a:chExt cx="1151890" cy="3399154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1108" y="5915906"/>
              <a:ext cx="573457" cy="57345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3514" y="3090494"/>
              <a:ext cx="1151573" cy="35687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294496" y="3186810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4B4A4B"/>
                </a:solidFill>
                <a:latin typeface="Microsoft YaHei"/>
                <a:cs typeface="Microsoft YaHei"/>
              </a:rPr>
              <a:t>协议栈</a:t>
            </a:r>
            <a:endParaRPr sz="900">
              <a:latin typeface="Microsoft YaHei"/>
              <a:cs typeface="Microsoft YaHe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13452" y="4485119"/>
            <a:ext cx="1151577" cy="35686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2190140" y="4581423"/>
            <a:ext cx="5969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4B4A4B"/>
                </a:solidFill>
                <a:latin typeface="Microsoft YaHei"/>
                <a:cs typeface="Microsoft YaHei"/>
              </a:rPr>
              <a:t>邻居⼦系统</a:t>
            </a:r>
            <a:endParaRPr sz="900">
              <a:latin typeface="Microsoft YaHei"/>
              <a:cs typeface="Microsoft YaHe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74001" y="5181875"/>
            <a:ext cx="1430335" cy="39623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075065" y="5305691"/>
            <a:ext cx="8255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4B4A4B"/>
                </a:solidFill>
                <a:latin typeface="Microsoft YaHei"/>
                <a:cs typeface="Microsoft YaHei"/>
              </a:rPr>
              <a:t>⽹络设备⼦系统</a:t>
            </a:r>
            <a:endParaRPr sz="900">
              <a:latin typeface="Microsoft YaHei"/>
              <a:cs typeface="Microsoft YaHe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8569" y="3913822"/>
            <a:ext cx="1151739" cy="369569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088288" y="4016870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4B4A4B"/>
                </a:solidFill>
                <a:latin typeface="Microsoft YaHei"/>
                <a:cs typeface="Microsoft YaHei"/>
              </a:rPr>
              <a:t>⽹络层</a:t>
            </a:r>
            <a:endParaRPr sz="900">
              <a:latin typeface="Microsoft YaHei"/>
              <a:cs typeface="Microsoft YaHei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8564" y="3451542"/>
            <a:ext cx="1151572" cy="356870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1089546" y="3547846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4B4A4B"/>
                </a:solidFill>
                <a:latin typeface="Microsoft YaHei"/>
                <a:cs typeface="Microsoft YaHei"/>
              </a:rPr>
              <a:t>传输层</a:t>
            </a:r>
            <a:endParaRPr sz="900">
              <a:latin typeface="Microsoft YaHei"/>
              <a:cs typeface="Microsoft YaHei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56895" y="1600085"/>
            <a:ext cx="1151577" cy="356870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1747875" y="1696402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4B4A4B"/>
                </a:solidFill>
                <a:latin typeface="Microsoft YaHei"/>
                <a:cs typeface="Microsoft YaHei"/>
              </a:rPr>
              <a:t>写数据</a:t>
            </a:r>
            <a:endParaRPr sz="900">
              <a:latin typeface="Microsoft YaHei"/>
              <a:cs typeface="Microsoft YaHe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1903514" y="1600085"/>
            <a:ext cx="5446395" cy="4889500"/>
            <a:chOff x="1903514" y="1600085"/>
            <a:chExt cx="5446395" cy="4889500"/>
          </a:xfrm>
        </p:grpSpPr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0961" y="5915906"/>
              <a:ext cx="573457" cy="57345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03514" y="1600085"/>
              <a:ext cx="5446040" cy="4349291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5964847" y="3148164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4B4A4B"/>
                </a:solidFill>
                <a:latin typeface="Microsoft YaHei"/>
                <a:cs typeface="Microsoft YaHei"/>
              </a:rPr>
              <a:t>协议栈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850547" y="4581423"/>
            <a:ext cx="5969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4B4A4B"/>
                </a:solidFill>
                <a:latin typeface="Microsoft YaHei"/>
                <a:cs typeface="Microsoft YaHei"/>
              </a:rPr>
              <a:t>邻居⼦系统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735472" y="5225846"/>
            <a:ext cx="8255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4B4A4B"/>
                </a:solidFill>
                <a:latin typeface="Microsoft YaHei"/>
                <a:cs typeface="Microsoft YaHei"/>
              </a:rPr>
              <a:t>⽹络设备⼦系统</a:t>
            </a:r>
            <a:endParaRPr sz="900">
              <a:latin typeface="Microsoft YaHei"/>
              <a:cs typeface="Microsoft YaHei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603420" y="3976014"/>
            <a:ext cx="1151723" cy="369569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6993140" y="4079062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4B4A4B"/>
                </a:solidFill>
                <a:latin typeface="Microsoft YaHei"/>
                <a:cs typeface="Microsoft YaHei"/>
              </a:rPr>
              <a:t>⽹络层</a:t>
            </a:r>
            <a:endParaRPr sz="900">
              <a:latin typeface="Microsoft YaHei"/>
              <a:cs typeface="Microsoft YaHei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03410" y="3512639"/>
            <a:ext cx="1151579" cy="358140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6994397" y="3610025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4B4A4B"/>
                </a:solidFill>
                <a:latin typeface="Microsoft YaHei"/>
                <a:cs typeface="Microsoft YaHei"/>
              </a:rPr>
              <a:t>传输层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588962" y="1696402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4B4A4B"/>
                </a:solidFill>
                <a:latin typeface="Microsoft YaHei"/>
                <a:cs typeface="Microsoft YaHei"/>
              </a:rPr>
              <a:t>读数据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881996" y="5550369"/>
            <a:ext cx="6731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454546"/>
                </a:solidFill>
                <a:latin typeface="Trebuchet MS"/>
                <a:cs typeface="Trebuchet MS"/>
              </a:rPr>
              <a:t>local</a:t>
            </a:r>
            <a:r>
              <a:rPr dirty="0" sz="1600" spc="-55">
                <a:solidFill>
                  <a:srgbClr val="454546"/>
                </a:solidFill>
                <a:latin typeface="Trebuchet MS"/>
                <a:cs typeface="Trebuchet MS"/>
              </a:rPr>
              <a:t> </a:t>
            </a:r>
            <a:r>
              <a:rPr dirty="0" sz="1600" spc="-45">
                <a:solidFill>
                  <a:srgbClr val="454546"/>
                </a:solidFill>
                <a:latin typeface="Trebuchet MS"/>
                <a:cs typeface="Trebuchet MS"/>
              </a:rPr>
              <a:t>ip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296261" y="2491346"/>
            <a:ext cx="3638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E5E5E"/>
                </a:solidFill>
                <a:latin typeface="Trebuchet MS"/>
                <a:cs typeface="Trebuchet MS"/>
              </a:rPr>
              <a:t>syscall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956668" y="2491346"/>
            <a:ext cx="3638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E5E5E"/>
                </a:solidFill>
                <a:latin typeface="Trebuchet MS"/>
                <a:cs typeface="Trebuchet MS"/>
              </a:rPr>
              <a:t>syscall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514280" y="2198903"/>
            <a:ext cx="17627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454546"/>
                </a:solidFill>
                <a:latin typeface="Trebuchet MS"/>
                <a:cs typeface="Trebuchet MS"/>
              </a:rPr>
              <a:t>unix</a:t>
            </a:r>
            <a:r>
              <a:rPr dirty="0" sz="1600" spc="55">
                <a:solidFill>
                  <a:srgbClr val="4545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454546"/>
                </a:solidFill>
                <a:latin typeface="Trebuchet MS"/>
                <a:cs typeface="Trebuchet MS"/>
              </a:rPr>
              <a:t>socket</a:t>
            </a:r>
            <a:r>
              <a:rPr dirty="0" sz="1600" spc="55">
                <a:solidFill>
                  <a:srgbClr val="454546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454546"/>
                </a:solidFill>
                <a:latin typeface="Trebuchet MS"/>
                <a:cs typeface="Trebuchet MS"/>
              </a:rPr>
              <a:t>domain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35" name="object 3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424138" y="3058286"/>
            <a:ext cx="129844" cy="121107"/>
          </a:xfrm>
          <a:prstGeom prst="rect">
            <a:avLst/>
          </a:prstGeom>
        </p:spPr>
      </p:pic>
      <p:grpSp>
        <p:nvGrpSpPr>
          <p:cNvPr id="36" name="object 36" descr=""/>
          <p:cNvGrpSpPr/>
          <p:nvPr/>
        </p:nvGrpSpPr>
        <p:grpSpPr>
          <a:xfrm>
            <a:off x="2269969" y="3461321"/>
            <a:ext cx="3469004" cy="2955925"/>
            <a:chOff x="2269969" y="3461321"/>
            <a:chExt cx="3469004" cy="2955925"/>
          </a:xfrm>
        </p:grpSpPr>
        <p:pic>
          <p:nvPicPr>
            <p:cNvPr id="37" name="object 3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69969" y="3461321"/>
              <a:ext cx="151298" cy="1023188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54795" y="4846091"/>
              <a:ext cx="126277" cy="334073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99233" y="5582904"/>
              <a:ext cx="126009" cy="406426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03268" y="3789890"/>
              <a:ext cx="643120" cy="64312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42501" y="6252304"/>
              <a:ext cx="2896285" cy="164670"/>
            </a:xfrm>
            <a:prstGeom prst="rect">
              <a:avLst/>
            </a:prstGeom>
          </p:spPr>
        </p:pic>
      </p:grpSp>
      <p:sp>
        <p:nvSpPr>
          <p:cNvPr id="42" name="object 42" descr=""/>
          <p:cNvSpPr txBox="1"/>
          <p:nvPr/>
        </p:nvSpPr>
        <p:spPr>
          <a:xfrm>
            <a:off x="8767038" y="2947720"/>
            <a:ext cx="1401445" cy="2647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50">
                <a:solidFill>
                  <a:srgbClr val="535353"/>
                </a:solidFill>
                <a:latin typeface="Trebuchet MS"/>
                <a:cs typeface="Trebuchet MS"/>
              </a:rPr>
              <a:t>uds</a:t>
            </a:r>
            <a:r>
              <a:rPr dirty="0" sz="1550" spc="23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 spc="-10">
                <a:solidFill>
                  <a:srgbClr val="535353"/>
                </a:solidFill>
                <a:latin typeface="Microsoft YaHei"/>
                <a:cs typeface="Microsoft YaHei"/>
              </a:rPr>
              <a:t>不⾛协议栈</a:t>
            </a:r>
            <a:endParaRPr sz="1550">
              <a:latin typeface="Microsoft YaHei"/>
              <a:cs typeface="Microsoft YaHei"/>
            </a:endParaRPr>
          </a:p>
        </p:txBody>
      </p:sp>
      <p:pic>
        <p:nvPicPr>
          <p:cNvPr id="43" name="object 43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424138" y="3625341"/>
            <a:ext cx="129844" cy="121107"/>
          </a:xfrm>
          <a:prstGeom prst="rect">
            <a:avLst/>
          </a:prstGeom>
        </p:spPr>
      </p:pic>
      <p:sp>
        <p:nvSpPr>
          <p:cNvPr id="44" name="object 44" descr=""/>
          <p:cNvSpPr txBox="1"/>
          <p:nvPr/>
        </p:nvSpPr>
        <p:spPr>
          <a:xfrm>
            <a:off x="8767038" y="3514762"/>
            <a:ext cx="1532890" cy="2647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50">
                <a:solidFill>
                  <a:srgbClr val="535353"/>
                </a:solidFill>
                <a:latin typeface="Trebuchet MS"/>
                <a:cs typeface="Trebuchet MS"/>
              </a:rPr>
              <a:t>local</a:t>
            </a:r>
            <a:r>
              <a:rPr dirty="0" sz="1550" spc="2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>
                <a:solidFill>
                  <a:srgbClr val="535353"/>
                </a:solidFill>
                <a:latin typeface="Trebuchet MS"/>
                <a:cs typeface="Trebuchet MS"/>
              </a:rPr>
              <a:t>ip</a:t>
            </a:r>
            <a:r>
              <a:rPr dirty="0" sz="1550" spc="2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 spc="-15">
                <a:solidFill>
                  <a:srgbClr val="535353"/>
                </a:solidFill>
                <a:latin typeface="Microsoft YaHei"/>
                <a:cs typeface="Microsoft YaHei"/>
              </a:rPr>
              <a:t>不⾛⽹卡</a:t>
            </a:r>
            <a:endParaRPr sz="1550">
              <a:latin typeface="Microsoft YaHei"/>
              <a:cs typeface="Microsoft YaHei"/>
            </a:endParaRPr>
          </a:p>
        </p:txBody>
      </p:sp>
      <p:pic>
        <p:nvPicPr>
          <p:cNvPr id="45" name="object 45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424138" y="4192384"/>
            <a:ext cx="129844" cy="121107"/>
          </a:xfrm>
          <a:prstGeom prst="rect">
            <a:avLst/>
          </a:prstGeom>
        </p:spPr>
      </p:pic>
      <p:sp>
        <p:nvSpPr>
          <p:cNvPr id="46" name="object 46" descr=""/>
          <p:cNvSpPr txBox="1"/>
          <p:nvPr/>
        </p:nvSpPr>
        <p:spPr>
          <a:xfrm>
            <a:off x="8767038" y="4081817"/>
            <a:ext cx="2734945" cy="2647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50">
                <a:solidFill>
                  <a:srgbClr val="535353"/>
                </a:solidFill>
                <a:latin typeface="Trebuchet MS"/>
                <a:cs typeface="Trebuchet MS"/>
              </a:rPr>
              <a:t>uds</a:t>
            </a:r>
            <a:r>
              <a:rPr dirty="0" sz="1550" spc="13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 spc="25">
                <a:solidFill>
                  <a:srgbClr val="535353"/>
                </a:solidFill>
                <a:latin typeface="Microsoft YaHei"/>
                <a:cs typeface="Microsoft YaHei"/>
              </a:rPr>
              <a:t>性能要⽐ </a:t>
            </a:r>
            <a:r>
              <a:rPr dirty="0" sz="1550">
                <a:solidFill>
                  <a:srgbClr val="535353"/>
                </a:solidFill>
                <a:latin typeface="Trebuchet MS"/>
                <a:cs typeface="Trebuchet MS"/>
              </a:rPr>
              <a:t>localhost</a:t>
            </a:r>
            <a:r>
              <a:rPr dirty="0" sz="1550" spc="13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 spc="-20">
                <a:solidFill>
                  <a:srgbClr val="535353"/>
                </a:solidFill>
                <a:latin typeface="Microsoft YaHei"/>
                <a:cs typeface="Microsoft YaHei"/>
              </a:rPr>
              <a:t>⾼的多</a:t>
            </a:r>
            <a:endParaRPr sz="1550">
              <a:latin typeface="Microsoft YaHei"/>
              <a:cs typeface="Microsoft YaHei"/>
            </a:endParaRPr>
          </a:p>
        </p:txBody>
      </p:sp>
      <p:pic>
        <p:nvPicPr>
          <p:cNvPr id="47" name="object 4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079676" y="1652101"/>
            <a:ext cx="3000616" cy="581660"/>
          </a:xfrm>
          <a:prstGeom prst="rect">
            <a:avLst/>
          </a:prstGeom>
        </p:spPr>
      </p:pic>
      <p:sp>
        <p:nvSpPr>
          <p:cNvPr id="48" name="object 48" descr=""/>
          <p:cNvSpPr txBox="1"/>
          <p:nvPr/>
        </p:nvSpPr>
        <p:spPr>
          <a:xfrm>
            <a:off x="9051366" y="1775866"/>
            <a:ext cx="106870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25">
                <a:solidFill>
                  <a:srgbClr val="5E5E5E"/>
                </a:solidFill>
                <a:latin typeface="Microsoft YaHei"/>
                <a:cs typeface="Microsoft YaHei"/>
              </a:rPr>
              <a:t>如何抓包 </a:t>
            </a:r>
            <a:r>
              <a:rPr dirty="0" sz="1700" spc="85">
                <a:solidFill>
                  <a:srgbClr val="5E5E5E"/>
                </a:solidFill>
                <a:latin typeface="Trebuchet MS"/>
                <a:cs typeface="Trebuchet MS"/>
              </a:rPr>
              <a:t>?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1607" rIns="0" bIns="0" rtlCol="0" vert="horz">
            <a:spAutoFit/>
          </a:bodyPr>
          <a:lstStyle/>
          <a:p>
            <a:pPr marL="661035">
              <a:lnSpc>
                <a:spcPct val="100000"/>
              </a:lnSpc>
              <a:spcBef>
                <a:spcPts val="100"/>
              </a:spcBef>
            </a:pPr>
            <a:r>
              <a:rPr dirty="0" sz="3800" spc="45">
                <a:latin typeface="Microsoft YaHei"/>
                <a:cs typeface="Microsoft YaHei"/>
              </a:rPr>
              <a:t>连接端⼜限制 </a:t>
            </a:r>
            <a:r>
              <a:rPr dirty="0" sz="3800" spc="254"/>
              <a:t>?</a:t>
            </a:r>
            <a:endParaRPr sz="38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559" y="1010666"/>
            <a:ext cx="99373" cy="9268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79409" y="908672"/>
            <a:ext cx="7874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35353"/>
                </a:solidFill>
                <a:latin typeface="Microsoft YaHei"/>
                <a:cs typeface="Microsoft YaHei"/>
              </a:rPr>
              <a:t>常见的限制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9759" y="1551647"/>
            <a:ext cx="99373" cy="9268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9759" y="2100110"/>
            <a:ext cx="99373" cy="9268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9759" y="2644203"/>
            <a:ext cx="99373" cy="9269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2559" y="3187077"/>
            <a:ext cx="99373" cy="9268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9759" y="3728059"/>
            <a:ext cx="99373" cy="9268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9759" y="4276521"/>
            <a:ext cx="99373" cy="9268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9759" y="4824971"/>
            <a:ext cx="99373" cy="9268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2559" y="5372188"/>
            <a:ext cx="99373" cy="9268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679409" y="1455102"/>
            <a:ext cx="3850004" cy="4023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solidFill>
                  <a:srgbClr val="535353"/>
                </a:solidFill>
                <a:latin typeface="Microsoft YaHei"/>
                <a:cs typeface="Microsoft YaHei"/>
              </a:rPr>
              <a:t>⽂件描述符限制 </a:t>
            </a:r>
            <a:r>
              <a:rPr dirty="0" sz="1200" spc="-10">
                <a:solidFill>
                  <a:srgbClr val="535353"/>
                </a:solidFill>
                <a:latin typeface="Trebuchet MS"/>
                <a:cs typeface="Trebuchet MS"/>
              </a:rPr>
              <a:t>(ulimit)</a:t>
            </a:r>
            <a:endParaRPr sz="1200">
              <a:latin typeface="Trebuchet MS"/>
              <a:cs typeface="Trebuchet MS"/>
            </a:endParaRPr>
          </a:p>
          <a:p>
            <a:pPr marL="469265" marR="1741805">
              <a:lnSpc>
                <a:spcPct val="299900"/>
              </a:lnSpc>
            </a:pPr>
            <a:r>
              <a:rPr dirty="0" sz="1200" spc="20">
                <a:solidFill>
                  <a:srgbClr val="535353"/>
                </a:solidFill>
                <a:latin typeface="Microsoft YaHei"/>
                <a:cs typeface="Microsoft YaHei"/>
              </a:rPr>
              <a:t>内存限制 </a:t>
            </a:r>
            <a:r>
              <a:rPr dirty="0" sz="1200" spc="-35">
                <a:solidFill>
                  <a:srgbClr val="535353"/>
                </a:solidFill>
                <a:latin typeface="Trebuchet MS"/>
                <a:cs typeface="Trebuchet MS"/>
              </a:rPr>
              <a:t>(buffer/cache)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other</a:t>
            </a:r>
            <a:r>
              <a:rPr dirty="0" sz="1200" spc="114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35353"/>
                </a:solidFill>
                <a:latin typeface="Trebuchet MS"/>
                <a:cs typeface="Trebuchet MS"/>
              </a:rPr>
              <a:t>sysctl.conf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60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20">
                <a:solidFill>
                  <a:srgbClr val="535353"/>
                </a:solidFill>
                <a:latin typeface="Microsoft YaHei"/>
                <a:cs typeface="Microsoft YaHei"/>
              </a:rPr>
              <a:t>服务端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1200">
              <a:latin typeface="Microsoft YaHei"/>
              <a:cs typeface="Microsoft YaHei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535353"/>
                </a:solidFill>
                <a:latin typeface="Microsoft YaHei"/>
                <a:cs typeface="Microsoft YaHei"/>
              </a:rPr>
              <a:t>排除限制条件下，连接数要看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tcp</a:t>
            </a:r>
            <a:r>
              <a:rPr dirty="0" sz="1200" spc="8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535353"/>
                </a:solidFill>
                <a:latin typeface="Trebuchet MS"/>
                <a:cs typeface="Trebuchet MS"/>
              </a:rPr>
              <a:t>4</a:t>
            </a:r>
            <a:r>
              <a:rPr dirty="0" sz="1200" spc="8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535353"/>
                </a:solidFill>
                <a:latin typeface="Microsoft YaHei"/>
                <a:cs typeface="Microsoft YaHei"/>
              </a:rPr>
              <a:t>元祖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65"/>
              </a:spcBef>
            </a:pPr>
            <a:endParaRPr sz="1200">
              <a:latin typeface="Microsoft YaHei"/>
              <a:cs typeface="Microsoft YaHei"/>
            </a:endParaRPr>
          </a:p>
          <a:p>
            <a:pPr marL="469265">
              <a:lnSpc>
                <a:spcPct val="100000"/>
              </a:lnSpc>
            </a:pPr>
            <a:r>
              <a:rPr dirty="0" sz="1200" spc="-30">
                <a:solidFill>
                  <a:srgbClr val="535353"/>
                </a:solidFill>
                <a:latin typeface="Trebuchet MS"/>
                <a:cs typeface="Trebuchet MS"/>
              </a:rPr>
              <a:t>client</a:t>
            </a:r>
            <a:r>
              <a:rPr dirty="0" sz="1200">
                <a:solidFill>
                  <a:srgbClr val="535353"/>
                </a:solidFill>
                <a:latin typeface="Microsoft YaHei"/>
                <a:cs typeface="Microsoft YaHei"/>
              </a:rPr>
              <a:t>的</a:t>
            </a:r>
            <a:r>
              <a:rPr dirty="0" sz="1200" spc="-50">
                <a:solidFill>
                  <a:srgbClr val="535353"/>
                </a:solidFill>
                <a:latin typeface="Trebuchet MS"/>
                <a:cs typeface="Trebuchet MS"/>
              </a:rPr>
              <a:t>ip</a:t>
            </a:r>
            <a:r>
              <a:rPr dirty="0" sz="1200">
                <a:solidFill>
                  <a:srgbClr val="535353"/>
                </a:solidFill>
                <a:latin typeface="Microsoft YaHei"/>
                <a:cs typeface="Microsoft YaHei"/>
              </a:rPr>
              <a:t>数量最⼤为</a:t>
            </a:r>
            <a:r>
              <a:rPr dirty="0" sz="1200" spc="50">
                <a:solidFill>
                  <a:srgbClr val="535353"/>
                </a:solidFill>
                <a:latin typeface="Trebuchet MS"/>
                <a:cs typeface="Trebuchet MS"/>
              </a:rPr>
              <a:t>2</a:t>
            </a:r>
            <a:r>
              <a:rPr dirty="0" sz="1200">
                <a:solidFill>
                  <a:srgbClr val="535353"/>
                </a:solidFill>
                <a:latin typeface="Microsoft YaHei"/>
                <a:cs typeface="Microsoft YaHei"/>
              </a:rPr>
              <a:t>的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32</a:t>
            </a:r>
            <a:r>
              <a:rPr dirty="0" sz="1200">
                <a:solidFill>
                  <a:srgbClr val="535353"/>
                </a:solidFill>
                <a:latin typeface="Microsoft YaHei"/>
                <a:cs typeface="Microsoft YaHei"/>
              </a:rPr>
              <a:t>次⽅</a:t>
            </a:r>
            <a:r>
              <a:rPr dirty="0" sz="1200" spc="65">
                <a:solidFill>
                  <a:srgbClr val="535353"/>
                </a:solidFill>
                <a:latin typeface="Trebuchet MS"/>
                <a:cs typeface="Trebuchet MS"/>
              </a:rPr>
              <a:t>,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port</a:t>
            </a:r>
            <a:r>
              <a:rPr dirty="0" sz="1200">
                <a:solidFill>
                  <a:srgbClr val="535353"/>
                </a:solidFill>
                <a:latin typeface="Microsoft YaHei"/>
                <a:cs typeface="Microsoft YaHei"/>
              </a:rPr>
              <a:t>为</a:t>
            </a:r>
            <a:r>
              <a:rPr dirty="0" sz="1200" spc="50">
                <a:solidFill>
                  <a:srgbClr val="535353"/>
                </a:solidFill>
                <a:latin typeface="Trebuchet MS"/>
                <a:cs typeface="Trebuchet MS"/>
              </a:rPr>
              <a:t>2</a:t>
            </a:r>
            <a:r>
              <a:rPr dirty="0" sz="1200">
                <a:solidFill>
                  <a:srgbClr val="535353"/>
                </a:solidFill>
                <a:latin typeface="Microsoft YaHei"/>
                <a:cs typeface="Microsoft YaHei"/>
              </a:rPr>
              <a:t>的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16</a:t>
            </a:r>
            <a:r>
              <a:rPr dirty="0" sz="1200" spc="-25">
                <a:solidFill>
                  <a:srgbClr val="535353"/>
                </a:solidFill>
                <a:latin typeface="Microsoft YaHei"/>
                <a:cs typeface="Microsoft YaHei"/>
              </a:rPr>
              <a:t>次⽅</a:t>
            </a:r>
            <a:endParaRPr sz="1200">
              <a:latin typeface="Microsoft YaHei"/>
              <a:cs typeface="Microsoft YaHei"/>
            </a:endParaRPr>
          </a:p>
          <a:p>
            <a:pPr marL="12700" marR="977900" indent="457200">
              <a:lnSpc>
                <a:spcPct val="296200"/>
              </a:lnSpc>
              <a:spcBef>
                <a:spcPts val="55"/>
              </a:spcBef>
            </a:pPr>
            <a:r>
              <a:rPr dirty="0" sz="1200">
                <a:solidFill>
                  <a:srgbClr val="535353"/>
                </a:solidFill>
                <a:latin typeface="Microsoft YaHei"/>
                <a:cs typeface="Microsoft YaHei"/>
              </a:rPr>
              <a:t>所以单机理论是⼤约可到</a:t>
            </a:r>
            <a:r>
              <a:rPr dirty="0" sz="1200" spc="55">
                <a:solidFill>
                  <a:srgbClr val="535353"/>
                </a:solidFill>
                <a:latin typeface="Trebuchet MS"/>
                <a:cs typeface="Trebuchet MS"/>
              </a:rPr>
              <a:t>2</a:t>
            </a:r>
            <a:r>
              <a:rPr dirty="0" sz="1200">
                <a:solidFill>
                  <a:srgbClr val="535353"/>
                </a:solidFill>
                <a:latin typeface="Microsoft YaHei"/>
                <a:cs typeface="Microsoft YaHei"/>
              </a:rPr>
              <a:t>的</a:t>
            </a:r>
            <a:r>
              <a:rPr dirty="0" sz="1200" spc="50">
                <a:solidFill>
                  <a:srgbClr val="535353"/>
                </a:solidFill>
                <a:latin typeface="Trebuchet MS"/>
                <a:cs typeface="Trebuchet MS"/>
              </a:rPr>
              <a:t>48</a:t>
            </a:r>
            <a:r>
              <a:rPr dirty="0" sz="1200" spc="-25">
                <a:solidFill>
                  <a:srgbClr val="535353"/>
                </a:solidFill>
                <a:latin typeface="Microsoft YaHei"/>
                <a:cs typeface="Microsoft YaHei"/>
              </a:rPr>
              <a:t>次⽅</a:t>
            </a:r>
            <a:r>
              <a:rPr dirty="0" sz="1200" spc="-20">
                <a:solidFill>
                  <a:srgbClr val="535353"/>
                </a:solidFill>
                <a:latin typeface="Microsoft YaHei"/>
                <a:cs typeface="Microsoft YaHei"/>
              </a:rPr>
              <a:t>客户端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9759" y="5913180"/>
            <a:ext cx="99373" cy="9268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9759" y="6457284"/>
            <a:ext cx="99373" cy="92685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136609" y="5816635"/>
            <a:ext cx="31489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35353"/>
                </a:solidFill>
                <a:latin typeface="Microsoft YaHei"/>
                <a:cs typeface="Microsoft YaHei"/>
              </a:rPr>
              <a:t>排除限制条件下，连接数要看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tcp</a:t>
            </a:r>
            <a:r>
              <a:rPr dirty="0" sz="1200" spc="8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535353"/>
                </a:solidFill>
                <a:latin typeface="Trebuchet MS"/>
                <a:cs typeface="Trebuchet MS"/>
              </a:rPr>
              <a:t>4</a:t>
            </a:r>
            <a:r>
              <a:rPr dirty="0" sz="1200" spc="8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535353"/>
                </a:solidFill>
                <a:latin typeface="Microsoft YaHei"/>
                <a:cs typeface="Microsoft YaHei"/>
              </a:rPr>
              <a:t>元祖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65"/>
              </a:spcBef>
            </a:pPr>
            <a:endParaRPr sz="1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ip_local_port_range</a:t>
            </a:r>
            <a:r>
              <a:rPr dirty="0" sz="1200" spc="15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35353"/>
                </a:solidFill>
                <a:latin typeface="Trebuchet MS"/>
                <a:cs typeface="Trebuchet MS"/>
              </a:rPr>
              <a:t>(default</a:t>
            </a:r>
            <a:r>
              <a:rPr dirty="0" sz="1200" spc="15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35353"/>
                </a:solidFill>
                <a:latin typeface="Trebuchet MS"/>
                <a:cs typeface="Trebuchet MS"/>
              </a:rPr>
              <a:t>32768</a:t>
            </a:r>
            <a:r>
              <a:rPr dirty="0" sz="1200" spc="15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130">
                <a:solidFill>
                  <a:srgbClr val="535353"/>
                </a:solidFill>
                <a:latin typeface="Trebuchet MS"/>
                <a:cs typeface="Trebuchet MS"/>
              </a:rPr>
              <a:t>-</a:t>
            </a:r>
            <a:r>
              <a:rPr dirty="0" sz="1200" spc="15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35353"/>
                </a:solidFill>
                <a:latin typeface="Trebuchet MS"/>
                <a:cs typeface="Trebuchet MS"/>
              </a:rPr>
              <a:t>60999)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6728853" y="5177446"/>
            <a:ext cx="5103495" cy="958850"/>
          </a:xfrm>
          <a:custGeom>
            <a:avLst/>
            <a:gdLst/>
            <a:ahLst/>
            <a:cxnLst/>
            <a:rect l="l" t="t" r="r" b="b"/>
            <a:pathLst>
              <a:path w="5103495" h="958850">
                <a:moveTo>
                  <a:pt x="385514" y="20320"/>
                </a:moveTo>
                <a:lnTo>
                  <a:pt x="381570" y="20320"/>
                </a:lnTo>
                <a:lnTo>
                  <a:pt x="373849" y="24130"/>
                </a:lnTo>
                <a:lnTo>
                  <a:pt x="339138" y="62230"/>
                </a:lnTo>
                <a:lnTo>
                  <a:pt x="331248" y="125730"/>
                </a:lnTo>
                <a:lnTo>
                  <a:pt x="330823" y="175260"/>
                </a:lnTo>
                <a:lnTo>
                  <a:pt x="330708" y="284479"/>
                </a:lnTo>
                <a:lnTo>
                  <a:pt x="330189" y="326390"/>
                </a:lnTo>
                <a:lnTo>
                  <a:pt x="329597" y="379730"/>
                </a:lnTo>
                <a:lnTo>
                  <a:pt x="329212" y="422910"/>
                </a:lnTo>
                <a:lnTo>
                  <a:pt x="328958" y="463550"/>
                </a:lnTo>
                <a:lnTo>
                  <a:pt x="328796" y="505460"/>
                </a:lnTo>
                <a:lnTo>
                  <a:pt x="328650" y="612140"/>
                </a:lnTo>
                <a:lnTo>
                  <a:pt x="0" y="758190"/>
                </a:lnTo>
                <a:lnTo>
                  <a:pt x="27072" y="770890"/>
                </a:lnTo>
                <a:lnTo>
                  <a:pt x="264821" y="877570"/>
                </a:lnTo>
                <a:lnTo>
                  <a:pt x="339978" y="910590"/>
                </a:lnTo>
                <a:lnTo>
                  <a:pt x="358559" y="932180"/>
                </a:lnTo>
                <a:lnTo>
                  <a:pt x="384324" y="947420"/>
                </a:lnTo>
                <a:lnTo>
                  <a:pt x="413570" y="956310"/>
                </a:lnTo>
                <a:lnTo>
                  <a:pt x="442595" y="958850"/>
                </a:lnTo>
                <a:lnTo>
                  <a:pt x="3665271" y="958850"/>
                </a:lnTo>
                <a:lnTo>
                  <a:pt x="3731536" y="957580"/>
                </a:lnTo>
                <a:lnTo>
                  <a:pt x="4895056" y="957580"/>
                </a:lnTo>
                <a:lnTo>
                  <a:pt x="4907737" y="956310"/>
                </a:lnTo>
                <a:lnTo>
                  <a:pt x="5001766" y="956310"/>
                </a:lnTo>
                <a:lnTo>
                  <a:pt x="5015256" y="955337"/>
                </a:lnTo>
                <a:lnTo>
                  <a:pt x="5018430" y="955337"/>
                </a:lnTo>
                <a:lnTo>
                  <a:pt x="5029151" y="952970"/>
                </a:lnTo>
                <a:lnTo>
                  <a:pt x="5030957" y="952500"/>
                </a:lnTo>
                <a:lnTo>
                  <a:pt x="5039561" y="950164"/>
                </a:lnTo>
                <a:lnTo>
                  <a:pt x="5039725" y="950164"/>
                </a:lnTo>
                <a:lnTo>
                  <a:pt x="5056657" y="941828"/>
                </a:lnTo>
                <a:lnTo>
                  <a:pt x="5056913" y="941828"/>
                </a:lnTo>
                <a:lnTo>
                  <a:pt x="5071377" y="930922"/>
                </a:lnTo>
                <a:lnTo>
                  <a:pt x="5072565" y="929640"/>
                </a:lnTo>
                <a:lnTo>
                  <a:pt x="4968162" y="929640"/>
                </a:lnTo>
                <a:lnTo>
                  <a:pt x="4906168" y="927267"/>
                </a:lnTo>
                <a:lnTo>
                  <a:pt x="4951424" y="927267"/>
                </a:lnTo>
                <a:lnTo>
                  <a:pt x="4906022" y="925830"/>
                </a:lnTo>
                <a:lnTo>
                  <a:pt x="423049" y="925830"/>
                </a:lnTo>
                <a:lnTo>
                  <a:pt x="402838" y="923408"/>
                </a:lnTo>
                <a:lnTo>
                  <a:pt x="402065" y="923408"/>
                </a:lnTo>
                <a:lnTo>
                  <a:pt x="385454" y="914400"/>
                </a:lnTo>
                <a:lnTo>
                  <a:pt x="373210" y="900558"/>
                </a:lnTo>
                <a:lnTo>
                  <a:pt x="373097" y="900430"/>
                </a:lnTo>
                <a:lnTo>
                  <a:pt x="363994" y="885190"/>
                </a:lnTo>
                <a:lnTo>
                  <a:pt x="268672" y="843280"/>
                </a:lnTo>
                <a:lnTo>
                  <a:pt x="173033" y="800100"/>
                </a:lnTo>
                <a:lnTo>
                  <a:pt x="77050" y="758190"/>
                </a:lnTo>
                <a:lnTo>
                  <a:pt x="170588" y="716280"/>
                </a:lnTo>
                <a:lnTo>
                  <a:pt x="264263" y="673100"/>
                </a:lnTo>
                <a:lnTo>
                  <a:pt x="358089" y="631190"/>
                </a:lnTo>
                <a:lnTo>
                  <a:pt x="357339" y="515620"/>
                </a:lnTo>
                <a:lnTo>
                  <a:pt x="355326" y="381000"/>
                </a:lnTo>
                <a:lnTo>
                  <a:pt x="354372" y="326390"/>
                </a:lnTo>
                <a:lnTo>
                  <a:pt x="353562" y="284479"/>
                </a:lnTo>
                <a:lnTo>
                  <a:pt x="353464" y="279400"/>
                </a:lnTo>
                <a:lnTo>
                  <a:pt x="352433" y="232410"/>
                </a:lnTo>
                <a:lnTo>
                  <a:pt x="351152" y="180340"/>
                </a:lnTo>
                <a:lnTo>
                  <a:pt x="349948" y="138430"/>
                </a:lnTo>
                <a:lnTo>
                  <a:pt x="349196" y="114300"/>
                </a:lnTo>
                <a:lnTo>
                  <a:pt x="349215" y="92710"/>
                </a:lnTo>
                <a:lnTo>
                  <a:pt x="363141" y="45720"/>
                </a:lnTo>
                <a:lnTo>
                  <a:pt x="381634" y="26670"/>
                </a:lnTo>
                <a:lnTo>
                  <a:pt x="385572" y="21590"/>
                </a:lnTo>
                <a:lnTo>
                  <a:pt x="385514" y="20320"/>
                </a:lnTo>
                <a:close/>
              </a:path>
              <a:path w="5103495" h="958850">
                <a:moveTo>
                  <a:pt x="5021174" y="955337"/>
                </a:moveTo>
                <a:lnTo>
                  <a:pt x="5020315" y="955337"/>
                </a:lnTo>
                <a:lnTo>
                  <a:pt x="5014649" y="956310"/>
                </a:lnTo>
                <a:lnTo>
                  <a:pt x="5000459" y="957580"/>
                </a:lnTo>
                <a:lnTo>
                  <a:pt x="4445952" y="957580"/>
                </a:lnTo>
                <a:lnTo>
                  <a:pt x="4431759" y="958850"/>
                </a:lnTo>
                <a:lnTo>
                  <a:pt x="4993957" y="958850"/>
                </a:lnTo>
                <a:lnTo>
                  <a:pt x="5017357" y="956310"/>
                </a:lnTo>
                <a:lnTo>
                  <a:pt x="5021174" y="955337"/>
                </a:lnTo>
                <a:close/>
              </a:path>
              <a:path w="5103495" h="958850">
                <a:moveTo>
                  <a:pt x="5031444" y="955337"/>
                </a:moveTo>
                <a:lnTo>
                  <a:pt x="5030668" y="955337"/>
                </a:lnTo>
                <a:lnTo>
                  <a:pt x="5005352" y="958850"/>
                </a:lnTo>
                <a:lnTo>
                  <a:pt x="5007435" y="958850"/>
                </a:lnTo>
                <a:lnTo>
                  <a:pt x="5023592" y="957580"/>
                </a:lnTo>
                <a:lnTo>
                  <a:pt x="5031444" y="955337"/>
                </a:lnTo>
                <a:close/>
              </a:path>
              <a:path w="5103495" h="958850">
                <a:moveTo>
                  <a:pt x="5029994" y="954275"/>
                </a:moveTo>
                <a:lnTo>
                  <a:pt x="5001766" y="956310"/>
                </a:lnTo>
                <a:lnTo>
                  <a:pt x="5004553" y="956310"/>
                </a:lnTo>
                <a:lnTo>
                  <a:pt x="5029994" y="954275"/>
                </a:lnTo>
                <a:close/>
              </a:path>
              <a:path w="5103495" h="958850">
                <a:moveTo>
                  <a:pt x="5019734" y="955337"/>
                </a:moveTo>
                <a:lnTo>
                  <a:pt x="5016711" y="955337"/>
                </a:lnTo>
                <a:lnTo>
                  <a:pt x="5004553" y="956310"/>
                </a:lnTo>
                <a:lnTo>
                  <a:pt x="5004142" y="956310"/>
                </a:lnTo>
                <a:lnTo>
                  <a:pt x="5019734" y="955337"/>
                </a:lnTo>
                <a:close/>
              </a:path>
              <a:path w="5103495" h="958850">
                <a:moveTo>
                  <a:pt x="5029233" y="952970"/>
                </a:moveTo>
                <a:lnTo>
                  <a:pt x="5018430" y="955337"/>
                </a:lnTo>
                <a:lnTo>
                  <a:pt x="5023858" y="954495"/>
                </a:lnTo>
                <a:lnTo>
                  <a:pt x="5029233" y="952970"/>
                </a:lnTo>
                <a:close/>
              </a:path>
              <a:path w="5103495" h="958850">
                <a:moveTo>
                  <a:pt x="5023858" y="954495"/>
                </a:moveTo>
                <a:lnTo>
                  <a:pt x="5018556" y="955337"/>
                </a:lnTo>
                <a:lnTo>
                  <a:pt x="5020474" y="955337"/>
                </a:lnTo>
                <a:lnTo>
                  <a:pt x="5023858" y="954495"/>
                </a:lnTo>
                <a:close/>
              </a:path>
              <a:path w="5103495" h="958850">
                <a:moveTo>
                  <a:pt x="5030929" y="953373"/>
                </a:moveTo>
                <a:lnTo>
                  <a:pt x="5025249" y="954275"/>
                </a:lnTo>
                <a:lnTo>
                  <a:pt x="5025457" y="954275"/>
                </a:lnTo>
                <a:lnTo>
                  <a:pt x="5024476" y="954495"/>
                </a:lnTo>
                <a:lnTo>
                  <a:pt x="5021174" y="955337"/>
                </a:lnTo>
                <a:lnTo>
                  <a:pt x="5020315" y="955337"/>
                </a:lnTo>
                <a:lnTo>
                  <a:pt x="5029449" y="953770"/>
                </a:lnTo>
                <a:lnTo>
                  <a:pt x="5030929" y="953373"/>
                </a:lnTo>
                <a:close/>
              </a:path>
              <a:path w="5103495" h="958850">
                <a:moveTo>
                  <a:pt x="5058835" y="943858"/>
                </a:moveTo>
                <a:lnTo>
                  <a:pt x="5055599" y="945176"/>
                </a:lnTo>
                <a:lnTo>
                  <a:pt x="5031445" y="955337"/>
                </a:lnTo>
                <a:lnTo>
                  <a:pt x="5041379" y="952500"/>
                </a:lnTo>
                <a:lnTo>
                  <a:pt x="5058835" y="943858"/>
                </a:lnTo>
                <a:close/>
              </a:path>
              <a:path w="5103495" h="958850">
                <a:moveTo>
                  <a:pt x="5036835" y="951347"/>
                </a:moveTo>
                <a:lnTo>
                  <a:pt x="5029233" y="952970"/>
                </a:lnTo>
                <a:lnTo>
                  <a:pt x="5023858" y="954495"/>
                </a:lnTo>
                <a:lnTo>
                  <a:pt x="5025249" y="954275"/>
                </a:lnTo>
                <a:lnTo>
                  <a:pt x="5025480" y="954275"/>
                </a:lnTo>
                <a:lnTo>
                  <a:pt x="5036835" y="951347"/>
                </a:lnTo>
                <a:close/>
              </a:path>
              <a:path w="5103495" h="958850">
                <a:moveTo>
                  <a:pt x="5040465" y="950818"/>
                </a:moveTo>
                <a:lnTo>
                  <a:pt x="5030929" y="953373"/>
                </a:lnTo>
                <a:lnTo>
                  <a:pt x="5036431" y="952500"/>
                </a:lnTo>
                <a:lnTo>
                  <a:pt x="5040465" y="950818"/>
                </a:lnTo>
                <a:close/>
              </a:path>
              <a:path w="5103495" h="958850">
                <a:moveTo>
                  <a:pt x="5102041" y="848360"/>
                </a:moveTo>
                <a:lnTo>
                  <a:pt x="5101867" y="849630"/>
                </a:lnTo>
                <a:lnTo>
                  <a:pt x="5098529" y="881380"/>
                </a:lnTo>
                <a:lnTo>
                  <a:pt x="5092814" y="900430"/>
                </a:lnTo>
                <a:lnTo>
                  <a:pt x="5083151" y="918210"/>
                </a:lnTo>
                <a:lnTo>
                  <a:pt x="5076094" y="925830"/>
                </a:lnTo>
                <a:lnTo>
                  <a:pt x="5075758" y="926081"/>
                </a:lnTo>
                <a:lnTo>
                  <a:pt x="5073053" y="929640"/>
                </a:lnTo>
                <a:lnTo>
                  <a:pt x="5071377" y="930922"/>
                </a:lnTo>
                <a:lnTo>
                  <a:pt x="5070213" y="932180"/>
                </a:lnTo>
                <a:lnTo>
                  <a:pt x="5052546" y="945176"/>
                </a:lnTo>
                <a:lnTo>
                  <a:pt x="5051118" y="945176"/>
                </a:lnTo>
                <a:lnTo>
                  <a:pt x="5037105" y="951347"/>
                </a:lnTo>
                <a:lnTo>
                  <a:pt x="5036773" y="951347"/>
                </a:lnTo>
                <a:lnTo>
                  <a:pt x="5041852" y="950164"/>
                </a:lnTo>
                <a:lnTo>
                  <a:pt x="5052114" y="945176"/>
                </a:lnTo>
                <a:lnTo>
                  <a:pt x="5052472" y="945176"/>
                </a:lnTo>
                <a:lnTo>
                  <a:pt x="5054221" y="943858"/>
                </a:lnTo>
                <a:lnTo>
                  <a:pt x="5054827" y="943858"/>
                </a:lnTo>
                <a:lnTo>
                  <a:pt x="5055151" y="943700"/>
                </a:lnTo>
                <a:lnTo>
                  <a:pt x="5087226" y="913130"/>
                </a:lnTo>
                <a:lnTo>
                  <a:pt x="5097105" y="891472"/>
                </a:lnTo>
                <a:lnTo>
                  <a:pt x="5097067" y="891281"/>
                </a:lnTo>
                <a:lnTo>
                  <a:pt x="5098300" y="885190"/>
                </a:lnTo>
                <a:lnTo>
                  <a:pt x="5098465" y="884847"/>
                </a:lnTo>
                <a:lnTo>
                  <a:pt x="5100948" y="872490"/>
                </a:lnTo>
                <a:lnTo>
                  <a:pt x="5102090" y="850373"/>
                </a:lnTo>
                <a:lnTo>
                  <a:pt x="5102041" y="848360"/>
                </a:lnTo>
                <a:close/>
              </a:path>
              <a:path w="5103495" h="958850">
                <a:moveTo>
                  <a:pt x="5048651" y="947420"/>
                </a:moveTo>
                <a:lnTo>
                  <a:pt x="5042034" y="950164"/>
                </a:lnTo>
                <a:lnTo>
                  <a:pt x="5041291" y="950437"/>
                </a:lnTo>
                <a:lnTo>
                  <a:pt x="5040506" y="950818"/>
                </a:lnTo>
                <a:lnTo>
                  <a:pt x="5044277" y="949797"/>
                </a:lnTo>
                <a:lnTo>
                  <a:pt x="5043989" y="949797"/>
                </a:lnTo>
                <a:lnTo>
                  <a:pt x="5048651" y="947420"/>
                </a:lnTo>
                <a:close/>
              </a:path>
              <a:path w="5103495" h="958850">
                <a:moveTo>
                  <a:pt x="5042915" y="949797"/>
                </a:moveTo>
                <a:lnTo>
                  <a:pt x="5041852" y="950164"/>
                </a:lnTo>
                <a:lnTo>
                  <a:pt x="5041291" y="950437"/>
                </a:lnTo>
                <a:lnTo>
                  <a:pt x="5042034" y="950164"/>
                </a:lnTo>
                <a:lnTo>
                  <a:pt x="5042915" y="949797"/>
                </a:lnTo>
                <a:close/>
              </a:path>
              <a:path w="5103495" h="958850">
                <a:moveTo>
                  <a:pt x="5051223" y="946150"/>
                </a:moveTo>
                <a:lnTo>
                  <a:pt x="5048651" y="947420"/>
                </a:lnTo>
                <a:lnTo>
                  <a:pt x="5049497" y="947420"/>
                </a:lnTo>
                <a:lnTo>
                  <a:pt x="5051223" y="946150"/>
                </a:lnTo>
                <a:close/>
              </a:path>
              <a:path w="5103495" h="958850">
                <a:moveTo>
                  <a:pt x="5053051" y="945176"/>
                </a:moveTo>
                <a:lnTo>
                  <a:pt x="5051182" y="946150"/>
                </a:lnTo>
                <a:lnTo>
                  <a:pt x="5049497" y="947420"/>
                </a:lnTo>
                <a:lnTo>
                  <a:pt x="5048619" y="947420"/>
                </a:lnTo>
                <a:lnTo>
                  <a:pt x="5051666" y="946150"/>
                </a:lnTo>
                <a:lnTo>
                  <a:pt x="5053051" y="945176"/>
                </a:lnTo>
                <a:close/>
              </a:path>
              <a:path w="5103495" h="958850">
                <a:moveTo>
                  <a:pt x="5059003" y="941828"/>
                </a:moveTo>
                <a:lnTo>
                  <a:pt x="5055151" y="943700"/>
                </a:lnTo>
                <a:lnTo>
                  <a:pt x="5053051" y="945176"/>
                </a:lnTo>
                <a:lnTo>
                  <a:pt x="5055945" y="943700"/>
                </a:lnTo>
                <a:lnTo>
                  <a:pt x="5059003" y="941828"/>
                </a:lnTo>
                <a:close/>
              </a:path>
              <a:path w="5103495" h="958850">
                <a:moveTo>
                  <a:pt x="5057987" y="941174"/>
                </a:moveTo>
                <a:lnTo>
                  <a:pt x="5056657" y="941828"/>
                </a:lnTo>
                <a:lnTo>
                  <a:pt x="5056913" y="941828"/>
                </a:lnTo>
                <a:lnTo>
                  <a:pt x="5054430" y="943700"/>
                </a:lnTo>
                <a:lnTo>
                  <a:pt x="5057097" y="941828"/>
                </a:lnTo>
                <a:lnTo>
                  <a:pt x="5057987" y="941174"/>
                </a:lnTo>
                <a:close/>
              </a:path>
              <a:path w="5103495" h="958850">
                <a:moveTo>
                  <a:pt x="5065671" y="938581"/>
                </a:moveTo>
                <a:lnTo>
                  <a:pt x="5064513" y="939158"/>
                </a:lnTo>
                <a:lnTo>
                  <a:pt x="5059233" y="943700"/>
                </a:lnTo>
                <a:lnTo>
                  <a:pt x="5065671" y="938581"/>
                </a:lnTo>
                <a:close/>
              </a:path>
              <a:path w="5103495" h="958850">
                <a:moveTo>
                  <a:pt x="5074805" y="929895"/>
                </a:moveTo>
                <a:lnTo>
                  <a:pt x="5070675" y="932792"/>
                </a:lnTo>
                <a:lnTo>
                  <a:pt x="5066389" y="937260"/>
                </a:lnTo>
                <a:lnTo>
                  <a:pt x="5059003" y="941828"/>
                </a:lnTo>
                <a:lnTo>
                  <a:pt x="5064498" y="939158"/>
                </a:lnTo>
                <a:lnTo>
                  <a:pt x="5070672" y="933837"/>
                </a:lnTo>
                <a:lnTo>
                  <a:pt x="5074805" y="929895"/>
                </a:lnTo>
                <a:close/>
              </a:path>
              <a:path w="5103495" h="958850">
                <a:moveTo>
                  <a:pt x="5070510" y="933982"/>
                </a:moveTo>
                <a:lnTo>
                  <a:pt x="5064513" y="939158"/>
                </a:lnTo>
                <a:lnTo>
                  <a:pt x="5065684" y="938581"/>
                </a:lnTo>
                <a:lnTo>
                  <a:pt x="5067007" y="937260"/>
                </a:lnTo>
                <a:lnTo>
                  <a:pt x="5070510" y="933982"/>
                </a:lnTo>
                <a:close/>
              </a:path>
              <a:path w="5103495" h="958850">
                <a:moveTo>
                  <a:pt x="5075237" y="929895"/>
                </a:moveTo>
                <a:lnTo>
                  <a:pt x="5070665" y="933837"/>
                </a:lnTo>
                <a:lnTo>
                  <a:pt x="5065594" y="938581"/>
                </a:lnTo>
                <a:lnTo>
                  <a:pt x="5067336" y="937260"/>
                </a:lnTo>
                <a:lnTo>
                  <a:pt x="5072136" y="933450"/>
                </a:lnTo>
                <a:lnTo>
                  <a:pt x="5075237" y="929895"/>
                </a:lnTo>
                <a:close/>
              </a:path>
              <a:path w="5103495" h="958850">
                <a:moveTo>
                  <a:pt x="5096757" y="892810"/>
                </a:moveTo>
                <a:lnTo>
                  <a:pt x="5096406" y="893478"/>
                </a:lnTo>
                <a:lnTo>
                  <a:pt x="5094423" y="899160"/>
                </a:lnTo>
                <a:lnTo>
                  <a:pt x="5087226" y="913130"/>
                </a:lnTo>
                <a:lnTo>
                  <a:pt x="5081825" y="920750"/>
                </a:lnTo>
                <a:lnTo>
                  <a:pt x="5074918" y="928370"/>
                </a:lnTo>
                <a:lnTo>
                  <a:pt x="5070675" y="932792"/>
                </a:lnTo>
                <a:lnTo>
                  <a:pt x="5075162" y="929640"/>
                </a:lnTo>
                <a:lnTo>
                  <a:pt x="5075639" y="929099"/>
                </a:lnTo>
                <a:lnTo>
                  <a:pt x="5077018" y="927786"/>
                </a:lnTo>
                <a:lnTo>
                  <a:pt x="5077528" y="927267"/>
                </a:lnTo>
                <a:lnTo>
                  <a:pt x="5077889" y="926702"/>
                </a:lnTo>
                <a:lnTo>
                  <a:pt x="5080532" y="923408"/>
                </a:lnTo>
                <a:lnTo>
                  <a:pt x="5089175" y="911375"/>
                </a:lnTo>
                <a:lnTo>
                  <a:pt x="5089490" y="910590"/>
                </a:lnTo>
                <a:lnTo>
                  <a:pt x="5092538" y="904497"/>
                </a:lnTo>
                <a:lnTo>
                  <a:pt x="5096378" y="894683"/>
                </a:lnTo>
                <a:lnTo>
                  <a:pt x="5096757" y="892810"/>
                </a:lnTo>
                <a:close/>
              </a:path>
              <a:path w="5103495" h="958850">
                <a:moveTo>
                  <a:pt x="5074856" y="927267"/>
                </a:moveTo>
                <a:lnTo>
                  <a:pt x="5074282" y="927786"/>
                </a:lnTo>
                <a:lnTo>
                  <a:pt x="5071377" y="930922"/>
                </a:lnTo>
                <a:lnTo>
                  <a:pt x="5073053" y="929640"/>
                </a:lnTo>
                <a:lnTo>
                  <a:pt x="5074856" y="927267"/>
                </a:lnTo>
                <a:close/>
              </a:path>
              <a:path w="5103495" h="958850">
                <a:moveTo>
                  <a:pt x="5016805" y="926081"/>
                </a:moveTo>
                <a:lnTo>
                  <a:pt x="5000630" y="929640"/>
                </a:lnTo>
                <a:lnTo>
                  <a:pt x="5072565" y="929640"/>
                </a:lnTo>
                <a:lnTo>
                  <a:pt x="5074762" y="927267"/>
                </a:lnTo>
                <a:lnTo>
                  <a:pt x="5012427" y="927267"/>
                </a:lnTo>
                <a:lnTo>
                  <a:pt x="5016805" y="926081"/>
                </a:lnTo>
                <a:close/>
              </a:path>
              <a:path w="5103495" h="958850">
                <a:moveTo>
                  <a:pt x="5077018" y="927786"/>
                </a:moveTo>
                <a:lnTo>
                  <a:pt x="5075072" y="929640"/>
                </a:lnTo>
                <a:lnTo>
                  <a:pt x="5075930" y="929099"/>
                </a:lnTo>
                <a:lnTo>
                  <a:pt x="5076567" y="928370"/>
                </a:lnTo>
                <a:lnTo>
                  <a:pt x="5077018" y="927786"/>
                </a:lnTo>
                <a:close/>
              </a:path>
              <a:path w="5103495" h="958850">
                <a:moveTo>
                  <a:pt x="5078167" y="926702"/>
                </a:moveTo>
                <a:lnTo>
                  <a:pt x="5077528" y="927267"/>
                </a:lnTo>
                <a:lnTo>
                  <a:pt x="5076550" y="928370"/>
                </a:lnTo>
                <a:lnTo>
                  <a:pt x="5075964" y="929099"/>
                </a:lnTo>
                <a:lnTo>
                  <a:pt x="5076969" y="928370"/>
                </a:lnTo>
                <a:lnTo>
                  <a:pt x="5078167" y="926702"/>
                </a:lnTo>
                <a:close/>
              </a:path>
              <a:path w="5103495" h="958850">
                <a:moveTo>
                  <a:pt x="5066254" y="74542"/>
                </a:moveTo>
                <a:lnTo>
                  <a:pt x="5068892" y="93980"/>
                </a:lnTo>
                <a:lnTo>
                  <a:pt x="5069000" y="787400"/>
                </a:lnTo>
                <a:lnTo>
                  <a:pt x="5069514" y="811530"/>
                </a:lnTo>
                <a:lnTo>
                  <a:pt x="5069166" y="855980"/>
                </a:lnTo>
                <a:lnTo>
                  <a:pt x="5046064" y="911952"/>
                </a:lnTo>
                <a:lnTo>
                  <a:pt x="5045924" y="911952"/>
                </a:lnTo>
                <a:lnTo>
                  <a:pt x="5018177" y="924560"/>
                </a:lnTo>
                <a:lnTo>
                  <a:pt x="4983320" y="928370"/>
                </a:lnTo>
                <a:lnTo>
                  <a:pt x="4993062" y="928690"/>
                </a:lnTo>
                <a:lnTo>
                  <a:pt x="4983614" y="928370"/>
                </a:lnTo>
                <a:lnTo>
                  <a:pt x="4985505" y="928370"/>
                </a:lnTo>
                <a:lnTo>
                  <a:pt x="5009412" y="927267"/>
                </a:lnTo>
                <a:lnTo>
                  <a:pt x="5011413" y="927267"/>
                </a:lnTo>
                <a:lnTo>
                  <a:pt x="5016805" y="926081"/>
                </a:lnTo>
                <a:lnTo>
                  <a:pt x="5054595" y="905510"/>
                </a:lnTo>
                <a:lnTo>
                  <a:pt x="5070436" y="853440"/>
                </a:lnTo>
                <a:lnTo>
                  <a:pt x="5070556" y="612140"/>
                </a:lnTo>
                <a:lnTo>
                  <a:pt x="5070677" y="274320"/>
                </a:lnTo>
                <a:lnTo>
                  <a:pt x="5070716" y="152400"/>
                </a:lnTo>
                <a:lnTo>
                  <a:pt x="5098206" y="152400"/>
                </a:lnTo>
                <a:lnTo>
                  <a:pt x="5098208" y="93980"/>
                </a:lnTo>
                <a:lnTo>
                  <a:pt x="5070147" y="93980"/>
                </a:lnTo>
                <a:lnTo>
                  <a:pt x="5069789" y="92710"/>
                </a:lnTo>
                <a:lnTo>
                  <a:pt x="5069597" y="88900"/>
                </a:lnTo>
                <a:lnTo>
                  <a:pt x="5069533" y="87630"/>
                </a:lnTo>
                <a:lnTo>
                  <a:pt x="5068485" y="81235"/>
                </a:lnTo>
                <a:lnTo>
                  <a:pt x="5066254" y="74542"/>
                </a:lnTo>
                <a:close/>
              </a:path>
              <a:path w="5103495" h="958850">
                <a:moveTo>
                  <a:pt x="4959484" y="927267"/>
                </a:moveTo>
                <a:lnTo>
                  <a:pt x="4951077" y="927267"/>
                </a:lnTo>
                <a:lnTo>
                  <a:pt x="4983614" y="928370"/>
                </a:lnTo>
                <a:lnTo>
                  <a:pt x="4985506" y="928370"/>
                </a:lnTo>
                <a:lnTo>
                  <a:pt x="4959484" y="927267"/>
                </a:lnTo>
                <a:close/>
              </a:path>
              <a:path w="5103495" h="958850">
                <a:moveTo>
                  <a:pt x="5098206" y="152400"/>
                </a:moveTo>
                <a:lnTo>
                  <a:pt x="5070716" y="152400"/>
                </a:lnTo>
                <a:lnTo>
                  <a:pt x="5070740" y="463550"/>
                </a:lnTo>
                <a:lnTo>
                  <a:pt x="5070866" y="824230"/>
                </a:lnTo>
                <a:lnTo>
                  <a:pt x="5070989" y="830580"/>
                </a:lnTo>
                <a:lnTo>
                  <a:pt x="5071113" y="836930"/>
                </a:lnTo>
                <a:lnTo>
                  <a:pt x="5071220" y="843280"/>
                </a:lnTo>
                <a:lnTo>
                  <a:pt x="5071347" y="855980"/>
                </a:lnTo>
                <a:lnTo>
                  <a:pt x="5070558" y="871220"/>
                </a:lnTo>
                <a:lnTo>
                  <a:pt x="5052728" y="909320"/>
                </a:lnTo>
                <a:lnTo>
                  <a:pt x="5037196" y="920148"/>
                </a:lnTo>
                <a:lnTo>
                  <a:pt x="5036480" y="920750"/>
                </a:lnTo>
                <a:lnTo>
                  <a:pt x="5034215" y="921363"/>
                </a:lnTo>
                <a:lnTo>
                  <a:pt x="5029200" y="923408"/>
                </a:lnTo>
                <a:lnTo>
                  <a:pt x="5028951" y="923408"/>
                </a:lnTo>
                <a:lnTo>
                  <a:pt x="5016805" y="926081"/>
                </a:lnTo>
                <a:lnTo>
                  <a:pt x="5012427" y="927267"/>
                </a:lnTo>
                <a:lnTo>
                  <a:pt x="5074762" y="927267"/>
                </a:lnTo>
                <a:lnTo>
                  <a:pt x="5075861" y="926081"/>
                </a:lnTo>
                <a:lnTo>
                  <a:pt x="5075949" y="925830"/>
                </a:lnTo>
                <a:lnTo>
                  <a:pt x="5084638" y="914400"/>
                </a:lnTo>
                <a:lnTo>
                  <a:pt x="5098181" y="876661"/>
                </a:lnTo>
                <a:lnTo>
                  <a:pt x="5099684" y="829782"/>
                </a:lnTo>
                <a:lnTo>
                  <a:pt x="5099424" y="824230"/>
                </a:lnTo>
                <a:lnTo>
                  <a:pt x="5098694" y="805180"/>
                </a:lnTo>
                <a:lnTo>
                  <a:pt x="5098568" y="778510"/>
                </a:lnTo>
                <a:lnTo>
                  <a:pt x="5098471" y="758190"/>
                </a:lnTo>
                <a:lnTo>
                  <a:pt x="5098371" y="735330"/>
                </a:lnTo>
                <a:lnTo>
                  <a:pt x="5098295" y="716280"/>
                </a:lnTo>
                <a:lnTo>
                  <a:pt x="5098206" y="152400"/>
                </a:lnTo>
                <a:close/>
              </a:path>
              <a:path w="5103495" h="958850">
                <a:moveTo>
                  <a:pt x="5079705" y="924560"/>
                </a:moveTo>
                <a:lnTo>
                  <a:pt x="5078589" y="925830"/>
                </a:lnTo>
                <a:lnTo>
                  <a:pt x="5077435" y="927267"/>
                </a:lnTo>
                <a:lnTo>
                  <a:pt x="5078021" y="926702"/>
                </a:lnTo>
                <a:lnTo>
                  <a:pt x="5078782" y="925830"/>
                </a:lnTo>
                <a:lnTo>
                  <a:pt x="5079705" y="924560"/>
                </a:lnTo>
                <a:close/>
              </a:path>
              <a:path w="5103495" h="958850">
                <a:moveTo>
                  <a:pt x="5078613" y="926081"/>
                </a:moveTo>
                <a:lnTo>
                  <a:pt x="5078021" y="926702"/>
                </a:lnTo>
                <a:lnTo>
                  <a:pt x="5077528" y="927267"/>
                </a:lnTo>
                <a:lnTo>
                  <a:pt x="5078155" y="926702"/>
                </a:lnTo>
                <a:lnTo>
                  <a:pt x="5078613" y="926081"/>
                </a:lnTo>
                <a:close/>
              </a:path>
              <a:path w="5103495" h="958850">
                <a:moveTo>
                  <a:pt x="5087286" y="914995"/>
                </a:moveTo>
                <a:lnTo>
                  <a:pt x="5085297" y="917472"/>
                </a:lnTo>
                <a:lnTo>
                  <a:pt x="5083213" y="920750"/>
                </a:lnTo>
                <a:lnTo>
                  <a:pt x="5078793" y="925830"/>
                </a:lnTo>
                <a:lnTo>
                  <a:pt x="5078167" y="926702"/>
                </a:lnTo>
                <a:lnTo>
                  <a:pt x="5084406" y="920750"/>
                </a:lnTo>
                <a:lnTo>
                  <a:pt x="5087286" y="914995"/>
                </a:lnTo>
                <a:close/>
              </a:path>
              <a:path w="5103495" h="958850">
                <a:moveTo>
                  <a:pt x="4340486" y="924560"/>
                </a:moveTo>
                <a:lnTo>
                  <a:pt x="1065003" y="924560"/>
                </a:lnTo>
                <a:lnTo>
                  <a:pt x="964552" y="925830"/>
                </a:lnTo>
                <a:lnTo>
                  <a:pt x="4729595" y="925830"/>
                </a:lnTo>
                <a:lnTo>
                  <a:pt x="4340486" y="924560"/>
                </a:lnTo>
                <a:close/>
              </a:path>
              <a:path w="5103495" h="958850">
                <a:moveTo>
                  <a:pt x="5084828" y="918210"/>
                </a:moveTo>
                <a:lnTo>
                  <a:pt x="5083150" y="920148"/>
                </a:lnTo>
                <a:lnTo>
                  <a:pt x="5080532" y="923408"/>
                </a:lnTo>
                <a:lnTo>
                  <a:pt x="5078793" y="925830"/>
                </a:lnTo>
                <a:lnTo>
                  <a:pt x="5083213" y="920750"/>
                </a:lnTo>
                <a:lnTo>
                  <a:pt x="5084828" y="918210"/>
                </a:lnTo>
                <a:close/>
              </a:path>
              <a:path w="5103495" h="958850">
                <a:moveTo>
                  <a:pt x="2632561" y="923408"/>
                </a:moveTo>
                <a:lnTo>
                  <a:pt x="2592036" y="923408"/>
                </a:lnTo>
                <a:lnTo>
                  <a:pt x="2543989" y="924560"/>
                </a:lnTo>
                <a:lnTo>
                  <a:pt x="2977007" y="924560"/>
                </a:lnTo>
                <a:lnTo>
                  <a:pt x="2632561" y="923408"/>
                </a:lnTo>
                <a:close/>
              </a:path>
              <a:path w="5103495" h="958850">
                <a:moveTo>
                  <a:pt x="3386345" y="923408"/>
                </a:moveTo>
                <a:lnTo>
                  <a:pt x="3008328" y="923408"/>
                </a:lnTo>
                <a:lnTo>
                  <a:pt x="3019729" y="924560"/>
                </a:lnTo>
                <a:lnTo>
                  <a:pt x="3420346" y="924560"/>
                </a:lnTo>
                <a:lnTo>
                  <a:pt x="3386345" y="923408"/>
                </a:lnTo>
                <a:close/>
              </a:path>
              <a:path w="5103495" h="958850">
                <a:moveTo>
                  <a:pt x="5088808" y="911952"/>
                </a:moveTo>
                <a:lnTo>
                  <a:pt x="5087915" y="913130"/>
                </a:lnTo>
                <a:lnTo>
                  <a:pt x="5080532" y="923408"/>
                </a:lnTo>
                <a:lnTo>
                  <a:pt x="5085297" y="917472"/>
                </a:lnTo>
                <a:lnTo>
                  <a:pt x="5088808" y="911952"/>
                </a:lnTo>
                <a:close/>
              </a:path>
              <a:path w="5103495" h="958850">
                <a:moveTo>
                  <a:pt x="5037196" y="920148"/>
                </a:moveTo>
                <a:lnTo>
                  <a:pt x="5034215" y="921363"/>
                </a:lnTo>
                <a:lnTo>
                  <a:pt x="5036480" y="920750"/>
                </a:lnTo>
                <a:lnTo>
                  <a:pt x="5037196" y="920148"/>
                </a:lnTo>
                <a:close/>
              </a:path>
              <a:path w="5103495" h="958850">
                <a:moveTo>
                  <a:pt x="5090235" y="909899"/>
                </a:moveTo>
                <a:lnTo>
                  <a:pt x="5089739" y="910590"/>
                </a:lnTo>
                <a:lnTo>
                  <a:pt x="5089097" y="911375"/>
                </a:lnTo>
                <a:lnTo>
                  <a:pt x="5087286" y="914995"/>
                </a:lnTo>
                <a:lnTo>
                  <a:pt x="5088783" y="913130"/>
                </a:lnTo>
                <a:lnTo>
                  <a:pt x="5090235" y="909899"/>
                </a:lnTo>
                <a:close/>
              </a:path>
              <a:path w="5103495" h="958850">
                <a:moveTo>
                  <a:pt x="5092538" y="904497"/>
                </a:moveTo>
                <a:lnTo>
                  <a:pt x="5089097" y="911375"/>
                </a:lnTo>
                <a:lnTo>
                  <a:pt x="5089675" y="910590"/>
                </a:lnTo>
                <a:lnTo>
                  <a:pt x="5090909" y="908650"/>
                </a:lnTo>
                <a:lnTo>
                  <a:pt x="5091558" y="906957"/>
                </a:lnTo>
                <a:lnTo>
                  <a:pt x="5092209" y="905510"/>
                </a:lnTo>
                <a:lnTo>
                  <a:pt x="5092538" y="904497"/>
                </a:lnTo>
                <a:close/>
              </a:path>
              <a:path w="5103495" h="958850">
                <a:moveTo>
                  <a:pt x="5090914" y="908650"/>
                </a:moveTo>
                <a:lnTo>
                  <a:pt x="5090496" y="909320"/>
                </a:lnTo>
                <a:lnTo>
                  <a:pt x="5090235" y="909899"/>
                </a:lnTo>
                <a:lnTo>
                  <a:pt x="5090652" y="909320"/>
                </a:lnTo>
                <a:lnTo>
                  <a:pt x="5090914" y="908650"/>
                </a:lnTo>
                <a:close/>
              </a:path>
              <a:path w="5103495" h="958850">
                <a:moveTo>
                  <a:pt x="5093889" y="902014"/>
                </a:moveTo>
                <a:lnTo>
                  <a:pt x="5092664" y="904497"/>
                </a:lnTo>
                <a:lnTo>
                  <a:pt x="5092142" y="905510"/>
                </a:lnTo>
                <a:lnTo>
                  <a:pt x="5090914" y="908650"/>
                </a:lnTo>
                <a:lnTo>
                  <a:pt x="5091986" y="906957"/>
                </a:lnTo>
                <a:lnTo>
                  <a:pt x="5092098" y="906780"/>
                </a:lnTo>
                <a:lnTo>
                  <a:pt x="5093889" y="902014"/>
                </a:lnTo>
                <a:close/>
              </a:path>
              <a:path w="5103495" h="958850">
                <a:moveTo>
                  <a:pt x="5096489" y="894683"/>
                </a:moveTo>
                <a:lnTo>
                  <a:pt x="5096034" y="895562"/>
                </a:lnTo>
                <a:lnTo>
                  <a:pt x="5092538" y="904497"/>
                </a:lnTo>
                <a:lnTo>
                  <a:pt x="5093781" y="902014"/>
                </a:lnTo>
                <a:lnTo>
                  <a:pt x="5094435" y="900558"/>
                </a:lnTo>
                <a:lnTo>
                  <a:pt x="5096312" y="895562"/>
                </a:lnTo>
                <a:lnTo>
                  <a:pt x="5096489" y="894683"/>
                </a:lnTo>
                <a:close/>
              </a:path>
              <a:path w="5103495" h="958850">
                <a:moveTo>
                  <a:pt x="5096013" y="897048"/>
                </a:moveTo>
                <a:lnTo>
                  <a:pt x="5094493" y="900430"/>
                </a:lnTo>
                <a:lnTo>
                  <a:pt x="5095209" y="899160"/>
                </a:lnTo>
                <a:lnTo>
                  <a:pt x="5095844" y="897890"/>
                </a:lnTo>
                <a:lnTo>
                  <a:pt x="5096013" y="897048"/>
                </a:lnTo>
                <a:close/>
              </a:path>
              <a:path w="5103495" h="958850">
                <a:moveTo>
                  <a:pt x="5102749" y="836930"/>
                </a:moveTo>
                <a:lnTo>
                  <a:pt x="5102668" y="842010"/>
                </a:lnTo>
                <a:lnTo>
                  <a:pt x="5102185" y="846605"/>
                </a:lnTo>
                <a:lnTo>
                  <a:pt x="5102228" y="855980"/>
                </a:lnTo>
                <a:lnTo>
                  <a:pt x="5101496" y="871220"/>
                </a:lnTo>
                <a:lnTo>
                  <a:pt x="5101436" y="872490"/>
                </a:lnTo>
                <a:lnTo>
                  <a:pt x="5098300" y="890270"/>
                </a:lnTo>
                <a:lnTo>
                  <a:pt x="5096312" y="895562"/>
                </a:lnTo>
                <a:lnTo>
                  <a:pt x="5096100" y="896620"/>
                </a:lnTo>
                <a:lnTo>
                  <a:pt x="5096681" y="895562"/>
                </a:lnTo>
                <a:lnTo>
                  <a:pt x="5097919" y="892810"/>
                </a:lnTo>
                <a:lnTo>
                  <a:pt x="5102298" y="871220"/>
                </a:lnTo>
                <a:lnTo>
                  <a:pt x="5103205" y="850373"/>
                </a:lnTo>
                <a:lnTo>
                  <a:pt x="5103121" y="846605"/>
                </a:lnTo>
                <a:lnTo>
                  <a:pt x="5102749" y="836930"/>
                </a:lnTo>
                <a:close/>
              </a:path>
              <a:path w="5103495" h="958850">
                <a:moveTo>
                  <a:pt x="5098911" y="883920"/>
                </a:moveTo>
                <a:lnTo>
                  <a:pt x="5098465" y="884847"/>
                </a:lnTo>
                <a:lnTo>
                  <a:pt x="5097172" y="891281"/>
                </a:lnTo>
                <a:lnTo>
                  <a:pt x="5097968" y="889000"/>
                </a:lnTo>
                <a:lnTo>
                  <a:pt x="5098911" y="883920"/>
                </a:lnTo>
                <a:close/>
              </a:path>
              <a:path w="5103495" h="958850">
                <a:moveTo>
                  <a:pt x="5098108" y="877570"/>
                </a:moveTo>
                <a:lnTo>
                  <a:pt x="5097852" y="878840"/>
                </a:lnTo>
                <a:lnTo>
                  <a:pt x="5097695" y="879874"/>
                </a:lnTo>
                <a:lnTo>
                  <a:pt x="5097988" y="878840"/>
                </a:lnTo>
                <a:lnTo>
                  <a:pt x="5098056" y="877570"/>
                </a:lnTo>
                <a:close/>
              </a:path>
              <a:path w="5103495" h="958850">
                <a:moveTo>
                  <a:pt x="5099798" y="817880"/>
                </a:moveTo>
                <a:lnTo>
                  <a:pt x="5099722" y="830580"/>
                </a:lnTo>
                <a:lnTo>
                  <a:pt x="5100199" y="840740"/>
                </a:lnTo>
                <a:lnTo>
                  <a:pt x="5100185" y="854710"/>
                </a:lnTo>
                <a:lnTo>
                  <a:pt x="5100065" y="861060"/>
                </a:lnTo>
                <a:lnTo>
                  <a:pt x="5099996" y="864652"/>
                </a:lnTo>
                <a:lnTo>
                  <a:pt x="5100347" y="862330"/>
                </a:lnTo>
                <a:lnTo>
                  <a:pt x="5100375" y="861060"/>
                </a:lnTo>
                <a:lnTo>
                  <a:pt x="5100486" y="855980"/>
                </a:lnTo>
                <a:lnTo>
                  <a:pt x="5100609" y="850373"/>
                </a:lnTo>
                <a:lnTo>
                  <a:pt x="5100691" y="846605"/>
                </a:lnTo>
                <a:lnTo>
                  <a:pt x="5100792" y="842010"/>
                </a:lnTo>
                <a:lnTo>
                  <a:pt x="5100820" y="840740"/>
                </a:lnTo>
                <a:lnTo>
                  <a:pt x="5099841" y="819150"/>
                </a:lnTo>
                <a:lnTo>
                  <a:pt x="5099798" y="817880"/>
                </a:lnTo>
                <a:close/>
              </a:path>
              <a:path w="5103495" h="958850">
                <a:moveTo>
                  <a:pt x="5101433" y="781853"/>
                </a:moveTo>
                <a:lnTo>
                  <a:pt x="5101450" y="824230"/>
                </a:lnTo>
                <a:lnTo>
                  <a:pt x="5101586" y="829782"/>
                </a:lnTo>
                <a:lnTo>
                  <a:pt x="5101706" y="834684"/>
                </a:lnTo>
                <a:lnTo>
                  <a:pt x="5101761" y="836930"/>
                </a:lnTo>
                <a:lnTo>
                  <a:pt x="5101854" y="840740"/>
                </a:lnTo>
                <a:lnTo>
                  <a:pt x="5101917" y="843280"/>
                </a:lnTo>
                <a:lnTo>
                  <a:pt x="5102033" y="848044"/>
                </a:lnTo>
                <a:lnTo>
                  <a:pt x="5101978" y="814786"/>
                </a:lnTo>
                <a:lnTo>
                  <a:pt x="5101880" y="790466"/>
                </a:lnTo>
                <a:lnTo>
                  <a:pt x="5101433" y="781853"/>
                </a:lnTo>
                <a:close/>
              </a:path>
              <a:path w="5103495" h="958850">
                <a:moveTo>
                  <a:pt x="5102124" y="819150"/>
                </a:moveTo>
                <a:lnTo>
                  <a:pt x="5102185" y="846605"/>
                </a:lnTo>
                <a:lnTo>
                  <a:pt x="5102668" y="842010"/>
                </a:lnTo>
                <a:lnTo>
                  <a:pt x="5102663" y="834684"/>
                </a:lnTo>
                <a:lnTo>
                  <a:pt x="5102505" y="830580"/>
                </a:lnTo>
                <a:lnTo>
                  <a:pt x="5102124" y="819150"/>
                </a:lnTo>
                <a:close/>
              </a:path>
              <a:path w="5103495" h="958850">
                <a:moveTo>
                  <a:pt x="5102030" y="793338"/>
                </a:moveTo>
                <a:lnTo>
                  <a:pt x="5102124" y="819150"/>
                </a:lnTo>
                <a:lnTo>
                  <a:pt x="5102479" y="829782"/>
                </a:lnTo>
                <a:lnTo>
                  <a:pt x="5102663" y="834684"/>
                </a:lnTo>
                <a:lnTo>
                  <a:pt x="5102645" y="805180"/>
                </a:lnTo>
                <a:lnTo>
                  <a:pt x="5102030" y="793338"/>
                </a:lnTo>
                <a:close/>
              </a:path>
              <a:path w="5103495" h="958850">
                <a:moveTo>
                  <a:pt x="5101330" y="205734"/>
                </a:moveTo>
                <a:lnTo>
                  <a:pt x="5099214" y="205734"/>
                </a:lnTo>
                <a:lnTo>
                  <a:pt x="5099270" y="802640"/>
                </a:lnTo>
                <a:lnTo>
                  <a:pt x="5099578" y="811530"/>
                </a:lnTo>
                <a:lnTo>
                  <a:pt x="5099704" y="781853"/>
                </a:lnTo>
                <a:lnTo>
                  <a:pt x="5099723" y="735330"/>
                </a:lnTo>
                <a:lnTo>
                  <a:pt x="5101423" y="735330"/>
                </a:lnTo>
                <a:lnTo>
                  <a:pt x="5101330" y="205734"/>
                </a:lnTo>
                <a:close/>
              </a:path>
              <a:path w="5103495" h="958850">
                <a:moveTo>
                  <a:pt x="5102011" y="773430"/>
                </a:moveTo>
                <a:lnTo>
                  <a:pt x="5101887" y="778510"/>
                </a:lnTo>
                <a:lnTo>
                  <a:pt x="5101880" y="790466"/>
                </a:lnTo>
                <a:lnTo>
                  <a:pt x="5102030" y="793338"/>
                </a:lnTo>
                <a:lnTo>
                  <a:pt x="5102011" y="773430"/>
                </a:lnTo>
                <a:close/>
              </a:path>
              <a:path w="5103495" h="958850">
                <a:moveTo>
                  <a:pt x="5101423" y="735330"/>
                </a:moveTo>
                <a:lnTo>
                  <a:pt x="5099723" y="735330"/>
                </a:lnTo>
                <a:lnTo>
                  <a:pt x="5100863" y="770890"/>
                </a:lnTo>
                <a:lnTo>
                  <a:pt x="5101433" y="781853"/>
                </a:lnTo>
                <a:lnTo>
                  <a:pt x="5101423" y="735330"/>
                </a:lnTo>
                <a:close/>
              </a:path>
              <a:path w="5103495" h="958850">
                <a:moveTo>
                  <a:pt x="5098161" y="78793"/>
                </a:moveTo>
                <a:lnTo>
                  <a:pt x="5098251" y="138430"/>
                </a:lnTo>
                <a:lnTo>
                  <a:pt x="5098372" y="379730"/>
                </a:lnTo>
                <a:lnTo>
                  <a:pt x="5098497" y="612140"/>
                </a:lnTo>
                <a:lnTo>
                  <a:pt x="5098754" y="553720"/>
                </a:lnTo>
                <a:lnTo>
                  <a:pt x="5098836" y="505460"/>
                </a:lnTo>
                <a:lnTo>
                  <a:pt x="5098958" y="422910"/>
                </a:lnTo>
                <a:lnTo>
                  <a:pt x="5099078" y="326390"/>
                </a:lnTo>
                <a:lnTo>
                  <a:pt x="5099195" y="222940"/>
                </a:lnTo>
                <a:lnTo>
                  <a:pt x="5099214" y="205734"/>
                </a:lnTo>
                <a:lnTo>
                  <a:pt x="5101330" y="205734"/>
                </a:lnTo>
                <a:lnTo>
                  <a:pt x="5101310" y="93980"/>
                </a:lnTo>
                <a:lnTo>
                  <a:pt x="5098161" y="78793"/>
                </a:lnTo>
                <a:close/>
              </a:path>
              <a:path w="5103495" h="958850">
                <a:moveTo>
                  <a:pt x="5068485" y="81235"/>
                </a:moveTo>
                <a:lnTo>
                  <a:pt x="5069533" y="87630"/>
                </a:lnTo>
                <a:lnTo>
                  <a:pt x="5069725" y="91440"/>
                </a:lnTo>
                <a:lnTo>
                  <a:pt x="5069789" y="92710"/>
                </a:lnTo>
                <a:lnTo>
                  <a:pt x="5070147" y="93980"/>
                </a:lnTo>
                <a:lnTo>
                  <a:pt x="5070421" y="91440"/>
                </a:lnTo>
                <a:lnTo>
                  <a:pt x="5069346" y="83820"/>
                </a:lnTo>
                <a:lnTo>
                  <a:pt x="5068485" y="81235"/>
                </a:lnTo>
                <a:close/>
              </a:path>
              <a:path w="5103495" h="958850">
                <a:moveTo>
                  <a:pt x="5066555" y="74542"/>
                </a:moveTo>
                <a:lnTo>
                  <a:pt x="5068284" y="80010"/>
                </a:lnTo>
                <a:lnTo>
                  <a:pt x="5068485" y="81235"/>
                </a:lnTo>
                <a:lnTo>
                  <a:pt x="5069346" y="83820"/>
                </a:lnTo>
                <a:lnTo>
                  <a:pt x="5070421" y="91440"/>
                </a:lnTo>
                <a:lnTo>
                  <a:pt x="5070147" y="93980"/>
                </a:lnTo>
                <a:lnTo>
                  <a:pt x="5098208" y="93980"/>
                </a:lnTo>
                <a:lnTo>
                  <a:pt x="5098208" y="78793"/>
                </a:lnTo>
                <a:lnTo>
                  <a:pt x="5068579" y="78793"/>
                </a:lnTo>
                <a:lnTo>
                  <a:pt x="5066555" y="74542"/>
                </a:lnTo>
                <a:close/>
              </a:path>
              <a:path w="5103495" h="958850">
                <a:moveTo>
                  <a:pt x="5092443" y="54554"/>
                </a:moveTo>
                <a:lnTo>
                  <a:pt x="5057022" y="54554"/>
                </a:lnTo>
                <a:lnTo>
                  <a:pt x="5061819" y="64241"/>
                </a:lnTo>
                <a:lnTo>
                  <a:pt x="5065406" y="71120"/>
                </a:lnTo>
                <a:lnTo>
                  <a:pt x="5066067" y="73162"/>
                </a:lnTo>
                <a:lnTo>
                  <a:pt x="5066103" y="73377"/>
                </a:lnTo>
                <a:lnTo>
                  <a:pt x="5066391" y="74003"/>
                </a:lnTo>
                <a:lnTo>
                  <a:pt x="5066498" y="74237"/>
                </a:lnTo>
                <a:lnTo>
                  <a:pt x="5066561" y="74542"/>
                </a:lnTo>
                <a:lnTo>
                  <a:pt x="5068579" y="78793"/>
                </a:lnTo>
                <a:lnTo>
                  <a:pt x="5098161" y="78793"/>
                </a:lnTo>
                <a:lnTo>
                  <a:pt x="5093409" y="55880"/>
                </a:lnTo>
                <a:lnTo>
                  <a:pt x="5092443" y="54554"/>
                </a:lnTo>
                <a:close/>
              </a:path>
              <a:path w="5103495" h="958850">
                <a:moveTo>
                  <a:pt x="5065898" y="73162"/>
                </a:moveTo>
                <a:lnTo>
                  <a:pt x="5065960" y="73660"/>
                </a:lnTo>
                <a:lnTo>
                  <a:pt x="5066075" y="74003"/>
                </a:lnTo>
                <a:lnTo>
                  <a:pt x="5066096" y="73377"/>
                </a:lnTo>
                <a:lnTo>
                  <a:pt x="5065898" y="73162"/>
                </a:lnTo>
                <a:close/>
              </a:path>
              <a:path w="5103495" h="958850">
                <a:moveTo>
                  <a:pt x="5061296" y="63493"/>
                </a:moveTo>
                <a:lnTo>
                  <a:pt x="5065559" y="72440"/>
                </a:lnTo>
                <a:lnTo>
                  <a:pt x="5065071" y="71120"/>
                </a:lnTo>
                <a:lnTo>
                  <a:pt x="5062694" y="65920"/>
                </a:lnTo>
                <a:lnTo>
                  <a:pt x="5062189" y="64770"/>
                </a:lnTo>
                <a:lnTo>
                  <a:pt x="5061296" y="63493"/>
                </a:lnTo>
                <a:close/>
              </a:path>
              <a:path w="5103495" h="958850">
                <a:moveTo>
                  <a:pt x="5052144" y="51673"/>
                </a:moveTo>
                <a:lnTo>
                  <a:pt x="5056857" y="57150"/>
                </a:lnTo>
                <a:lnTo>
                  <a:pt x="5061296" y="63493"/>
                </a:lnTo>
                <a:lnTo>
                  <a:pt x="5060139" y="61020"/>
                </a:lnTo>
                <a:lnTo>
                  <a:pt x="5055102" y="54317"/>
                </a:lnTo>
                <a:lnTo>
                  <a:pt x="5052144" y="51673"/>
                </a:lnTo>
                <a:close/>
              </a:path>
              <a:path w="5103495" h="958850">
                <a:moveTo>
                  <a:pt x="5008877" y="2540"/>
                </a:moveTo>
                <a:lnTo>
                  <a:pt x="4502429" y="2540"/>
                </a:lnTo>
                <a:lnTo>
                  <a:pt x="4522214" y="3810"/>
                </a:lnTo>
                <a:lnTo>
                  <a:pt x="4219130" y="5080"/>
                </a:lnTo>
                <a:lnTo>
                  <a:pt x="2552979" y="5080"/>
                </a:lnTo>
                <a:lnTo>
                  <a:pt x="2513939" y="6350"/>
                </a:lnTo>
                <a:lnTo>
                  <a:pt x="3133915" y="6350"/>
                </a:lnTo>
                <a:lnTo>
                  <a:pt x="3056356" y="7620"/>
                </a:lnTo>
                <a:lnTo>
                  <a:pt x="1016622" y="7620"/>
                </a:lnTo>
                <a:lnTo>
                  <a:pt x="1063257" y="9007"/>
                </a:lnTo>
                <a:lnTo>
                  <a:pt x="1763878" y="9007"/>
                </a:lnTo>
                <a:lnTo>
                  <a:pt x="1763890" y="10160"/>
                </a:lnTo>
                <a:lnTo>
                  <a:pt x="1585962" y="10160"/>
                </a:lnTo>
                <a:lnTo>
                  <a:pt x="1600428" y="11430"/>
                </a:lnTo>
                <a:lnTo>
                  <a:pt x="1170901" y="11430"/>
                </a:lnTo>
                <a:lnTo>
                  <a:pt x="1160589" y="12700"/>
                </a:lnTo>
                <a:lnTo>
                  <a:pt x="1293101" y="12700"/>
                </a:lnTo>
                <a:lnTo>
                  <a:pt x="1386528" y="13970"/>
                </a:lnTo>
                <a:lnTo>
                  <a:pt x="1203134" y="13970"/>
                </a:lnTo>
                <a:lnTo>
                  <a:pt x="1208265" y="15240"/>
                </a:lnTo>
                <a:lnTo>
                  <a:pt x="1063593" y="15240"/>
                </a:lnTo>
                <a:lnTo>
                  <a:pt x="1032319" y="16510"/>
                </a:lnTo>
                <a:lnTo>
                  <a:pt x="801354" y="16510"/>
                </a:lnTo>
                <a:lnTo>
                  <a:pt x="835647" y="17780"/>
                </a:lnTo>
                <a:lnTo>
                  <a:pt x="1314560" y="17780"/>
                </a:lnTo>
                <a:lnTo>
                  <a:pt x="1321231" y="19050"/>
                </a:lnTo>
                <a:lnTo>
                  <a:pt x="896772" y="19050"/>
                </a:lnTo>
                <a:lnTo>
                  <a:pt x="865325" y="20320"/>
                </a:lnTo>
                <a:lnTo>
                  <a:pt x="967317" y="20320"/>
                </a:lnTo>
                <a:lnTo>
                  <a:pt x="1067439" y="21590"/>
                </a:lnTo>
                <a:lnTo>
                  <a:pt x="1026331" y="21590"/>
                </a:lnTo>
                <a:lnTo>
                  <a:pt x="974228" y="22860"/>
                </a:lnTo>
                <a:lnTo>
                  <a:pt x="1430240" y="22860"/>
                </a:lnTo>
                <a:lnTo>
                  <a:pt x="1483290" y="24130"/>
                </a:lnTo>
                <a:lnTo>
                  <a:pt x="1520639" y="25400"/>
                </a:lnTo>
                <a:lnTo>
                  <a:pt x="2268016" y="25400"/>
                </a:lnTo>
                <a:lnTo>
                  <a:pt x="2217472" y="26670"/>
                </a:lnTo>
                <a:lnTo>
                  <a:pt x="2023694" y="26670"/>
                </a:lnTo>
                <a:lnTo>
                  <a:pt x="2051769" y="27940"/>
                </a:lnTo>
                <a:lnTo>
                  <a:pt x="2235209" y="29210"/>
                </a:lnTo>
                <a:lnTo>
                  <a:pt x="3869562" y="29210"/>
                </a:lnTo>
                <a:lnTo>
                  <a:pt x="3925813" y="30480"/>
                </a:lnTo>
                <a:lnTo>
                  <a:pt x="4986738" y="30480"/>
                </a:lnTo>
                <a:lnTo>
                  <a:pt x="5019586" y="33020"/>
                </a:lnTo>
                <a:lnTo>
                  <a:pt x="5031312" y="36830"/>
                </a:lnTo>
                <a:lnTo>
                  <a:pt x="5036783" y="39924"/>
                </a:lnTo>
                <a:lnTo>
                  <a:pt x="5038775" y="40640"/>
                </a:lnTo>
                <a:lnTo>
                  <a:pt x="5041267" y="42460"/>
                </a:lnTo>
                <a:lnTo>
                  <a:pt x="5042539" y="43180"/>
                </a:lnTo>
                <a:lnTo>
                  <a:pt x="5052459" y="50800"/>
                </a:lnTo>
                <a:lnTo>
                  <a:pt x="5055102" y="54317"/>
                </a:lnTo>
                <a:lnTo>
                  <a:pt x="5058273" y="57150"/>
                </a:lnTo>
                <a:lnTo>
                  <a:pt x="5057021" y="54554"/>
                </a:lnTo>
                <a:lnTo>
                  <a:pt x="5092443" y="54554"/>
                </a:lnTo>
                <a:lnTo>
                  <a:pt x="5054887" y="15556"/>
                </a:lnTo>
                <a:lnTo>
                  <a:pt x="5029331" y="6350"/>
                </a:lnTo>
                <a:lnTo>
                  <a:pt x="5008877" y="2540"/>
                </a:lnTo>
                <a:close/>
              </a:path>
              <a:path w="5103495" h="958850">
                <a:moveTo>
                  <a:pt x="5021886" y="35368"/>
                </a:moveTo>
                <a:lnTo>
                  <a:pt x="5033441" y="39370"/>
                </a:lnTo>
                <a:lnTo>
                  <a:pt x="5046901" y="46990"/>
                </a:lnTo>
                <a:lnTo>
                  <a:pt x="5052144" y="51673"/>
                </a:lnTo>
                <a:lnTo>
                  <a:pt x="5049309" y="48379"/>
                </a:lnTo>
                <a:lnTo>
                  <a:pt x="5048124" y="47469"/>
                </a:lnTo>
                <a:lnTo>
                  <a:pt x="5041267" y="42460"/>
                </a:lnTo>
                <a:lnTo>
                  <a:pt x="5036783" y="39924"/>
                </a:lnTo>
                <a:lnTo>
                  <a:pt x="5024634" y="35560"/>
                </a:lnTo>
                <a:lnTo>
                  <a:pt x="5021886" y="35368"/>
                </a:lnTo>
                <a:close/>
              </a:path>
              <a:path w="5103495" h="958850">
                <a:moveTo>
                  <a:pt x="5036783" y="39924"/>
                </a:moveTo>
                <a:lnTo>
                  <a:pt x="5041267" y="42460"/>
                </a:lnTo>
                <a:lnTo>
                  <a:pt x="5038775" y="40640"/>
                </a:lnTo>
                <a:lnTo>
                  <a:pt x="5036783" y="39924"/>
                </a:lnTo>
                <a:close/>
              </a:path>
              <a:path w="5103495" h="958850">
                <a:moveTo>
                  <a:pt x="5003425" y="33020"/>
                </a:moveTo>
                <a:lnTo>
                  <a:pt x="4984297" y="33020"/>
                </a:lnTo>
                <a:lnTo>
                  <a:pt x="5006368" y="34290"/>
                </a:lnTo>
                <a:lnTo>
                  <a:pt x="5021886" y="35368"/>
                </a:lnTo>
                <a:lnTo>
                  <a:pt x="5018770" y="34290"/>
                </a:lnTo>
                <a:lnTo>
                  <a:pt x="5003425" y="33020"/>
                </a:lnTo>
                <a:close/>
              </a:path>
              <a:path w="5103495" h="958850">
                <a:moveTo>
                  <a:pt x="3290960" y="31750"/>
                </a:moveTo>
                <a:lnTo>
                  <a:pt x="3206172" y="31750"/>
                </a:lnTo>
                <a:lnTo>
                  <a:pt x="3313645" y="33020"/>
                </a:lnTo>
                <a:lnTo>
                  <a:pt x="3290960" y="31750"/>
                </a:lnTo>
                <a:close/>
              </a:path>
              <a:path w="5103495" h="958850">
                <a:moveTo>
                  <a:pt x="3646131" y="31750"/>
                </a:moveTo>
                <a:lnTo>
                  <a:pt x="3529456" y="31750"/>
                </a:lnTo>
                <a:lnTo>
                  <a:pt x="3569366" y="33020"/>
                </a:lnTo>
                <a:lnTo>
                  <a:pt x="3611400" y="33020"/>
                </a:lnTo>
                <a:lnTo>
                  <a:pt x="3646131" y="31750"/>
                </a:lnTo>
                <a:close/>
              </a:path>
              <a:path w="5103495" h="958850">
                <a:moveTo>
                  <a:pt x="4945056" y="30480"/>
                </a:moveTo>
                <a:lnTo>
                  <a:pt x="4125591" y="30480"/>
                </a:lnTo>
                <a:lnTo>
                  <a:pt x="4224898" y="31750"/>
                </a:lnTo>
                <a:lnTo>
                  <a:pt x="4412176" y="31750"/>
                </a:lnTo>
                <a:lnTo>
                  <a:pt x="4415028" y="33020"/>
                </a:lnTo>
                <a:lnTo>
                  <a:pt x="4846713" y="33020"/>
                </a:lnTo>
                <a:lnTo>
                  <a:pt x="4945056" y="30480"/>
                </a:lnTo>
                <a:close/>
              </a:path>
              <a:path w="5103495" h="958850">
                <a:moveTo>
                  <a:pt x="2831234" y="30480"/>
                </a:moveTo>
                <a:lnTo>
                  <a:pt x="2727210" y="30480"/>
                </a:lnTo>
                <a:lnTo>
                  <a:pt x="2741174" y="31750"/>
                </a:lnTo>
                <a:lnTo>
                  <a:pt x="2854655" y="31750"/>
                </a:lnTo>
                <a:lnTo>
                  <a:pt x="2831234" y="30480"/>
                </a:lnTo>
                <a:close/>
              </a:path>
              <a:path w="5103495" h="958850">
                <a:moveTo>
                  <a:pt x="4040631" y="30480"/>
                </a:moveTo>
                <a:lnTo>
                  <a:pt x="3455305" y="30480"/>
                </a:lnTo>
                <a:lnTo>
                  <a:pt x="3486649" y="31750"/>
                </a:lnTo>
                <a:lnTo>
                  <a:pt x="3932272" y="31750"/>
                </a:lnTo>
                <a:lnTo>
                  <a:pt x="4040631" y="30480"/>
                </a:lnTo>
                <a:close/>
              </a:path>
              <a:path w="5103495" h="958850">
                <a:moveTo>
                  <a:pt x="5048186" y="10988"/>
                </a:moveTo>
                <a:lnTo>
                  <a:pt x="5054887" y="15556"/>
                </a:lnTo>
                <a:lnTo>
                  <a:pt x="5061343" y="19050"/>
                </a:lnTo>
                <a:lnTo>
                  <a:pt x="5071910" y="26670"/>
                </a:lnTo>
                <a:lnTo>
                  <a:pt x="5078422" y="31750"/>
                </a:lnTo>
                <a:lnTo>
                  <a:pt x="5080087" y="31750"/>
                </a:lnTo>
                <a:lnTo>
                  <a:pt x="5074530" y="27940"/>
                </a:lnTo>
                <a:lnTo>
                  <a:pt x="5059375" y="16510"/>
                </a:lnTo>
                <a:lnTo>
                  <a:pt x="5048186" y="10988"/>
                </a:lnTo>
                <a:close/>
              </a:path>
              <a:path w="5103495" h="958850">
                <a:moveTo>
                  <a:pt x="3869562" y="29210"/>
                </a:moveTo>
                <a:lnTo>
                  <a:pt x="2353269" y="29210"/>
                </a:lnTo>
                <a:lnTo>
                  <a:pt x="2339114" y="30480"/>
                </a:lnTo>
                <a:lnTo>
                  <a:pt x="3832153" y="30480"/>
                </a:lnTo>
                <a:lnTo>
                  <a:pt x="3869562" y="29210"/>
                </a:lnTo>
                <a:close/>
              </a:path>
              <a:path w="5103495" h="958850">
                <a:moveTo>
                  <a:pt x="1899934" y="26670"/>
                </a:moveTo>
                <a:lnTo>
                  <a:pt x="1638615" y="26670"/>
                </a:lnTo>
                <a:lnTo>
                  <a:pt x="1641551" y="27940"/>
                </a:lnTo>
                <a:lnTo>
                  <a:pt x="2042276" y="27940"/>
                </a:lnTo>
                <a:lnTo>
                  <a:pt x="1899934" y="26670"/>
                </a:lnTo>
                <a:close/>
              </a:path>
              <a:path w="5103495" h="958850">
                <a:moveTo>
                  <a:pt x="1412643" y="25400"/>
                </a:moveTo>
                <a:lnTo>
                  <a:pt x="1302842" y="25400"/>
                </a:lnTo>
                <a:lnTo>
                  <a:pt x="1319841" y="26670"/>
                </a:lnTo>
                <a:lnTo>
                  <a:pt x="1430223" y="26670"/>
                </a:lnTo>
                <a:lnTo>
                  <a:pt x="1412643" y="25400"/>
                </a:lnTo>
                <a:close/>
              </a:path>
              <a:path w="5103495" h="958850">
                <a:moveTo>
                  <a:pt x="1289317" y="24130"/>
                </a:moveTo>
                <a:lnTo>
                  <a:pt x="1139177" y="24130"/>
                </a:lnTo>
                <a:lnTo>
                  <a:pt x="1170266" y="25400"/>
                </a:lnTo>
                <a:lnTo>
                  <a:pt x="1320406" y="25400"/>
                </a:lnTo>
                <a:lnTo>
                  <a:pt x="1289317" y="24130"/>
                </a:lnTo>
                <a:close/>
              </a:path>
              <a:path w="5103495" h="958850">
                <a:moveTo>
                  <a:pt x="1002347" y="17780"/>
                </a:moveTo>
                <a:lnTo>
                  <a:pt x="627082" y="17780"/>
                </a:lnTo>
                <a:lnTo>
                  <a:pt x="747192" y="19050"/>
                </a:lnTo>
                <a:lnTo>
                  <a:pt x="1049627" y="19050"/>
                </a:lnTo>
                <a:lnTo>
                  <a:pt x="1002347" y="17780"/>
                </a:lnTo>
                <a:close/>
              </a:path>
              <a:path w="5103495" h="958850">
                <a:moveTo>
                  <a:pt x="5041310" y="9007"/>
                </a:moveTo>
                <a:lnTo>
                  <a:pt x="5047262" y="11430"/>
                </a:lnTo>
                <a:lnTo>
                  <a:pt x="5054303" y="15240"/>
                </a:lnTo>
                <a:lnTo>
                  <a:pt x="5052560" y="13970"/>
                </a:lnTo>
                <a:lnTo>
                  <a:pt x="5048186" y="10988"/>
                </a:lnTo>
                <a:lnTo>
                  <a:pt x="5046506" y="10160"/>
                </a:lnTo>
                <a:lnTo>
                  <a:pt x="5041310" y="9007"/>
                </a:lnTo>
                <a:close/>
              </a:path>
              <a:path w="5103495" h="958850">
                <a:moveTo>
                  <a:pt x="1377891" y="10160"/>
                </a:moveTo>
                <a:lnTo>
                  <a:pt x="1205039" y="10160"/>
                </a:lnTo>
                <a:lnTo>
                  <a:pt x="1176070" y="11430"/>
                </a:lnTo>
                <a:lnTo>
                  <a:pt x="1346847" y="11430"/>
                </a:lnTo>
                <a:lnTo>
                  <a:pt x="1377891" y="10160"/>
                </a:lnTo>
                <a:close/>
              </a:path>
              <a:path w="5103495" h="958850">
                <a:moveTo>
                  <a:pt x="5034877" y="6350"/>
                </a:moveTo>
                <a:lnTo>
                  <a:pt x="5037902" y="7620"/>
                </a:lnTo>
                <a:lnTo>
                  <a:pt x="5041310" y="9007"/>
                </a:lnTo>
                <a:lnTo>
                  <a:pt x="5046506" y="10160"/>
                </a:lnTo>
                <a:lnTo>
                  <a:pt x="5048186" y="10988"/>
                </a:lnTo>
                <a:lnTo>
                  <a:pt x="5045279" y="9007"/>
                </a:lnTo>
                <a:lnTo>
                  <a:pt x="5045579" y="9007"/>
                </a:lnTo>
                <a:lnTo>
                  <a:pt x="5034877" y="6350"/>
                </a:lnTo>
                <a:close/>
              </a:path>
              <a:path w="5103495" h="958850">
                <a:moveTo>
                  <a:pt x="1556939" y="9007"/>
                </a:moveTo>
                <a:lnTo>
                  <a:pt x="1314041" y="9007"/>
                </a:lnTo>
                <a:lnTo>
                  <a:pt x="1256766" y="10160"/>
                </a:lnTo>
                <a:lnTo>
                  <a:pt x="1537059" y="10160"/>
                </a:lnTo>
                <a:lnTo>
                  <a:pt x="1556939" y="9007"/>
                </a:lnTo>
                <a:close/>
              </a:path>
              <a:path w="5103495" h="958850">
                <a:moveTo>
                  <a:pt x="2287351" y="5080"/>
                </a:moveTo>
                <a:lnTo>
                  <a:pt x="1479118" y="5080"/>
                </a:lnTo>
                <a:lnTo>
                  <a:pt x="1530267" y="6350"/>
                </a:lnTo>
                <a:lnTo>
                  <a:pt x="1440929" y="7620"/>
                </a:lnTo>
                <a:lnTo>
                  <a:pt x="2744978" y="7620"/>
                </a:lnTo>
                <a:lnTo>
                  <a:pt x="2287351" y="5080"/>
                </a:lnTo>
                <a:close/>
              </a:path>
              <a:path w="5103495" h="958850">
                <a:moveTo>
                  <a:pt x="1245853" y="5080"/>
                </a:moveTo>
                <a:lnTo>
                  <a:pt x="1156259" y="5080"/>
                </a:lnTo>
                <a:lnTo>
                  <a:pt x="1186016" y="6350"/>
                </a:lnTo>
                <a:lnTo>
                  <a:pt x="1299740" y="6350"/>
                </a:lnTo>
                <a:lnTo>
                  <a:pt x="1245853" y="5080"/>
                </a:lnTo>
                <a:close/>
              </a:path>
              <a:path w="5103495" h="958850">
                <a:moveTo>
                  <a:pt x="5016538" y="1270"/>
                </a:moveTo>
                <a:lnTo>
                  <a:pt x="5014417" y="1270"/>
                </a:lnTo>
                <a:lnTo>
                  <a:pt x="5034877" y="6350"/>
                </a:lnTo>
                <a:lnTo>
                  <a:pt x="5031662" y="5080"/>
                </a:lnTo>
                <a:lnTo>
                  <a:pt x="5016538" y="1270"/>
                </a:lnTo>
                <a:close/>
              </a:path>
              <a:path w="5103495" h="958850">
                <a:moveTo>
                  <a:pt x="2438580" y="3810"/>
                </a:moveTo>
                <a:lnTo>
                  <a:pt x="1914044" y="3810"/>
                </a:lnTo>
                <a:lnTo>
                  <a:pt x="1913623" y="5080"/>
                </a:lnTo>
                <a:lnTo>
                  <a:pt x="2591671" y="5080"/>
                </a:lnTo>
                <a:lnTo>
                  <a:pt x="2438580" y="3810"/>
                </a:lnTo>
                <a:close/>
              </a:path>
              <a:path w="5103495" h="958850">
                <a:moveTo>
                  <a:pt x="2396807" y="2540"/>
                </a:moveTo>
                <a:lnTo>
                  <a:pt x="2179510" y="2540"/>
                </a:lnTo>
                <a:lnTo>
                  <a:pt x="2181039" y="3810"/>
                </a:lnTo>
                <a:lnTo>
                  <a:pt x="2380244" y="3810"/>
                </a:lnTo>
                <a:lnTo>
                  <a:pt x="2396807" y="2540"/>
                </a:lnTo>
                <a:close/>
              </a:path>
              <a:path w="5103495" h="958850">
                <a:moveTo>
                  <a:pt x="4160466" y="2540"/>
                </a:moveTo>
                <a:lnTo>
                  <a:pt x="3713853" y="2540"/>
                </a:lnTo>
                <a:lnTo>
                  <a:pt x="3970616" y="3810"/>
                </a:lnTo>
                <a:lnTo>
                  <a:pt x="4164498" y="3810"/>
                </a:lnTo>
                <a:lnTo>
                  <a:pt x="4160466" y="2540"/>
                </a:lnTo>
                <a:close/>
              </a:path>
              <a:path w="5103495" h="958850">
                <a:moveTo>
                  <a:pt x="2019419" y="1270"/>
                </a:moveTo>
                <a:lnTo>
                  <a:pt x="1883524" y="1270"/>
                </a:lnTo>
                <a:lnTo>
                  <a:pt x="1915766" y="2540"/>
                </a:lnTo>
                <a:lnTo>
                  <a:pt x="2047024" y="2540"/>
                </a:lnTo>
                <a:lnTo>
                  <a:pt x="2019419" y="1270"/>
                </a:lnTo>
                <a:close/>
              </a:path>
              <a:path w="5103495" h="958850">
                <a:moveTo>
                  <a:pt x="4739572" y="1270"/>
                </a:moveTo>
                <a:lnTo>
                  <a:pt x="4299319" y="1270"/>
                </a:lnTo>
                <a:lnTo>
                  <a:pt x="4206334" y="2540"/>
                </a:lnTo>
                <a:lnTo>
                  <a:pt x="4986172" y="2540"/>
                </a:lnTo>
                <a:lnTo>
                  <a:pt x="4739572" y="1270"/>
                </a:lnTo>
                <a:close/>
              </a:path>
              <a:path w="5103495" h="958850">
                <a:moveTo>
                  <a:pt x="4723390" y="0"/>
                </a:moveTo>
                <a:lnTo>
                  <a:pt x="3559578" y="0"/>
                </a:lnTo>
                <a:lnTo>
                  <a:pt x="3641413" y="1270"/>
                </a:lnTo>
                <a:lnTo>
                  <a:pt x="4717429" y="1270"/>
                </a:lnTo>
                <a:lnTo>
                  <a:pt x="4723390" y="0"/>
                </a:lnTo>
                <a:close/>
              </a:path>
              <a:path w="5103495" h="958850">
                <a:moveTo>
                  <a:pt x="4998746" y="0"/>
                </a:moveTo>
                <a:lnTo>
                  <a:pt x="5001259" y="1270"/>
                </a:lnTo>
                <a:lnTo>
                  <a:pt x="5004599" y="1270"/>
                </a:lnTo>
                <a:lnTo>
                  <a:pt x="4998746" y="0"/>
                </a:lnTo>
                <a:close/>
              </a:path>
            </a:pathLst>
          </a:custGeom>
          <a:solidFill>
            <a:srgbClr val="FE7558">
              <a:alpha val="955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7402804" y="5472932"/>
            <a:ext cx="40824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solidFill>
                  <a:srgbClr val="FF644E"/>
                </a:solidFill>
                <a:latin typeface="Microsoft YaHei"/>
                <a:cs typeface="Microsoft YaHei"/>
              </a:rPr>
              <a:t>客户端在四元组不冲突下，没有端口限制 ！！！</a:t>
            </a:r>
            <a:endParaRPr sz="1500">
              <a:latin typeface="Microsoft YaHei"/>
              <a:cs typeface="Microsoft YaHei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5247716" y="2151888"/>
            <a:ext cx="6455410" cy="3444875"/>
            <a:chOff x="5247716" y="2151888"/>
            <a:chExt cx="6455410" cy="3444875"/>
          </a:xfrm>
        </p:grpSpPr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98526" y="2151888"/>
              <a:ext cx="5104549" cy="210826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47716" y="3900162"/>
              <a:ext cx="1696580" cy="1696580"/>
            </a:xfrm>
            <a:prstGeom prst="rect">
              <a:avLst/>
            </a:prstGeom>
          </p:spPr>
        </p:pic>
      </p:grpSp>
      <p:pic>
        <p:nvPicPr>
          <p:cNvPr id="22" name="object 22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8543" rIns="0" bIns="0" rtlCol="0" vert="horz">
            <a:spAutoFit/>
          </a:bodyPr>
          <a:lstStyle/>
          <a:p>
            <a:pPr marL="1195070">
              <a:lnSpc>
                <a:spcPct val="100000"/>
              </a:lnSpc>
              <a:spcBef>
                <a:spcPts val="100"/>
              </a:spcBef>
            </a:pPr>
            <a:r>
              <a:rPr dirty="0"/>
              <a:t>peer</a:t>
            </a:r>
            <a:r>
              <a:rPr dirty="0" spc="210"/>
              <a:t> </a:t>
            </a:r>
            <a:r>
              <a:rPr dirty="0"/>
              <a:t>to</a:t>
            </a:r>
            <a:r>
              <a:rPr dirty="0" spc="210"/>
              <a:t> </a:t>
            </a:r>
            <a:r>
              <a:rPr dirty="0" spc="-20"/>
              <a:t>peer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634930" y="1609045"/>
            <a:ext cx="2921635" cy="4183379"/>
            <a:chOff x="4634930" y="1609045"/>
            <a:chExt cx="2921635" cy="4183379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4930" y="1609045"/>
              <a:ext cx="2921166" cy="341052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543054" y="5364048"/>
              <a:ext cx="1102360" cy="415925"/>
            </a:xfrm>
            <a:custGeom>
              <a:avLst/>
              <a:gdLst/>
              <a:ahLst/>
              <a:cxnLst/>
              <a:rect l="l" t="t" r="r" b="b"/>
              <a:pathLst>
                <a:path w="1102359" h="415925">
                  <a:moveTo>
                    <a:pt x="811098" y="0"/>
                  </a:moveTo>
                  <a:lnTo>
                    <a:pt x="291211" y="0"/>
                  </a:lnTo>
                  <a:lnTo>
                    <a:pt x="234681" y="186"/>
                  </a:lnTo>
                  <a:lnTo>
                    <a:pt x="189093" y="1495"/>
                  </a:lnTo>
                  <a:lnTo>
                    <a:pt x="124485" y="11963"/>
                  </a:lnTo>
                  <a:lnTo>
                    <a:pt x="87522" y="30216"/>
                  </a:lnTo>
                  <a:lnTo>
                    <a:pt x="55756" y="55746"/>
                  </a:lnTo>
                  <a:lnTo>
                    <a:pt x="30223" y="87515"/>
                  </a:lnTo>
                  <a:lnTo>
                    <a:pt x="11963" y="124485"/>
                  </a:lnTo>
                  <a:lnTo>
                    <a:pt x="2852" y="164061"/>
                  </a:lnTo>
                  <a:lnTo>
                    <a:pt x="0" y="207657"/>
                  </a:lnTo>
                  <a:lnTo>
                    <a:pt x="695" y="228591"/>
                  </a:lnTo>
                  <a:lnTo>
                    <a:pt x="6574" y="272933"/>
                  </a:lnTo>
                  <a:lnTo>
                    <a:pt x="30223" y="327812"/>
                  </a:lnTo>
                  <a:lnTo>
                    <a:pt x="55756" y="359580"/>
                  </a:lnTo>
                  <a:lnTo>
                    <a:pt x="87522" y="385110"/>
                  </a:lnTo>
                  <a:lnTo>
                    <a:pt x="124485" y="403368"/>
                  </a:lnTo>
                  <a:lnTo>
                    <a:pt x="189093" y="413835"/>
                  </a:lnTo>
                  <a:lnTo>
                    <a:pt x="234681" y="415143"/>
                  </a:lnTo>
                  <a:lnTo>
                    <a:pt x="291211" y="415330"/>
                  </a:lnTo>
                  <a:lnTo>
                    <a:pt x="811098" y="415330"/>
                  </a:lnTo>
                  <a:lnTo>
                    <a:pt x="867627" y="415143"/>
                  </a:lnTo>
                  <a:lnTo>
                    <a:pt x="913215" y="413835"/>
                  </a:lnTo>
                  <a:lnTo>
                    <a:pt x="977823" y="403368"/>
                  </a:lnTo>
                  <a:lnTo>
                    <a:pt x="1014786" y="385110"/>
                  </a:lnTo>
                  <a:lnTo>
                    <a:pt x="1046553" y="359580"/>
                  </a:lnTo>
                  <a:lnTo>
                    <a:pt x="1072085" y="327812"/>
                  </a:lnTo>
                  <a:lnTo>
                    <a:pt x="1090345" y="290846"/>
                  </a:lnTo>
                  <a:lnTo>
                    <a:pt x="1099456" y="251266"/>
                  </a:lnTo>
                  <a:lnTo>
                    <a:pt x="1102309" y="207657"/>
                  </a:lnTo>
                  <a:lnTo>
                    <a:pt x="1101613" y="186732"/>
                  </a:lnTo>
                  <a:lnTo>
                    <a:pt x="1095735" y="142395"/>
                  </a:lnTo>
                  <a:lnTo>
                    <a:pt x="1072085" y="87515"/>
                  </a:lnTo>
                  <a:lnTo>
                    <a:pt x="1046553" y="55746"/>
                  </a:lnTo>
                  <a:lnTo>
                    <a:pt x="1014786" y="30216"/>
                  </a:lnTo>
                  <a:lnTo>
                    <a:pt x="977823" y="11963"/>
                  </a:lnTo>
                  <a:lnTo>
                    <a:pt x="913215" y="1495"/>
                  </a:lnTo>
                  <a:lnTo>
                    <a:pt x="867627" y="186"/>
                  </a:lnTo>
                  <a:lnTo>
                    <a:pt x="811098" y="0"/>
                  </a:lnTo>
                  <a:close/>
                </a:path>
              </a:pathLst>
            </a:custGeom>
            <a:solidFill>
              <a:srgbClr val="AAFF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543054" y="5364048"/>
              <a:ext cx="1102360" cy="415925"/>
            </a:xfrm>
            <a:custGeom>
              <a:avLst/>
              <a:gdLst/>
              <a:ahLst/>
              <a:cxnLst/>
              <a:rect l="l" t="t" r="r" b="b"/>
              <a:pathLst>
                <a:path w="1102359" h="415925">
                  <a:moveTo>
                    <a:pt x="291211" y="0"/>
                  </a:moveTo>
                  <a:lnTo>
                    <a:pt x="811089" y="0"/>
                  </a:lnTo>
                  <a:lnTo>
                    <a:pt x="867619" y="186"/>
                  </a:lnTo>
                  <a:lnTo>
                    <a:pt x="913208" y="1495"/>
                  </a:lnTo>
                  <a:lnTo>
                    <a:pt x="977814" y="11962"/>
                  </a:lnTo>
                  <a:lnTo>
                    <a:pt x="1014781" y="30220"/>
                  </a:lnTo>
                  <a:lnTo>
                    <a:pt x="1046548" y="55751"/>
                  </a:lnTo>
                  <a:lnTo>
                    <a:pt x="1072079" y="87518"/>
                  </a:lnTo>
                  <a:lnTo>
                    <a:pt x="1090336" y="124485"/>
                  </a:lnTo>
                  <a:lnTo>
                    <a:pt x="1099447" y="164063"/>
                  </a:lnTo>
                  <a:lnTo>
                    <a:pt x="1102300" y="207667"/>
                  </a:lnTo>
                  <a:lnTo>
                    <a:pt x="1101604" y="228598"/>
                  </a:lnTo>
                  <a:lnTo>
                    <a:pt x="1095726" y="272937"/>
                  </a:lnTo>
                  <a:lnTo>
                    <a:pt x="1072079" y="327817"/>
                  </a:lnTo>
                  <a:lnTo>
                    <a:pt x="1046548" y="359584"/>
                  </a:lnTo>
                  <a:lnTo>
                    <a:pt x="1014781" y="385114"/>
                  </a:lnTo>
                  <a:lnTo>
                    <a:pt x="977814" y="403372"/>
                  </a:lnTo>
                  <a:lnTo>
                    <a:pt x="913208" y="413840"/>
                  </a:lnTo>
                  <a:lnTo>
                    <a:pt x="867619" y="415148"/>
                  </a:lnTo>
                  <a:lnTo>
                    <a:pt x="811089" y="415335"/>
                  </a:lnTo>
                  <a:lnTo>
                    <a:pt x="291211" y="415335"/>
                  </a:lnTo>
                  <a:lnTo>
                    <a:pt x="234680" y="415148"/>
                  </a:lnTo>
                  <a:lnTo>
                    <a:pt x="189091" y="413840"/>
                  </a:lnTo>
                  <a:lnTo>
                    <a:pt x="124485" y="403372"/>
                  </a:lnTo>
                  <a:lnTo>
                    <a:pt x="87518" y="385114"/>
                  </a:lnTo>
                  <a:lnTo>
                    <a:pt x="55751" y="359584"/>
                  </a:lnTo>
                  <a:lnTo>
                    <a:pt x="30220" y="327817"/>
                  </a:lnTo>
                  <a:lnTo>
                    <a:pt x="11962" y="290850"/>
                  </a:lnTo>
                  <a:lnTo>
                    <a:pt x="2852" y="251271"/>
                  </a:lnTo>
                  <a:lnTo>
                    <a:pt x="0" y="207667"/>
                  </a:lnTo>
                  <a:lnTo>
                    <a:pt x="695" y="186737"/>
                  </a:lnTo>
                  <a:lnTo>
                    <a:pt x="6573" y="142397"/>
                  </a:lnTo>
                  <a:lnTo>
                    <a:pt x="30220" y="87518"/>
                  </a:lnTo>
                  <a:lnTo>
                    <a:pt x="55751" y="55751"/>
                  </a:lnTo>
                  <a:lnTo>
                    <a:pt x="87518" y="30220"/>
                  </a:lnTo>
                  <a:lnTo>
                    <a:pt x="124485" y="11962"/>
                  </a:lnTo>
                  <a:lnTo>
                    <a:pt x="189091" y="1495"/>
                  </a:lnTo>
                  <a:lnTo>
                    <a:pt x="234680" y="186"/>
                  </a:lnTo>
                  <a:lnTo>
                    <a:pt x="291211" y="0"/>
                  </a:lnTo>
                  <a:close/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9743516" y="148666"/>
            <a:ext cx="2235835" cy="2159000"/>
            <a:chOff x="9743516" y="148666"/>
            <a:chExt cx="2235835" cy="215900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3516" y="610857"/>
              <a:ext cx="1696580" cy="169658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9738" y="148666"/>
              <a:ext cx="659117" cy="659117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5982690" y="5474558"/>
            <a:ext cx="22479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4B4A4B"/>
                </a:solidFill>
                <a:latin typeface="Trebuchet MS"/>
                <a:cs typeface="Trebuchet MS"/>
              </a:rPr>
              <a:t>:80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577294" y="5969021"/>
            <a:ext cx="10217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35353"/>
                </a:solidFill>
                <a:latin typeface="Trebuchet MS"/>
                <a:cs typeface="Trebuchet MS"/>
              </a:rPr>
              <a:t>192.168.0.100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341300" y="3916426"/>
            <a:ext cx="23876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535353"/>
                </a:solidFill>
                <a:latin typeface="Trebuchet MS"/>
                <a:cs typeface="Trebuchet MS"/>
              </a:rPr>
              <a:t>3w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10849" y="3169932"/>
            <a:ext cx="27355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E5E5E"/>
                </a:solidFill>
                <a:latin typeface="Trebuchet MS"/>
                <a:cs typeface="Trebuchet MS"/>
              </a:rPr>
              <a:t>ip_local_port_range</a:t>
            </a:r>
            <a:r>
              <a:rPr dirty="0" sz="1500" spc="17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5E5E5E"/>
                </a:solidFill>
                <a:latin typeface="Trebuchet MS"/>
                <a:cs typeface="Trebuchet MS"/>
              </a:rPr>
              <a:t>=</a:t>
            </a:r>
            <a:r>
              <a:rPr dirty="0" sz="1500" spc="17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5E5E5E"/>
                </a:solidFill>
                <a:latin typeface="Trebuchet MS"/>
                <a:cs typeface="Trebuchet MS"/>
              </a:rPr>
              <a:t>3w</a:t>
            </a:r>
            <a:r>
              <a:rPr dirty="0" sz="1500" spc="17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500" spc="155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dirty="0" sz="1500" spc="17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5E5E5E"/>
                </a:solidFill>
                <a:latin typeface="Trebuchet MS"/>
                <a:cs typeface="Trebuchet MS"/>
              </a:rPr>
              <a:t>6w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796694" y="3758590"/>
            <a:ext cx="3273425" cy="684530"/>
          </a:xfrm>
          <a:custGeom>
            <a:avLst/>
            <a:gdLst/>
            <a:ahLst/>
            <a:cxnLst/>
            <a:rect l="l" t="t" r="r" b="b"/>
            <a:pathLst>
              <a:path w="3273425" h="684529">
                <a:moveTo>
                  <a:pt x="1886623" y="683260"/>
                </a:moveTo>
                <a:lnTo>
                  <a:pt x="1830343" y="683260"/>
                </a:lnTo>
                <a:lnTo>
                  <a:pt x="1901661" y="684530"/>
                </a:lnTo>
                <a:lnTo>
                  <a:pt x="1886623" y="683260"/>
                </a:lnTo>
                <a:close/>
              </a:path>
              <a:path w="3273425" h="684529">
                <a:moveTo>
                  <a:pt x="3268401" y="267970"/>
                </a:moveTo>
                <a:lnTo>
                  <a:pt x="3239962" y="267970"/>
                </a:lnTo>
                <a:lnTo>
                  <a:pt x="3240146" y="290830"/>
                </a:lnTo>
                <a:lnTo>
                  <a:pt x="3240156" y="292100"/>
                </a:lnTo>
                <a:lnTo>
                  <a:pt x="3240279" y="307340"/>
                </a:lnTo>
                <a:lnTo>
                  <a:pt x="3240371" y="318770"/>
                </a:lnTo>
                <a:lnTo>
                  <a:pt x="3240485" y="335280"/>
                </a:lnTo>
                <a:lnTo>
                  <a:pt x="3240588" y="350519"/>
                </a:lnTo>
                <a:lnTo>
                  <a:pt x="3240683" y="364490"/>
                </a:lnTo>
                <a:lnTo>
                  <a:pt x="3240735" y="372110"/>
                </a:lnTo>
                <a:lnTo>
                  <a:pt x="3240838" y="391160"/>
                </a:lnTo>
                <a:lnTo>
                  <a:pt x="3240948" y="411480"/>
                </a:lnTo>
                <a:lnTo>
                  <a:pt x="3241032" y="429260"/>
                </a:lnTo>
                <a:lnTo>
                  <a:pt x="3241158" y="556740"/>
                </a:lnTo>
                <a:lnTo>
                  <a:pt x="3241638" y="566419"/>
                </a:lnTo>
                <a:lnTo>
                  <a:pt x="3242876" y="598169"/>
                </a:lnTo>
                <a:lnTo>
                  <a:pt x="3241135" y="610290"/>
                </a:lnTo>
                <a:lnTo>
                  <a:pt x="3241135" y="610879"/>
                </a:lnTo>
                <a:lnTo>
                  <a:pt x="3239047" y="626110"/>
                </a:lnTo>
                <a:lnTo>
                  <a:pt x="3235879" y="631083"/>
                </a:lnTo>
                <a:lnTo>
                  <a:pt x="3234222" y="637540"/>
                </a:lnTo>
                <a:lnTo>
                  <a:pt x="3231282" y="639574"/>
                </a:lnTo>
                <a:lnTo>
                  <a:pt x="3231100" y="640080"/>
                </a:lnTo>
                <a:lnTo>
                  <a:pt x="3229626" y="641511"/>
                </a:lnTo>
                <a:lnTo>
                  <a:pt x="3228529" y="642619"/>
                </a:lnTo>
                <a:lnTo>
                  <a:pt x="3225293" y="647700"/>
                </a:lnTo>
                <a:lnTo>
                  <a:pt x="3220107" y="650750"/>
                </a:lnTo>
                <a:lnTo>
                  <a:pt x="3219324" y="651510"/>
                </a:lnTo>
                <a:lnTo>
                  <a:pt x="3218283" y="651823"/>
                </a:lnTo>
                <a:lnTo>
                  <a:pt x="3212338" y="655319"/>
                </a:lnTo>
                <a:lnTo>
                  <a:pt x="3204535" y="657860"/>
                </a:lnTo>
                <a:lnTo>
                  <a:pt x="1784123" y="657860"/>
                </a:lnTo>
                <a:lnTo>
                  <a:pt x="1732561" y="659130"/>
                </a:lnTo>
                <a:lnTo>
                  <a:pt x="377786" y="659130"/>
                </a:lnTo>
                <a:lnTo>
                  <a:pt x="406139" y="660400"/>
                </a:lnTo>
                <a:lnTo>
                  <a:pt x="874053" y="660400"/>
                </a:lnTo>
                <a:lnTo>
                  <a:pt x="874053" y="661732"/>
                </a:lnTo>
                <a:lnTo>
                  <a:pt x="756659" y="661732"/>
                </a:lnTo>
                <a:lnTo>
                  <a:pt x="765456" y="662940"/>
                </a:lnTo>
                <a:lnTo>
                  <a:pt x="480201" y="662940"/>
                </a:lnTo>
                <a:lnTo>
                  <a:pt x="473046" y="664262"/>
                </a:lnTo>
                <a:lnTo>
                  <a:pt x="563885" y="664262"/>
                </a:lnTo>
                <a:lnTo>
                  <a:pt x="623344" y="665480"/>
                </a:lnTo>
                <a:lnTo>
                  <a:pt x="498146" y="665480"/>
                </a:lnTo>
                <a:lnTo>
                  <a:pt x="504953" y="666750"/>
                </a:lnTo>
                <a:lnTo>
                  <a:pt x="408867" y="666750"/>
                </a:lnTo>
                <a:lnTo>
                  <a:pt x="387227" y="668073"/>
                </a:lnTo>
                <a:lnTo>
                  <a:pt x="235681" y="668073"/>
                </a:lnTo>
                <a:lnTo>
                  <a:pt x="257497" y="669290"/>
                </a:lnTo>
                <a:lnTo>
                  <a:pt x="579870" y="669290"/>
                </a:lnTo>
                <a:lnTo>
                  <a:pt x="523107" y="670560"/>
                </a:lnTo>
                <a:lnTo>
                  <a:pt x="298052" y="670560"/>
                </a:lnTo>
                <a:lnTo>
                  <a:pt x="256327" y="671830"/>
                </a:lnTo>
                <a:lnTo>
                  <a:pt x="417927" y="671830"/>
                </a:lnTo>
                <a:lnTo>
                  <a:pt x="463650" y="673100"/>
                </a:lnTo>
                <a:lnTo>
                  <a:pt x="357862" y="673100"/>
                </a:lnTo>
                <a:lnTo>
                  <a:pt x="317985" y="674369"/>
                </a:lnTo>
                <a:lnTo>
                  <a:pt x="630896" y="674369"/>
                </a:lnTo>
                <a:lnTo>
                  <a:pt x="729215" y="675640"/>
                </a:lnTo>
                <a:lnTo>
                  <a:pt x="754304" y="676910"/>
                </a:lnTo>
                <a:lnTo>
                  <a:pt x="1208114" y="676910"/>
                </a:lnTo>
                <a:lnTo>
                  <a:pt x="1159263" y="678180"/>
                </a:lnTo>
                <a:lnTo>
                  <a:pt x="1045897" y="678180"/>
                </a:lnTo>
                <a:lnTo>
                  <a:pt x="1071832" y="679450"/>
                </a:lnTo>
                <a:lnTo>
                  <a:pt x="1247480" y="679450"/>
                </a:lnTo>
                <a:lnTo>
                  <a:pt x="1139689" y="680719"/>
                </a:lnTo>
                <a:lnTo>
                  <a:pt x="2270761" y="680719"/>
                </a:lnTo>
                <a:lnTo>
                  <a:pt x="2325795" y="681990"/>
                </a:lnTo>
                <a:lnTo>
                  <a:pt x="2472946" y="683260"/>
                </a:lnTo>
                <a:lnTo>
                  <a:pt x="2630622" y="683260"/>
                </a:lnTo>
                <a:lnTo>
                  <a:pt x="2632489" y="684530"/>
                </a:lnTo>
                <a:lnTo>
                  <a:pt x="3180843" y="684530"/>
                </a:lnTo>
                <a:lnTo>
                  <a:pt x="3203289" y="683260"/>
                </a:lnTo>
                <a:lnTo>
                  <a:pt x="3227886" y="676910"/>
                </a:lnTo>
                <a:lnTo>
                  <a:pt x="3243365" y="668073"/>
                </a:lnTo>
                <a:lnTo>
                  <a:pt x="3248282" y="663849"/>
                </a:lnTo>
                <a:lnTo>
                  <a:pt x="3249019" y="662940"/>
                </a:lnTo>
                <a:lnTo>
                  <a:pt x="3255365" y="655567"/>
                </a:lnTo>
                <a:lnTo>
                  <a:pt x="3256328" y="654050"/>
                </a:lnTo>
                <a:lnTo>
                  <a:pt x="3256752" y="652993"/>
                </a:lnTo>
                <a:lnTo>
                  <a:pt x="3262546" y="641511"/>
                </a:lnTo>
                <a:lnTo>
                  <a:pt x="3267100" y="591819"/>
                </a:lnTo>
                <a:lnTo>
                  <a:pt x="3267927" y="546612"/>
                </a:lnTo>
                <a:lnTo>
                  <a:pt x="3268045" y="539750"/>
                </a:lnTo>
                <a:lnTo>
                  <a:pt x="3268156" y="516890"/>
                </a:lnTo>
                <a:lnTo>
                  <a:pt x="3268272" y="488950"/>
                </a:lnTo>
                <a:lnTo>
                  <a:pt x="3268393" y="290830"/>
                </a:lnTo>
                <a:lnTo>
                  <a:pt x="3268401" y="267970"/>
                </a:lnTo>
                <a:close/>
              </a:path>
              <a:path w="3273425" h="684529">
                <a:moveTo>
                  <a:pt x="1581625" y="681990"/>
                </a:moveTo>
                <a:lnTo>
                  <a:pt x="1521860" y="681990"/>
                </a:lnTo>
                <a:lnTo>
                  <a:pt x="1597153" y="683260"/>
                </a:lnTo>
                <a:lnTo>
                  <a:pt x="1581625" y="681990"/>
                </a:lnTo>
                <a:close/>
              </a:path>
              <a:path w="3273425" h="684529">
                <a:moveTo>
                  <a:pt x="2312265" y="681990"/>
                </a:moveTo>
                <a:lnTo>
                  <a:pt x="1996505" y="681990"/>
                </a:lnTo>
                <a:lnTo>
                  <a:pt x="2030562" y="683260"/>
                </a:lnTo>
                <a:lnTo>
                  <a:pt x="2274471" y="683260"/>
                </a:lnTo>
                <a:lnTo>
                  <a:pt x="2312265" y="681990"/>
                </a:lnTo>
                <a:close/>
              </a:path>
              <a:path w="3273425" h="684529">
                <a:moveTo>
                  <a:pt x="3208064" y="682758"/>
                </a:moveTo>
                <a:lnTo>
                  <a:pt x="3204440" y="683260"/>
                </a:lnTo>
                <a:lnTo>
                  <a:pt x="3205260" y="683260"/>
                </a:lnTo>
                <a:lnTo>
                  <a:pt x="3208064" y="682758"/>
                </a:lnTo>
                <a:close/>
              </a:path>
              <a:path w="3273425" h="684529">
                <a:moveTo>
                  <a:pt x="3229287" y="677155"/>
                </a:moveTo>
                <a:lnTo>
                  <a:pt x="3219461" y="680719"/>
                </a:lnTo>
                <a:lnTo>
                  <a:pt x="3208064" y="682758"/>
                </a:lnTo>
                <a:lnTo>
                  <a:pt x="3222793" y="680719"/>
                </a:lnTo>
                <a:lnTo>
                  <a:pt x="3229287" y="677155"/>
                </a:lnTo>
                <a:close/>
              </a:path>
              <a:path w="3273425" h="684529">
                <a:moveTo>
                  <a:pt x="2270761" y="680719"/>
                </a:moveTo>
                <a:lnTo>
                  <a:pt x="1264510" y="680719"/>
                </a:lnTo>
                <a:lnTo>
                  <a:pt x="1255114" y="681990"/>
                </a:lnTo>
                <a:lnTo>
                  <a:pt x="2245937" y="681990"/>
                </a:lnTo>
                <a:lnTo>
                  <a:pt x="2270761" y="680719"/>
                </a:lnTo>
                <a:close/>
              </a:path>
              <a:path w="3273425" h="684529">
                <a:moveTo>
                  <a:pt x="986794" y="678180"/>
                </a:moveTo>
                <a:lnTo>
                  <a:pt x="790894" y="678180"/>
                </a:lnTo>
                <a:lnTo>
                  <a:pt x="792265" y="679450"/>
                </a:lnTo>
                <a:lnTo>
                  <a:pt x="1076010" y="679450"/>
                </a:lnTo>
                <a:lnTo>
                  <a:pt x="986794" y="678180"/>
                </a:lnTo>
                <a:close/>
              </a:path>
              <a:path w="3273425" h="684529">
                <a:moveTo>
                  <a:pt x="652045" y="676910"/>
                </a:moveTo>
                <a:lnTo>
                  <a:pt x="567501" y="676910"/>
                </a:lnTo>
                <a:lnTo>
                  <a:pt x="578776" y="678180"/>
                </a:lnTo>
                <a:lnTo>
                  <a:pt x="652045" y="676910"/>
                </a:lnTo>
                <a:close/>
              </a:path>
              <a:path w="3273425" h="684529">
                <a:moveTo>
                  <a:pt x="3237848" y="672457"/>
                </a:moveTo>
                <a:lnTo>
                  <a:pt x="3229287" y="677155"/>
                </a:lnTo>
                <a:lnTo>
                  <a:pt x="3233466" y="675640"/>
                </a:lnTo>
                <a:lnTo>
                  <a:pt x="3237848" y="672457"/>
                </a:lnTo>
                <a:close/>
              </a:path>
              <a:path w="3273425" h="684529">
                <a:moveTo>
                  <a:pt x="3240470" y="670560"/>
                </a:moveTo>
                <a:lnTo>
                  <a:pt x="3237848" y="672457"/>
                </a:lnTo>
                <a:lnTo>
                  <a:pt x="3238992" y="671830"/>
                </a:lnTo>
                <a:lnTo>
                  <a:pt x="3240470" y="670560"/>
                </a:lnTo>
                <a:close/>
              </a:path>
              <a:path w="3273425" h="684529">
                <a:moveTo>
                  <a:pt x="368163" y="669290"/>
                </a:moveTo>
                <a:lnTo>
                  <a:pt x="189439" y="669290"/>
                </a:lnTo>
                <a:lnTo>
                  <a:pt x="227942" y="670560"/>
                </a:lnTo>
                <a:lnTo>
                  <a:pt x="416030" y="670560"/>
                </a:lnTo>
                <a:lnTo>
                  <a:pt x="368163" y="669290"/>
                </a:lnTo>
                <a:close/>
              </a:path>
              <a:path w="3273425" h="684529">
                <a:moveTo>
                  <a:pt x="3246392" y="666345"/>
                </a:moveTo>
                <a:lnTo>
                  <a:pt x="3243365" y="668073"/>
                </a:lnTo>
                <a:lnTo>
                  <a:pt x="3240470" y="670560"/>
                </a:lnTo>
                <a:lnTo>
                  <a:pt x="3246392" y="666345"/>
                </a:lnTo>
                <a:close/>
              </a:path>
              <a:path w="3273425" h="684529">
                <a:moveTo>
                  <a:pt x="3270337" y="94829"/>
                </a:moveTo>
                <a:lnTo>
                  <a:pt x="3269511" y="110490"/>
                </a:lnTo>
                <a:lnTo>
                  <a:pt x="3269399" y="113028"/>
                </a:lnTo>
                <a:lnTo>
                  <a:pt x="3269287" y="115570"/>
                </a:lnTo>
                <a:lnTo>
                  <a:pt x="3268665" y="255270"/>
                </a:lnTo>
                <a:lnTo>
                  <a:pt x="3268546" y="400374"/>
                </a:lnTo>
                <a:lnTo>
                  <a:pt x="3268422" y="614680"/>
                </a:lnTo>
                <a:lnTo>
                  <a:pt x="3266960" y="627380"/>
                </a:lnTo>
                <a:lnTo>
                  <a:pt x="3262651" y="641346"/>
                </a:lnTo>
                <a:lnTo>
                  <a:pt x="3262600" y="641511"/>
                </a:lnTo>
                <a:lnTo>
                  <a:pt x="3261971" y="645160"/>
                </a:lnTo>
                <a:lnTo>
                  <a:pt x="3256999" y="652993"/>
                </a:lnTo>
                <a:lnTo>
                  <a:pt x="3256219" y="654050"/>
                </a:lnTo>
                <a:lnTo>
                  <a:pt x="3255578" y="655319"/>
                </a:lnTo>
                <a:lnTo>
                  <a:pt x="3255365" y="655567"/>
                </a:lnTo>
                <a:lnTo>
                  <a:pt x="3252298" y="660400"/>
                </a:lnTo>
                <a:lnTo>
                  <a:pt x="3249341" y="662940"/>
                </a:lnTo>
                <a:lnTo>
                  <a:pt x="3248236" y="663849"/>
                </a:lnTo>
                <a:lnTo>
                  <a:pt x="3245739" y="666750"/>
                </a:lnTo>
                <a:lnTo>
                  <a:pt x="3246392" y="666345"/>
                </a:lnTo>
                <a:lnTo>
                  <a:pt x="3250040" y="664262"/>
                </a:lnTo>
                <a:lnTo>
                  <a:pt x="3272143" y="615950"/>
                </a:lnTo>
                <a:lnTo>
                  <a:pt x="3272992" y="590550"/>
                </a:lnTo>
                <a:lnTo>
                  <a:pt x="3271402" y="567690"/>
                </a:lnTo>
                <a:lnTo>
                  <a:pt x="3270175" y="543560"/>
                </a:lnTo>
                <a:lnTo>
                  <a:pt x="3270300" y="205739"/>
                </a:lnTo>
                <a:lnTo>
                  <a:pt x="3270337" y="94829"/>
                </a:lnTo>
                <a:close/>
              </a:path>
              <a:path w="3273425" h="684529">
                <a:moveTo>
                  <a:pt x="270640" y="664262"/>
                </a:moveTo>
                <a:lnTo>
                  <a:pt x="80685" y="664262"/>
                </a:lnTo>
                <a:lnTo>
                  <a:pt x="126316" y="665480"/>
                </a:lnTo>
                <a:lnTo>
                  <a:pt x="195014" y="665480"/>
                </a:lnTo>
                <a:lnTo>
                  <a:pt x="270640" y="664262"/>
                </a:lnTo>
                <a:close/>
              </a:path>
              <a:path w="3273425" h="684529">
                <a:moveTo>
                  <a:pt x="71259" y="663849"/>
                </a:moveTo>
                <a:lnTo>
                  <a:pt x="71004" y="663849"/>
                </a:lnTo>
                <a:lnTo>
                  <a:pt x="76508" y="664262"/>
                </a:lnTo>
                <a:lnTo>
                  <a:pt x="71259" y="663849"/>
                </a:lnTo>
                <a:close/>
              </a:path>
              <a:path w="3273425" h="684529">
                <a:moveTo>
                  <a:pt x="48361" y="661732"/>
                </a:moveTo>
                <a:lnTo>
                  <a:pt x="58889" y="662940"/>
                </a:lnTo>
                <a:lnTo>
                  <a:pt x="71004" y="663849"/>
                </a:lnTo>
                <a:lnTo>
                  <a:pt x="48361" y="661732"/>
                </a:lnTo>
                <a:close/>
              </a:path>
              <a:path w="3273425" h="684529">
                <a:moveTo>
                  <a:pt x="3255365" y="655567"/>
                </a:moveTo>
                <a:lnTo>
                  <a:pt x="3248236" y="663849"/>
                </a:lnTo>
                <a:lnTo>
                  <a:pt x="3249341" y="662940"/>
                </a:lnTo>
                <a:lnTo>
                  <a:pt x="3252298" y="660400"/>
                </a:lnTo>
                <a:lnTo>
                  <a:pt x="3255365" y="655567"/>
                </a:lnTo>
                <a:close/>
              </a:path>
              <a:path w="3273425" h="684529">
                <a:moveTo>
                  <a:pt x="598655" y="661732"/>
                </a:moveTo>
                <a:lnTo>
                  <a:pt x="501938" y="661732"/>
                </a:lnTo>
                <a:lnTo>
                  <a:pt x="483643" y="662940"/>
                </a:lnTo>
                <a:lnTo>
                  <a:pt x="629651" y="662940"/>
                </a:lnTo>
                <a:lnTo>
                  <a:pt x="598655" y="661732"/>
                </a:lnTo>
                <a:close/>
              </a:path>
              <a:path w="3273425" h="684529">
                <a:moveTo>
                  <a:pt x="44362" y="660400"/>
                </a:moveTo>
                <a:lnTo>
                  <a:pt x="47857" y="661732"/>
                </a:lnTo>
                <a:lnTo>
                  <a:pt x="48361" y="661732"/>
                </a:lnTo>
                <a:lnTo>
                  <a:pt x="44362" y="660400"/>
                </a:lnTo>
                <a:close/>
              </a:path>
              <a:path w="3273425" h="684529">
                <a:moveTo>
                  <a:pt x="723408" y="660400"/>
                </a:moveTo>
                <a:lnTo>
                  <a:pt x="579185" y="660400"/>
                </a:lnTo>
                <a:lnTo>
                  <a:pt x="535189" y="661732"/>
                </a:lnTo>
                <a:lnTo>
                  <a:pt x="698202" y="661732"/>
                </a:lnTo>
                <a:lnTo>
                  <a:pt x="723408" y="660400"/>
                </a:lnTo>
                <a:close/>
              </a:path>
              <a:path w="3273425" h="684529">
                <a:moveTo>
                  <a:pt x="1492034" y="657860"/>
                </a:moveTo>
                <a:lnTo>
                  <a:pt x="754457" y="657860"/>
                </a:lnTo>
                <a:lnTo>
                  <a:pt x="659601" y="659130"/>
                </a:lnTo>
                <a:lnTo>
                  <a:pt x="1542627" y="659130"/>
                </a:lnTo>
                <a:lnTo>
                  <a:pt x="1492034" y="657860"/>
                </a:lnTo>
                <a:close/>
              </a:path>
              <a:path w="3273425" h="684529">
                <a:moveTo>
                  <a:pt x="548164" y="656590"/>
                </a:moveTo>
                <a:lnTo>
                  <a:pt x="490340" y="656590"/>
                </a:lnTo>
                <a:lnTo>
                  <a:pt x="506751" y="657860"/>
                </a:lnTo>
                <a:lnTo>
                  <a:pt x="590553" y="657860"/>
                </a:lnTo>
                <a:lnTo>
                  <a:pt x="548164" y="656590"/>
                </a:lnTo>
                <a:close/>
              </a:path>
              <a:path w="3273425" h="684529">
                <a:moveTo>
                  <a:pt x="1238764" y="656590"/>
                </a:moveTo>
                <a:lnTo>
                  <a:pt x="727320" y="656590"/>
                </a:lnTo>
                <a:lnTo>
                  <a:pt x="768119" y="657860"/>
                </a:lnTo>
                <a:lnTo>
                  <a:pt x="1340085" y="657860"/>
                </a:lnTo>
                <a:lnTo>
                  <a:pt x="1238764" y="656590"/>
                </a:lnTo>
                <a:close/>
              </a:path>
              <a:path w="3273425" h="684529">
                <a:moveTo>
                  <a:pt x="3166523" y="656227"/>
                </a:moveTo>
                <a:lnTo>
                  <a:pt x="3157450" y="656590"/>
                </a:lnTo>
                <a:lnTo>
                  <a:pt x="1372389" y="656590"/>
                </a:lnTo>
                <a:lnTo>
                  <a:pt x="1386246" y="657860"/>
                </a:lnTo>
                <a:lnTo>
                  <a:pt x="3185298" y="657860"/>
                </a:lnTo>
                <a:lnTo>
                  <a:pt x="3166523" y="656227"/>
                </a:lnTo>
                <a:close/>
              </a:path>
              <a:path w="3273425" h="684529">
                <a:moveTo>
                  <a:pt x="3226037" y="643205"/>
                </a:moveTo>
                <a:lnTo>
                  <a:pt x="3221140" y="646595"/>
                </a:lnTo>
                <a:lnTo>
                  <a:pt x="3220339" y="647700"/>
                </a:lnTo>
                <a:lnTo>
                  <a:pt x="3218818" y="648202"/>
                </a:lnTo>
                <a:lnTo>
                  <a:pt x="3215875" y="650240"/>
                </a:lnTo>
                <a:lnTo>
                  <a:pt x="3208252" y="651692"/>
                </a:lnTo>
                <a:lnTo>
                  <a:pt x="3204960" y="652780"/>
                </a:lnTo>
                <a:lnTo>
                  <a:pt x="3201426" y="652993"/>
                </a:lnTo>
                <a:lnTo>
                  <a:pt x="3189219" y="655319"/>
                </a:lnTo>
                <a:lnTo>
                  <a:pt x="3166523" y="656227"/>
                </a:lnTo>
                <a:lnTo>
                  <a:pt x="3185298" y="657860"/>
                </a:lnTo>
                <a:lnTo>
                  <a:pt x="3201306" y="656590"/>
                </a:lnTo>
                <a:lnTo>
                  <a:pt x="3202619" y="656590"/>
                </a:lnTo>
                <a:lnTo>
                  <a:pt x="3207323" y="654050"/>
                </a:lnTo>
                <a:lnTo>
                  <a:pt x="3222484" y="647700"/>
                </a:lnTo>
                <a:lnTo>
                  <a:pt x="3226037" y="643205"/>
                </a:lnTo>
                <a:close/>
              </a:path>
              <a:path w="3273425" h="684529">
                <a:moveTo>
                  <a:pt x="3202485" y="656590"/>
                </a:moveTo>
                <a:lnTo>
                  <a:pt x="3201306" y="656590"/>
                </a:lnTo>
                <a:lnTo>
                  <a:pt x="3185298" y="657860"/>
                </a:lnTo>
                <a:lnTo>
                  <a:pt x="3204535" y="657860"/>
                </a:lnTo>
                <a:lnTo>
                  <a:pt x="3202938" y="656801"/>
                </a:lnTo>
                <a:lnTo>
                  <a:pt x="3202227" y="656801"/>
                </a:lnTo>
                <a:lnTo>
                  <a:pt x="3202485" y="656590"/>
                </a:lnTo>
                <a:close/>
              </a:path>
              <a:path w="3273425" h="684529">
                <a:moveTo>
                  <a:pt x="3202619" y="656590"/>
                </a:moveTo>
                <a:lnTo>
                  <a:pt x="3202485" y="656590"/>
                </a:lnTo>
                <a:lnTo>
                  <a:pt x="3202227" y="656801"/>
                </a:lnTo>
                <a:lnTo>
                  <a:pt x="3202619" y="656590"/>
                </a:lnTo>
                <a:close/>
              </a:path>
              <a:path w="3273425" h="684529">
                <a:moveTo>
                  <a:pt x="3202619" y="656590"/>
                </a:moveTo>
                <a:lnTo>
                  <a:pt x="3202227" y="656801"/>
                </a:lnTo>
                <a:lnTo>
                  <a:pt x="3202938" y="656801"/>
                </a:lnTo>
                <a:lnTo>
                  <a:pt x="3202619" y="656590"/>
                </a:lnTo>
                <a:close/>
              </a:path>
              <a:path w="3273425" h="684529">
                <a:moveTo>
                  <a:pt x="3229828" y="640581"/>
                </a:moveTo>
                <a:lnTo>
                  <a:pt x="3226037" y="643205"/>
                </a:lnTo>
                <a:lnTo>
                  <a:pt x="3222484" y="647700"/>
                </a:lnTo>
                <a:lnTo>
                  <a:pt x="3207323" y="654050"/>
                </a:lnTo>
                <a:lnTo>
                  <a:pt x="3202619" y="656590"/>
                </a:lnTo>
                <a:lnTo>
                  <a:pt x="3202938" y="656801"/>
                </a:lnTo>
                <a:lnTo>
                  <a:pt x="3202227" y="656801"/>
                </a:lnTo>
                <a:lnTo>
                  <a:pt x="3218283" y="651823"/>
                </a:lnTo>
                <a:lnTo>
                  <a:pt x="3220107" y="650750"/>
                </a:lnTo>
                <a:lnTo>
                  <a:pt x="3228483" y="642619"/>
                </a:lnTo>
                <a:lnTo>
                  <a:pt x="3229236" y="641511"/>
                </a:lnTo>
                <a:lnTo>
                  <a:pt x="3229828" y="640581"/>
                </a:lnTo>
                <a:close/>
              </a:path>
              <a:path w="3273425" h="684529">
                <a:moveTo>
                  <a:pt x="1438689" y="655319"/>
                </a:moveTo>
                <a:lnTo>
                  <a:pt x="973692" y="655319"/>
                </a:lnTo>
                <a:lnTo>
                  <a:pt x="980500" y="656590"/>
                </a:lnTo>
                <a:lnTo>
                  <a:pt x="1476871" y="656590"/>
                </a:lnTo>
                <a:lnTo>
                  <a:pt x="1438689" y="655319"/>
                </a:lnTo>
                <a:close/>
              </a:path>
              <a:path w="3273425" h="684529">
                <a:moveTo>
                  <a:pt x="3156091" y="655319"/>
                </a:moveTo>
                <a:lnTo>
                  <a:pt x="1738912" y="655319"/>
                </a:lnTo>
                <a:lnTo>
                  <a:pt x="2505152" y="656590"/>
                </a:lnTo>
                <a:lnTo>
                  <a:pt x="3145426" y="656590"/>
                </a:lnTo>
                <a:lnTo>
                  <a:pt x="3156091" y="655319"/>
                </a:lnTo>
                <a:close/>
              </a:path>
              <a:path w="3273425" h="684529">
                <a:moveTo>
                  <a:pt x="3201426" y="652993"/>
                </a:moveTo>
                <a:lnTo>
                  <a:pt x="3183949" y="654050"/>
                </a:lnTo>
                <a:lnTo>
                  <a:pt x="2706614" y="654050"/>
                </a:lnTo>
                <a:lnTo>
                  <a:pt x="2724764" y="655319"/>
                </a:lnTo>
                <a:lnTo>
                  <a:pt x="3156091" y="655319"/>
                </a:lnTo>
                <a:lnTo>
                  <a:pt x="3166523" y="656227"/>
                </a:lnTo>
                <a:lnTo>
                  <a:pt x="3189219" y="655319"/>
                </a:lnTo>
                <a:lnTo>
                  <a:pt x="3201426" y="652993"/>
                </a:lnTo>
                <a:close/>
              </a:path>
              <a:path w="3273425" h="684529">
                <a:moveTo>
                  <a:pt x="1294715" y="654050"/>
                </a:moveTo>
                <a:lnTo>
                  <a:pt x="1150380" y="654050"/>
                </a:lnTo>
                <a:lnTo>
                  <a:pt x="1161425" y="655319"/>
                </a:lnTo>
                <a:lnTo>
                  <a:pt x="1270132" y="655319"/>
                </a:lnTo>
                <a:lnTo>
                  <a:pt x="1294715" y="654050"/>
                </a:lnTo>
                <a:close/>
              </a:path>
              <a:path w="3273425" h="684529">
                <a:moveTo>
                  <a:pt x="2468982" y="654050"/>
                </a:moveTo>
                <a:lnTo>
                  <a:pt x="2340192" y="654050"/>
                </a:lnTo>
                <a:lnTo>
                  <a:pt x="2304007" y="655319"/>
                </a:lnTo>
                <a:lnTo>
                  <a:pt x="2486598" y="655319"/>
                </a:lnTo>
                <a:lnTo>
                  <a:pt x="2468982" y="654050"/>
                </a:lnTo>
                <a:close/>
              </a:path>
              <a:path w="3273425" h="684529">
                <a:moveTo>
                  <a:pt x="1044074" y="652780"/>
                </a:moveTo>
                <a:lnTo>
                  <a:pt x="953784" y="652780"/>
                </a:lnTo>
                <a:lnTo>
                  <a:pt x="975203" y="654050"/>
                </a:lnTo>
                <a:lnTo>
                  <a:pt x="1062394" y="654050"/>
                </a:lnTo>
                <a:lnTo>
                  <a:pt x="1044074" y="652780"/>
                </a:lnTo>
                <a:close/>
              </a:path>
              <a:path w="3273425" h="684529">
                <a:moveTo>
                  <a:pt x="3133559" y="652780"/>
                </a:moveTo>
                <a:lnTo>
                  <a:pt x="2509503" y="652780"/>
                </a:lnTo>
                <a:lnTo>
                  <a:pt x="2455512" y="654050"/>
                </a:lnTo>
                <a:lnTo>
                  <a:pt x="3159218" y="654050"/>
                </a:lnTo>
                <a:lnTo>
                  <a:pt x="3133559" y="652780"/>
                </a:lnTo>
                <a:close/>
              </a:path>
              <a:path w="3273425" h="684529">
                <a:moveTo>
                  <a:pt x="3262600" y="641511"/>
                </a:moveTo>
                <a:lnTo>
                  <a:pt x="3261986" y="642619"/>
                </a:lnTo>
                <a:lnTo>
                  <a:pt x="3256219" y="654050"/>
                </a:lnTo>
                <a:lnTo>
                  <a:pt x="3256999" y="652993"/>
                </a:lnTo>
                <a:lnTo>
                  <a:pt x="3261971" y="645160"/>
                </a:lnTo>
                <a:lnTo>
                  <a:pt x="3262600" y="641511"/>
                </a:lnTo>
                <a:close/>
              </a:path>
              <a:path w="3273425" h="684529">
                <a:moveTo>
                  <a:pt x="3208252" y="651692"/>
                </a:moveTo>
                <a:lnTo>
                  <a:pt x="3201426" y="652993"/>
                </a:lnTo>
                <a:lnTo>
                  <a:pt x="3204960" y="652780"/>
                </a:lnTo>
                <a:lnTo>
                  <a:pt x="3208252" y="651692"/>
                </a:lnTo>
                <a:close/>
              </a:path>
              <a:path w="3273425" h="684529">
                <a:moveTo>
                  <a:pt x="2841995" y="651510"/>
                </a:moveTo>
                <a:lnTo>
                  <a:pt x="2067341" y="651510"/>
                </a:lnTo>
                <a:lnTo>
                  <a:pt x="2121696" y="652780"/>
                </a:lnTo>
                <a:lnTo>
                  <a:pt x="2836563" y="652780"/>
                </a:lnTo>
                <a:lnTo>
                  <a:pt x="2841995" y="651510"/>
                </a:lnTo>
                <a:close/>
              </a:path>
              <a:path w="3273425" h="684529">
                <a:moveTo>
                  <a:pt x="3220107" y="650750"/>
                </a:moveTo>
                <a:lnTo>
                  <a:pt x="3218283" y="651823"/>
                </a:lnTo>
                <a:lnTo>
                  <a:pt x="3219324" y="651510"/>
                </a:lnTo>
                <a:lnTo>
                  <a:pt x="3220107" y="650750"/>
                </a:lnTo>
                <a:close/>
              </a:path>
              <a:path w="3273425" h="684529">
                <a:moveTo>
                  <a:pt x="3218818" y="648202"/>
                </a:moveTo>
                <a:lnTo>
                  <a:pt x="3208252" y="651692"/>
                </a:lnTo>
                <a:lnTo>
                  <a:pt x="3215875" y="650240"/>
                </a:lnTo>
                <a:lnTo>
                  <a:pt x="3218818" y="648202"/>
                </a:lnTo>
                <a:close/>
              </a:path>
              <a:path w="3273425" h="684529">
                <a:moveTo>
                  <a:pt x="3221140" y="646595"/>
                </a:moveTo>
                <a:lnTo>
                  <a:pt x="3218818" y="648202"/>
                </a:lnTo>
                <a:lnTo>
                  <a:pt x="3220339" y="647700"/>
                </a:lnTo>
                <a:lnTo>
                  <a:pt x="3221140" y="646595"/>
                </a:lnTo>
                <a:close/>
              </a:path>
              <a:path w="3273425" h="684529">
                <a:moveTo>
                  <a:pt x="3238630" y="146255"/>
                </a:moveTo>
                <a:lnTo>
                  <a:pt x="3237327" y="146255"/>
                </a:lnTo>
                <a:lnTo>
                  <a:pt x="3237454" y="155183"/>
                </a:lnTo>
                <a:lnTo>
                  <a:pt x="3237494" y="205739"/>
                </a:lnTo>
                <a:lnTo>
                  <a:pt x="3237617" y="307340"/>
                </a:lnTo>
                <a:lnTo>
                  <a:pt x="3237739" y="588010"/>
                </a:lnTo>
                <a:lnTo>
                  <a:pt x="3236041" y="613410"/>
                </a:lnTo>
                <a:lnTo>
                  <a:pt x="3230470" y="633730"/>
                </a:lnTo>
                <a:lnTo>
                  <a:pt x="3221140" y="646595"/>
                </a:lnTo>
                <a:lnTo>
                  <a:pt x="3226037" y="643205"/>
                </a:lnTo>
                <a:lnTo>
                  <a:pt x="3232524" y="635000"/>
                </a:lnTo>
                <a:lnTo>
                  <a:pt x="3238085" y="615950"/>
                </a:lnTo>
                <a:lnTo>
                  <a:pt x="3239809" y="591819"/>
                </a:lnTo>
                <a:lnTo>
                  <a:pt x="3239913" y="372252"/>
                </a:lnTo>
                <a:lnTo>
                  <a:pt x="3239354" y="372252"/>
                </a:lnTo>
                <a:lnTo>
                  <a:pt x="3239270" y="269239"/>
                </a:lnTo>
                <a:lnTo>
                  <a:pt x="3238691" y="269239"/>
                </a:lnTo>
                <a:lnTo>
                  <a:pt x="3238630" y="146255"/>
                </a:lnTo>
                <a:close/>
              </a:path>
              <a:path w="3273425" h="684529">
                <a:moveTo>
                  <a:pt x="3231282" y="639574"/>
                </a:moveTo>
                <a:lnTo>
                  <a:pt x="3229828" y="640581"/>
                </a:lnTo>
                <a:lnTo>
                  <a:pt x="3228529" y="642619"/>
                </a:lnTo>
                <a:lnTo>
                  <a:pt x="3229626" y="641511"/>
                </a:lnTo>
                <a:lnTo>
                  <a:pt x="3231100" y="640080"/>
                </a:lnTo>
                <a:lnTo>
                  <a:pt x="3231282" y="639574"/>
                </a:lnTo>
                <a:close/>
              </a:path>
              <a:path w="3273425" h="684529">
                <a:moveTo>
                  <a:pt x="3232340" y="636639"/>
                </a:moveTo>
                <a:lnTo>
                  <a:pt x="3229828" y="640581"/>
                </a:lnTo>
                <a:lnTo>
                  <a:pt x="3231282" y="639574"/>
                </a:lnTo>
                <a:lnTo>
                  <a:pt x="3232340" y="636639"/>
                </a:lnTo>
                <a:close/>
              </a:path>
              <a:path w="3273425" h="684529">
                <a:moveTo>
                  <a:pt x="3240656" y="546612"/>
                </a:moveTo>
                <a:lnTo>
                  <a:pt x="3240673" y="574040"/>
                </a:lnTo>
                <a:lnTo>
                  <a:pt x="3240414" y="586740"/>
                </a:lnTo>
                <a:lnTo>
                  <a:pt x="3240336" y="590550"/>
                </a:lnTo>
                <a:lnTo>
                  <a:pt x="3240259" y="594360"/>
                </a:lnTo>
                <a:lnTo>
                  <a:pt x="3240155" y="599440"/>
                </a:lnTo>
                <a:lnTo>
                  <a:pt x="3237504" y="622300"/>
                </a:lnTo>
                <a:lnTo>
                  <a:pt x="3232340" y="636639"/>
                </a:lnTo>
                <a:lnTo>
                  <a:pt x="3235879" y="631083"/>
                </a:lnTo>
                <a:lnTo>
                  <a:pt x="3241215" y="610290"/>
                </a:lnTo>
                <a:lnTo>
                  <a:pt x="3241158" y="556740"/>
                </a:lnTo>
                <a:lnTo>
                  <a:pt x="3240656" y="546612"/>
                </a:lnTo>
                <a:close/>
              </a:path>
              <a:path w="3273425" h="684529">
                <a:moveTo>
                  <a:pt x="70700" y="2539"/>
                </a:moveTo>
                <a:lnTo>
                  <a:pt x="27168" y="16510"/>
                </a:lnTo>
                <a:lnTo>
                  <a:pt x="3116" y="55880"/>
                </a:lnTo>
                <a:lnTo>
                  <a:pt x="0" y="78739"/>
                </a:lnTo>
                <a:lnTo>
                  <a:pt x="73" y="155183"/>
                </a:lnTo>
                <a:lnTo>
                  <a:pt x="536" y="205739"/>
                </a:lnTo>
                <a:lnTo>
                  <a:pt x="1024" y="255270"/>
                </a:lnTo>
                <a:lnTo>
                  <a:pt x="3128" y="350519"/>
                </a:lnTo>
                <a:lnTo>
                  <a:pt x="5062" y="418942"/>
                </a:lnTo>
                <a:lnTo>
                  <a:pt x="7277" y="481330"/>
                </a:lnTo>
                <a:lnTo>
                  <a:pt x="9747" y="533400"/>
                </a:lnTo>
                <a:lnTo>
                  <a:pt x="12464" y="571500"/>
                </a:lnTo>
                <a:lnTo>
                  <a:pt x="18411" y="594360"/>
                </a:lnTo>
                <a:lnTo>
                  <a:pt x="21093" y="586740"/>
                </a:lnTo>
                <a:lnTo>
                  <a:pt x="25570" y="539750"/>
                </a:lnTo>
                <a:lnTo>
                  <a:pt x="26729" y="488950"/>
                </a:lnTo>
                <a:lnTo>
                  <a:pt x="27117" y="453390"/>
                </a:lnTo>
                <a:lnTo>
                  <a:pt x="27212" y="444500"/>
                </a:lnTo>
                <a:lnTo>
                  <a:pt x="27367" y="433069"/>
                </a:lnTo>
                <a:lnTo>
                  <a:pt x="27453" y="426719"/>
                </a:lnTo>
                <a:lnTo>
                  <a:pt x="27558" y="418942"/>
                </a:lnTo>
                <a:lnTo>
                  <a:pt x="27659" y="411480"/>
                </a:lnTo>
                <a:lnTo>
                  <a:pt x="28354" y="372252"/>
                </a:lnTo>
                <a:lnTo>
                  <a:pt x="28469" y="365760"/>
                </a:lnTo>
                <a:lnTo>
                  <a:pt x="29067" y="326390"/>
                </a:lnTo>
                <a:lnTo>
                  <a:pt x="29437" y="292100"/>
                </a:lnTo>
                <a:lnTo>
                  <a:pt x="29444" y="290830"/>
                </a:lnTo>
                <a:lnTo>
                  <a:pt x="29570" y="269239"/>
                </a:lnTo>
                <a:lnTo>
                  <a:pt x="29651" y="255270"/>
                </a:lnTo>
                <a:lnTo>
                  <a:pt x="29776" y="187958"/>
                </a:lnTo>
                <a:lnTo>
                  <a:pt x="29855" y="85089"/>
                </a:lnTo>
                <a:lnTo>
                  <a:pt x="31544" y="66039"/>
                </a:lnTo>
                <a:lnTo>
                  <a:pt x="37088" y="50800"/>
                </a:lnTo>
                <a:lnTo>
                  <a:pt x="47251" y="39370"/>
                </a:lnTo>
                <a:lnTo>
                  <a:pt x="62796" y="35560"/>
                </a:lnTo>
                <a:lnTo>
                  <a:pt x="2537618" y="35560"/>
                </a:lnTo>
                <a:lnTo>
                  <a:pt x="2608708" y="34289"/>
                </a:lnTo>
                <a:lnTo>
                  <a:pt x="3102916" y="34289"/>
                </a:lnTo>
                <a:lnTo>
                  <a:pt x="3181669" y="31750"/>
                </a:lnTo>
                <a:lnTo>
                  <a:pt x="3258189" y="31750"/>
                </a:lnTo>
                <a:lnTo>
                  <a:pt x="3221213" y="5080"/>
                </a:lnTo>
                <a:lnTo>
                  <a:pt x="3213678" y="3810"/>
                </a:lnTo>
                <a:lnTo>
                  <a:pt x="92954" y="3810"/>
                </a:lnTo>
                <a:lnTo>
                  <a:pt x="70700" y="2539"/>
                </a:lnTo>
                <a:close/>
              </a:path>
              <a:path w="3273425" h="684529">
                <a:moveTo>
                  <a:pt x="3240588" y="433069"/>
                </a:moveTo>
                <a:lnTo>
                  <a:pt x="3240460" y="444500"/>
                </a:lnTo>
                <a:lnTo>
                  <a:pt x="3240419" y="453390"/>
                </a:lnTo>
                <a:lnTo>
                  <a:pt x="3240316" y="539750"/>
                </a:lnTo>
                <a:lnTo>
                  <a:pt x="3240656" y="546612"/>
                </a:lnTo>
                <a:lnTo>
                  <a:pt x="3240588" y="433069"/>
                </a:lnTo>
                <a:close/>
              </a:path>
              <a:path w="3273425" h="684529">
                <a:moveTo>
                  <a:pt x="3268432" y="184150"/>
                </a:moveTo>
                <a:lnTo>
                  <a:pt x="3239200" y="184150"/>
                </a:lnTo>
                <a:lnTo>
                  <a:pt x="3239258" y="255270"/>
                </a:lnTo>
                <a:lnTo>
                  <a:pt x="3239354" y="372252"/>
                </a:lnTo>
                <a:lnTo>
                  <a:pt x="3239913" y="372252"/>
                </a:lnTo>
                <a:lnTo>
                  <a:pt x="3239962" y="267970"/>
                </a:lnTo>
                <a:lnTo>
                  <a:pt x="3268401" y="267970"/>
                </a:lnTo>
                <a:lnTo>
                  <a:pt x="3268432" y="184150"/>
                </a:lnTo>
                <a:close/>
              </a:path>
              <a:path w="3273425" h="684529">
                <a:moveTo>
                  <a:pt x="3228227" y="48609"/>
                </a:moveTo>
                <a:lnTo>
                  <a:pt x="3234318" y="59689"/>
                </a:lnTo>
                <a:lnTo>
                  <a:pt x="3237382" y="80010"/>
                </a:lnTo>
                <a:lnTo>
                  <a:pt x="3237298" y="116450"/>
                </a:lnTo>
                <a:lnTo>
                  <a:pt x="3237122" y="126488"/>
                </a:lnTo>
                <a:lnTo>
                  <a:pt x="3237075" y="335280"/>
                </a:lnTo>
                <a:lnTo>
                  <a:pt x="3237206" y="326390"/>
                </a:lnTo>
                <a:lnTo>
                  <a:pt x="3237327" y="146255"/>
                </a:lnTo>
                <a:lnTo>
                  <a:pt x="3238630" y="146255"/>
                </a:lnTo>
                <a:lnTo>
                  <a:pt x="3238615" y="115570"/>
                </a:lnTo>
                <a:lnTo>
                  <a:pt x="3269247" y="115570"/>
                </a:lnTo>
                <a:lnTo>
                  <a:pt x="3269366" y="113028"/>
                </a:lnTo>
                <a:lnTo>
                  <a:pt x="3269477" y="110490"/>
                </a:lnTo>
                <a:lnTo>
                  <a:pt x="3269593" y="107549"/>
                </a:lnTo>
                <a:lnTo>
                  <a:pt x="3269704" y="105410"/>
                </a:lnTo>
                <a:lnTo>
                  <a:pt x="3269770" y="104139"/>
                </a:lnTo>
                <a:lnTo>
                  <a:pt x="3238666" y="104139"/>
                </a:lnTo>
                <a:lnTo>
                  <a:pt x="3238584" y="100330"/>
                </a:lnTo>
                <a:lnTo>
                  <a:pt x="3238462" y="94687"/>
                </a:lnTo>
                <a:lnTo>
                  <a:pt x="3238365" y="90170"/>
                </a:lnTo>
                <a:lnTo>
                  <a:pt x="3238255" y="85089"/>
                </a:lnTo>
                <a:lnTo>
                  <a:pt x="3233964" y="53629"/>
                </a:lnTo>
                <a:lnTo>
                  <a:pt x="3228227" y="48609"/>
                </a:lnTo>
                <a:close/>
              </a:path>
              <a:path w="3273425" h="684529">
                <a:moveTo>
                  <a:pt x="3269247" y="115570"/>
                </a:moveTo>
                <a:lnTo>
                  <a:pt x="3238615" y="115570"/>
                </a:lnTo>
                <a:lnTo>
                  <a:pt x="3238691" y="269239"/>
                </a:lnTo>
                <a:lnTo>
                  <a:pt x="3239270" y="269239"/>
                </a:lnTo>
                <a:lnTo>
                  <a:pt x="3239200" y="184150"/>
                </a:lnTo>
                <a:lnTo>
                  <a:pt x="3268432" y="184150"/>
                </a:lnTo>
                <a:lnTo>
                  <a:pt x="3268549" y="133350"/>
                </a:lnTo>
                <a:lnTo>
                  <a:pt x="3268739" y="128267"/>
                </a:lnTo>
                <a:lnTo>
                  <a:pt x="3269248" y="116450"/>
                </a:lnTo>
                <a:lnTo>
                  <a:pt x="3269247" y="115570"/>
                </a:lnTo>
                <a:close/>
              </a:path>
              <a:path w="3273425" h="684529">
                <a:moveTo>
                  <a:pt x="3258189" y="31750"/>
                </a:moveTo>
                <a:lnTo>
                  <a:pt x="3181669" y="31750"/>
                </a:lnTo>
                <a:lnTo>
                  <a:pt x="3215156" y="36889"/>
                </a:lnTo>
                <a:lnTo>
                  <a:pt x="3214834" y="36889"/>
                </a:lnTo>
                <a:lnTo>
                  <a:pt x="3216755" y="38570"/>
                </a:lnTo>
                <a:lnTo>
                  <a:pt x="3223277" y="40639"/>
                </a:lnTo>
                <a:lnTo>
                  <a:pt x="3232164" y="49530"/>
                </a:lnTo>
                <a:lnTo>
                  <a:pt x="3233964" y="53629"/>
                </a:lnTo>
                <a:lnTo>
                  <a:pt x="3235085" y="54610"/>
                </a:lnTo>
                <a:lnTo>
                  <a:pt x="3235697" y="57573"/>
                </a:lnTo>
                <a:lnTo>
                  <a:pt x="3238882" y="94829"/>
                </a:lnTo>
                <a:lnTo>
                  <a:pt x="3238754" y="100330"/>
                </a:lnTo>
                <a:lnTo>
                  <a:pt x="3238666" y="104139"/>
                </a:lnTo>
                <a:lnTo>
                  <a:pt x="3269770" y="104139"/>
                </a:lnTo>
                <a:lnTo>
                  <a:pt x="3269779" y="103970"/>
                </a:lnTo>
                <a:lnTo>
                  <a:pt x="3269904" y="101559"/>
                </a:lnTo>
                <a:lnTo>
                  <a:pt x="3269998" y="100330"/>
                </a:lnTo>
                <a:lnTo>
                  <a:pt x="3270329" y="94829"/>
                </a:lnTo>
                <a:lnTo>
                  <a:pt x="3270212" y="80010"/>
                </a:lnTo>
                <a:lnTo>
                  <a:pt x="3270102" y="76588"/>
                </a:lnTo>
                <a:lnTo>
                  <a:pt x="3270023" y="73312"/>
                </a:lnTo>
                <a:lnTo>
                  <a:pt x="3269936" y="72933"/>
                </a:lnTo>
                <a:lnTo>
                  <a:pt x="3266768" y="53629"/>
                </a:lnTo>
                <a:lnTo>
                  <a:pt x="3266721" y="53339"/>
                </a:lnTo>
                <a:lnTo>
                  <a:pt x="3267075" y="53339"/>
                </a:lnTo>
                <a:lnTo>
                  <a:pt x="3264500" y="43180"/>
                </a:lnTo>
                <a:lnTo>
                  <a:pt x="3258189" y="31750"/>
                </a:lnTo>
                <a:close/>
              </a:path>
              <a:path w="3273425" h="684529">
                <a:moveTo>
                  <a:pt x="3267075" y="53339"/>
                </a:moveTo>
                <a:lnTo>
                  <a:pt x="3266721" y="53339"/>
                </a:lnTo>
                <a:lnTo>
                  <a:pt x="3269776" y="71521"/>
                </a:lnTo>
                <a:lnTo>
                  <a:pt x="3269255" y="66039"/>
                </a:lnTo>
                <a:lnTo>
                  <a:pt x="3268362" y="58420"/>
                </a:lnTo>
                <a:lnTo>
                  <a:pt x="3267148" y="53629"/>
                </a:lnTo>
                <a:lnTo>
                  <a:pt x="3267075" y="53339"/>
                </a:lnTo>
                <a:close/>
              </a:path>
              <a:path w="3273425" h="684529">
                <a:moveTo>
                  <a:pt x="3233964" y="53629"/>
                </a:moveTo>
                <a:lnTo>
                  <a:pt x="3235697" y="57573"/>
                </a:lnTo>
                <a:lnTo>
                  <a:pt x="3235085" y="54610"/>
                </a:lnTo>
                <a:lnTo>
                  <a:pt x="3233964" y="53629"/>
                </a:lnTo>
                <a:close/>
              </a:path>
              <a:path w="3273425" h="684529">
                <a:moveTo>
                  <a:pt x="3219826" y="41258"/>
                </a:moveTo>
                <a:lnTo>
                  <a:pt x="3228227" y="48609"/>
                </a:lnTo>
                <a:lnTo>
                  <a:pt x="3225941" y="44450"/>
                </a:lnTo>
                <a:lnTo>
                  <a:pt x="3219826" y="41258"/>
                </a:lnTo>
                <a:close/>
              </a:path>
              <a:path w="3273425" h="684529">
                <a:moveTo>
                  <a:pt x="3211458" y="36889"/>
                </a:moveTo>
                <a:lnTo>
                  <a:pt x="3219826" y="41258"/>
                </a:lnTo>
                <a:lnTo>
                  <a:pt x="3216755" y="38570"/>
                </a:lnTo>
                <a:lnTo>
                  <a:pt x="3211458" y="36889"/>
                </a:lnTo>
                <a:close/>
              </a:path>
              <a:path w="3273425" h="684529">
                <a:moveTo>
                  <a:pt x="3214834" y="36889"/>
                </a:moveTo>
                <a:lnTo>
                  <a:pt x="3211458" y="36889"/>
                </a:lnTo>
                <a:lnTo>
                  <a:pt x="3216755" y="38570"/>
                </a:lnTo>
                <a:lnTo>
                  <a:pt x="3214834" y="36889"/>
                </a:lnTo>
                <a:close/>
              </a:path>
              <a:path w="3273425" h="684529">
                <a:moveTo>
                  <a:pt x="1496182" y="35560"/>
                </a:moveTo>
                <a:lnTo>
                  <a:pt x="1262349" y="35560"/>
                </a:lnTo>
                <a:lnTo>
                  <a:pt x="1459378" y="36889"/>
                </a:lnTo>
                <a:lnTo>
                  <a:pt x="1448353" y="36889"/>
                </a:lnTo>
                <a:lnTo>
                  <a:pt x="1496182" y="35560"/>
                </a:lnTo>
                <a:close/>
              </a:path>
              <a:path w="3273425" h="684529">
                <a:moveTo>
                  <a:pt x="3196770" y="34289"/>
                </a:moveTo>
                <a:lnTo>
                  <a:pt x="3192570" y="34289"/>
                </a:lnTo>
                <a:lnTo>
                  <a:pt x="3211786" y="36889"/>
                </a:lnTo>
                <a:lnTo>
                  <a:pt x="3211611" y="36889"/>
                </a:lnTo>
                <a:lnTo>
                  <a:pt x="3196770" y="34289"/>
                </a:lnTo>
                <a:close/>
              </a:path>
              <a:path w="3273425" h="684529">
                <a:moveTo>
                  <a:pt x="3181669" y="31750"/>
                </a:moveTo>
                <a:lnTo>
                  <a:pt x="3102916" y="34289"/>
                </a:lnTo>
                <a:lnTo>
                  <a:pt x="3196770" y="34289"/>
                </a:lnTo>
                <a:lnTo>
                  <a:pt x="3211611" y="36889"/>
                </a:lnTo>
                <a:lnTo>
                  <a:pt x="3215156" y="36889"/>
                </a:lnTo>
                <a:lnTo>
                  <a:pt x="3181669" y="31750"/>
                </a:lnTo>
                <a:close/>
              </a:path>
              <a:path w="3273425" h="684529">
                <a:moveTo>
                  <a:pt x="3171689" y="34289"/>
                </a:moveTo>
                <a:lnTo>
                  <a:pt x="3063051" y="34289"/>
                </a:lnTo>
                <a:lnTo>
                  <a:pt x="3034354" y="35560"/>
                </a:lnTo>
                <a:lnTo>
                  <a:pt x="3150770" y="35560"/>
                </a:lnTo>
                <a:lnTo>
                  <a:pt x="3171689" y="34289"/>
                </a:lnTo>
                <a:close/>
              </a:path>
              <a:path w="3273425" h="684529">
                <a:moveTo>
                  <a:pt x="3192315" y="1270"/>
                </a:moveTo>
                <a:lnTo>
                  <a:pt x="3180950" y="1270"/>
                </a:lnTo>
                <a:lnTo>
                  <a:pt x="3170725" y="2539"/>
                </a:lnTo>
                <a:lnTo>
                  <a:pt x="330470" y="2539"/>
                </a:lnTo>
                <a:lnTo>
                  <a:pt x="276356" y="3810"/>
                </a:lnTo>
                <a:lnTo>
                  <a:pt x="3213678" y="3810"/>
                </a:lnTo>
                <a:lnTo>
                  <a:pt x="3206142" y="2539"/>
                </a:lnTo>
                <a:lnTo>
                  <a:pt x="3192315" y="1270"/>
                </a:lnTo>
                <a:close/>
              </a:path>
              <a:path w="3273425" h="684529">
                <a:moveTo>
                  <a:pt x="2909079" y="1270"/>
                </a:moveTo>
                <a:lnTo>
                  <a:pt x="868277" y="1270"/>
                </a:lnTo>
                <a:lnTo>
                  <a:pt x="768140" y="2539"/>
                </a:lnTo>
                <a:lnTo>
                  <a:pt x="2958640" y="2539"/>
                </a:lnTo>
                <a:lnTo>
                  <a:pt x="2909079" y="1270"/>
                </a:lnTo>
                <a:close/>
              </a:path>
              <a:path w="3273425" h="684529">
                <a:moveTo>
                  <a:pt x="2007347" y="0"/>
                </a:moveTo>
                <a:lnTo>
                  <a:pt x="1848996" y="0"/>
                </a:lnTo>
                <a:lnTo>
                  <a:pt x="1818247" y="1270"/>
                </a:lnTo>
                <a:lnTo>
                  <a:pt x="2059061" y="1270"/>
                </a:lnTo>
                <a:lnTo>
                  <a:pt x="2007347" y="0"/>
                </a:lnTo>
                <a:close/>
              </a:path>
              <a:path w="3273425" h="684529">
                <a:moveTo>
                  <a:pt x="2339671" y="0"/>
                </a:moveTo>
                <a:lnTo>
                  <a:pt x="2092321" y="0"/>
                </a:lnTo>
                <a:lnTo>
                  <a:pt x="2098689" y="1270"/>
                </a:lnTo>
                <a:lnTo>
                  <a:pt x="2364520" y="1270"/>
                </a:lnTo>
                <a:lnTo>
                  <a:pt x="2339671" y="0"/>
                </a:lnTo>
                <a:close/>
              </a:path>
            </a:pathLst>
          </a:custGeom>
          <a:solidFill>
            <a:srgbClr val="FE7558">
              <a:alpha val="955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929805" y="3957129"/>
            <a:ext cx="30010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solidFill>
                  <a:srgbClr val="FF644E"/>
                </a:solidFill>
                <a:latin typeface="Microsoft YaHei"/>
                <a:cs typeface="Microsoft YaHei"/>
              </a:rPr>
              <a:t>客户端在四元组不冲突下，没有端口限制 ！！！</a:t>
            </a:r>
            <a:endParaRPr sz="1100">
              <a:latin typeface="Microsoft YaHei"/>
              <a:cs typeface="Microsoft YaHei"/>
            </a:endParaRPr>
          </a:p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7645400" y="3162300"/>
          <a:ext cx="3503295" cy="1695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265"/>
                <a:gridCol w="850265"/>
                <a:gridCol w="850265"/>
                <a:gridCol w="850264"/>
              </a:tblGrid>
              <a:tr h="3390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90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src-</a:t>
                      </a: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ip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1054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8CC8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90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src-</a:t>
                      </a:r>
                      <a:r>
                        <a:rPr dirty="0" sz="900" spc="-2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port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1054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8CC8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dst-ip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1054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8CC8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dst-</a:t>
                      </a:r>
                      <a:r>
                        <a:rPr dirty="0" sz="900" spc="-2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port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1054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8CC8C0"/>
                    </a:solidFill>
                  </a:tcPr>
                </a:tc>
              </a:tr>
              <a:tr h="3390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8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192.168.0.99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1092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30001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1054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143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800" spc="-10">
                          <a:solidFill>
                            <a:srgbClr val="535353"/>
                          </a:solidFill>
                          <a:latin typeface="Trebuchet MS"/>
                          <a:cs typeface="Trebuchet MS"/>
                        </a:rPr>
                        <a:t>192.168.0.100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1092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80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1054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</a:tr>
              <a:tr h="3390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8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192.168.0.99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1092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30002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1054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143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800" spc="-10">
                          <a:solidFill>
                            <a:srgbClr val="535353"/>
                          </a:solidFill>
                          <a:latin typeface="Trebuchet MS"/>
                          <a:cs typeface="Trebuchet MS"/>
                        </a:rPr>
                        <a:t>192.168.0.100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1092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80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1054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</a:tr>
              <a:tr h="3390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8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192.168.0.99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1092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1054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143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800" spc="-10">
                          <a:solidFill>
                            <a:srgbClr val="535353"/>
                          </a:solidFill>
                          <a:latin typeface="Trebuchet MS"/>
                          <a:cs typeface="Trebuchet MS"/>
                        </a:rPr>
                        <a:t>192.168.0.100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1092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80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1054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</a:tr>
              <a:tr h="3390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8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192.168.0.99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1092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60000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1054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143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800" spc="-10">
                          <a:solidFill>
                            <a:srgbClr val="535353"/>
                          </a:solidFill>
                          <a:latin typeface="Trebuchet MS"/>
                          <a:cs typeface="Trebuchet MS"/>
                        </a:rPr>
                        <a:t>192.168.0.100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1092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80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1054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</a:tr>
            </a:tbl>
          </a:graphicData>
        </a:graphic>
      </p:graphicFrame>
      <p:sp>
        <p:nvSpPr>
          <p:cNvPr id="17" name="object 17" descr=""/>
          <p:cNvSpPr txBox="1"/>
          <p:nvPr/>
        </p:nvSpPr>
        <p:spPr>
          <a:xfrm>
            <a:off x="5588889" y="1854885"/>
            <a:ext cx="998219" cy="679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535353"/>
                </a:solidFill>
                <a:latin typeface="Trebuchet MS"/>
                <a:cs typeface="Trebuchet MS"/>
              </a:rPr>
              <a:t>192.168.0.99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endParaRPr sz="1300">
              <a:latin typeface="Trebuchet MS"/>
              <a:cs typeface="Trebuchet MS"/>
            </a:endParaRPr>
          </a:p>
          <a:p>
            <a:pPr algn="ctr" marR="29845">
              <a:lnSpc>
                <a:spcPct val="100000"/>
              </a:lnSpc>
            </a:pPr>
            <a:r>
              <a:rPr dirty="0" sz="1300" spc="-10">
                <a:solidFill>
                  <a:srgbClr val="4B4A4B"/>
                </a:solidFill>
                <a:latin typeface="Trebuchet MS"/>
                <a:cs typeface="Trebuchet MS"/>
              </a:rPr>
              <a:t>client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35953" y="5031397"/>
            <a:ext cx="2919940" cy="1371600"/>
          </a:xfrm>
          <a:prstGeom prst="rect">
            <a:avLst/>
          </a:prstGeom>
        </p:spPr>
      </p:pic>
      <p:sp>
        <p:nvSpPr>
          <p:cNvPr id="19" name="object 19" descr=""/>
          <p:cNvSpPr/>
          <p:nvPr/>
        </p:nvSpPr>
        <p:spPr>
          <a:xfrm>
            <a:off x="8415133" y="5350495"/>
            <a:ext cx="3273425" cy="684530"/>
          </a:xfrm>
          <a:custGeom>
            <a:avLst/>
            <a:gdLst/>
            <a:ahLst/>
            <a:cxnLst/>
            <a:rect l="l" t="t" r="r" b="b"/>
            <a:pathLst>
              <a:path w="3273425" h="684529">
                <a:moveTo>
                  <a:pt x="1886612" y="683260"/>
                </a:moveTo>
                <a:lnTo>
                  <a:pt x="1830335" y="683260"/>
                </a:lnTo>
                <a:lnTo>
                  <a:pt x="1901647" y="684529"/>
                </a:lnTo>
                <a:lnTo>
                  <a:pt x="1886612" y="683260"/>
                </a:lnTo>
                <a:close/>
              </a:path>
              <a:path w="3273425" h="684529">
                <a:moveTo>
                  <a:pt x="3268394" y="267969"/>
                </a:moveTo>
                <a:lnTo>
                  <a:pt x="3239961" y="267969"/>
                </a:lnTo>
                <a:lnTo>
                  <a:pt x="3240142" y="290829"/>
                </a:lnTo>
                <a:lnTo>
                  <a:pt x="3240152" y="292100"/>
                </a:lnTo>
                <a:lnTo>
                  <a:pt x="3240478" y="335280"/>
                </a:lnTo>
                <a:lnTo>
                  <a:pt x="3240833" y="391159"/>
                </a:lnTo>
                <a:lnTo>
                  <a:pt x="3241042" y="433069"/>
                </a:lnTo>
                <a:lnTo>
                  <a:pt x="3241157" y="556884"/>
                </a:lnTo>
                <a:lnTo>
                  <a:pt x="3241632" y="566419"/>
                </a:lnTo>
                <a:lnTo>
                  <a:pt x="3242874" y="598169"/>
                </a:lnTo>
                <a:lnTo>
                  <a:pt x="3241133" y="610299"/>
                </a:lnTo>
                <a:lnTo>
                  <a:pt x="3241133" y="610879"/>
                </a:lnTo>
                <a:lnTo>
                  <a:pt x="3239046" y="626110"/>
                </a:lnTo>
                <a:lnTo>
                  <a:pt x="3235878" y="631083"/>
                </a:lnTo>
                <a:lnTo>
                  <a:pt x="3234221" y="637539"/>
                </a:lnTo>
                <a:lnTo>
                  <a:pt x="3231281" y="639574"/>
                </a:lnTo>
                <a:lnTo>
                  <a:pt x="3231099" y="640079"/>
                </a:lnTo>
                <a:lnTo>
                  <a:pt x="3229635" y="641501"/>
                </a:lnTo>
                <a:lnTo>
                  <a:pt x="3228528" y="642619"/>
                </a:lnTo>
                <a:lnTo>
                  <a:pt x="3225292" y="647699"/>
                </a:lnTo>
                <a:lnTo>
                  <a:pt x="3220106" y="650750"/>
                </a:lnTo>
                <a:lnTo>
                  <a:pt x="3219323" y="651510"/>
                </a:lnTo>
                <a:lnTo>
                  <a:pt x="3218282" y="651823"/>
                </a:lnTo>
                <a:lnTo>
                  <a:pt x="3212337" y="655319"/>
                </a:lnTo>
                <a:lnTo>
                  <a:pt x="3204534" y="657860"/>
                </a:lnTo>
                <a:lnTo>
                  <a:pt x="1784109" y="657860"/>
                </a:lnTo>
                <a:lnTo>
                  <a:pt x="1732559" y="659129"/>
                </a:lnTo>
                <a:lnTo>
                  <a:pt x="377774" y="659129"/>
                </a:lnTo>
                <a:lnTo>
                  <a:pt x="406131" y="660399"/>
                </a:lnTo>
                <a:lnTo>
                  <a:pt x="874052" y="660399"/>
                </a:lnTo>
                <a:lnTo>
                  <a:pt x="874052" y="661732"/>
                </a:lnTo>
                <a:lnTo>
                  <a:pt x="756655" y="661732"/>
                </a:lnTo>
                <a:lnTo>
                  <a:pt x="765454" y="662939"/>
                </a:lnTo>
                <a:lnTo>
                  <a:pt x="480200" y="662939"/>
                </a:lnTo>
                <a:lnTo>
                  <a:pt x="473046" y="664262"/>
                </a:lnTo>
                <a:lnTo>
                  <a:pt x="563860" y="664262"/>
                </a:lnTo>
                <a:lnTo>
                  <a:pt x="623341" y="665479"/>
                </a:lnTo>
                <a:lnTo>
                  <a:pt x="494627" y="665479"/>
                </a:lnTo>
                <a:lnTo>
                  <a:pt x="504939" y="666749"/>
                </a:lnTo>
                <a:lnTo>
                  <a:pt x="408862" y="666749"/>
                </a:lnTo>
                <a:lnTo>
                  <a:pt x="387155" y="668076"/>
                </a:lnTo>
                <a:lnTo>
                  <a:pt x="235746" y="668076"/>
                </a:lnTo>
                <a:lnTo>
                  <a:pt x="257493" y="669289"/>
                </a:lnTo>
                <a:lnTo>
                  <a:pt x="579869" y="669289"/>
                </a:lnTo>
                <a:lnTo>
                  <a:pt x="523107" y="670560"/>
                </a:lnTo>
                <a:lnTo>
                  <a:pt x="298044" y="670560"/>
                </a:lnTo>
                <a:lnTo>
                  <a:pt x="256324" y="671829"/>
                </a:lnTo>
                <a:lnTo>
                  <a:pt x="417926" y="671829"/>
                </a:lnTo>
                <a:lnTo>
                  <a:pt x="463649" y="673099"/>
                </a:lnTo>
                <a:lnTo>
                  <a:pt x="357861" y="673099"/>
                </a:lnTo>
                <a:lnTo>
                  <a:pt x="317983" y="674369"/>
                </a:lnTo>
                <a:lnTo>
                  <a:pt x="680296" y="674369"/>
                </a:lnTo>
                <a:lnTo>
                  <a:pt x="729209" y="675639"/>
                </a:lnTo>
                <a:lnTo>
                  <a:pt x="822766" y="676910"/>
                </a:lnTo>
                <a:lnTo>
                  <a:pt x="1208113" y="676910"/>
                </a:lnTo>
                <a:lnTo>
                  <a:pt x="1159258" y="678179"/>
                </a:lnTo>
                <a:lnTo>
                  <a:pt x="1045896" y="678179"/>
                </a:lnTo>
                <a:lnTo>
                  <a:pt x="1071831" y="679449"/>
                </a:lnTo>
                <a:lnTo>
                  <a:pt x="1247476" y="679449"/>
                </a:lnTo>
                <a:lnTo>
                  <a:pt x="1139683" y="680719"/>
                </a:lnTo>
                <a:lnTo>
                  <a:pt x="2270760" y="680719"/>
                </a:lnTo>
                <a:lnTo>
                  <a:pt x="2325794" y="681989"/>
                </a:lnTo>
                <a:lnTo>
                  <a:pt x="2472945" y="683260"/>
                </a:lnTo>
                <a:lnTo>
                  <a:pt x="2630610" y="683260"/>
                </a:lnTo>
                <a:lnTo>
                  <a:pt x="2632481" y="684529"/>
                </a:lnTo>
                <a:lnTo>
                  <a:pt x="3180842" y="684529"/>
                </a:lnTo>
                <a:lnTo>
                  <a:pt x="3203282" y="683260"/>
                </a:lnTo>
                <a:lnTo>
                  <a:pt x="3227880" y="676910"/>
                </a:lnTo>
                <a:lnTo>
                  <a:pt x="3243355" y="668076"/>
                </a:lnTo>
                <a:lnTo>
                  <a:pt x="3248274" y="663850"/>
                </a:lnTo>
                <a:lnTo>
                  <a:pt x="3249016" y="662939"/>
                </a:lnTo>
                <a:lnTo>
                  <a:pt x="3255350" y="655582"/>
                </a:lnTo>
                <a:lnTo>
                  <a:pt x="3256324" y="654049"/>
                </a:lnTo>
                <a:lnTo>
                  <a:pt x="3256751" y="652993"/>
                </a:lnTo>
                <a:lnTo>
                  <a:pt x="3262549" y="641501"/>
                </a:lnTo>
                <a:lnTo>
                  <a:pt x="3267095" y="591819"/>
                </a:lnTo>
                <a:lnTo>
                  <a:pt x="3267917" y="546798"/>
                </a:lnTo>
                <a:lnTo>
                  <a:pt x="3268039" y="539749"/>
                </a:lnTo>
                <a:lnTo>
                  <a:pt x="3268150" y="516889"/>
                </a:lnTo>
                <a:lnTo>
                  <a:pt x="3268266" y="488949"/>
                </a:lnTo>
                <a:lnTo>
                  <a:pt x="3268386" y="290829"/>
                </a:lnTo>
                <a:lnTo>
                  <a:pt x="3268394" y="267969"/>
                </a:lnTo>
                <a:close/>
              </a:path>
              <a:path w="3273425" h="684529">
                <a:moveTo>
                  <a:pt x="1581624" y="681989"/>
                </a:moveTo>
                <a:lnTo>
                  <a:pt x="1521853" y="681989"/>
                </a:lnTo>
                <a:lnTo>
                  <a:pt x="1597152" y="683260"/>
                </a:lnTo>
                <a:lnTo>
                  <a:pt x="1581624" y="681989"/>
                </a:lnTo>
                <a:close/>
              </a:path>
              <a:path w="3273425" h="684529">
                <a:moveTo>
                  <a:pt x="2312262" y="681989"/>
                </a:moveTo>
                <a:lnTo>
                  <a:pt x="1996504" y="681989"/>
                </a:lnTo>
                <a:lnTo>
                  <a:pt x="2030561" y="683260"/>
                </a:lnTo>
                <a:lnTo>
                  <a:pt x="2274470" y="683260"/>
                </a:lnTo>
                <a:lnTo>
                  <a:pt x="2312262" y="681989"/>
                </a:lnTo>
                <a:close/>
              </a:path>
              <a:path w="3273425" h="684529">
                <a:moveTo>
                  <a:pt x="3208054" y="682759"/>
                </a:moveTo>
                <a:lnTo>
                  <a:pt x="3204439" y="683260"/>
                </a:lnTo>
                <a:lnTo>
                  <a:pt x="3205257" y="683260"/>
                </a:lnTo>
                <a:lnTo>
                  <a:pt x="3208054" y="682759"/>
                </a:lnTo>
                <a:close/>
              </a:path>
              <a:path w="3273425" h="684529">
                <a:moveTo>
                  <a:pt x="3229287" y="677153"/>
                </a:moveTo>
                <a:lnTo>
                  <a:pt x="3219455" y="680719"/>
                </a:lnTo>
                <a:lnTo>
                  <a:pt x="3208054" y="682759"/>
                </a:lnTo>
                <a:lnTo>
                  <a:pt x="3222790" y="680719"/>
                </a:lnTo>
                <a:lnTo>
                  <a:pt x="3229287" y="677153"/>
                </a:lnTo>
                <a:close/>
              </a:path>
              <a:path w="3273425" h="684529">
                <a:moveTo>
                  <a:pt x="2270760" y="680719"/>
                </a:moveTo>
                <a:lnTo>
                  <a:pt x="1264504" y="680719"/>
                </a:lnTo>
                <a:lnTo>
                  <a:pt x="1255108" y="681989"/>
                </a:lnTo>
                <a:lnTo>
                  <a:pt x="2245932" y="681989"/>
                </a:lnTo>
                <a:lnTo>
                  <a:pt x="2270760" y="680719"/>
                </a:lnTo>
                <a:close/>
              </a:path>
              <a:path w="3273425" h="684529">
                <a:moveTo>
                  <a:pt x="986793" y="678179"/>
                </a:moveTo>
                <a:lnTo>
                  <a:pt x="790880" y="678179"/>
                </a:lnTo>
                <a:lnTo>
                  <a:pt x="792251" y="679449"/>
                </a:lnTo>
                <a:lnTo>
                  <a:pt x="1076009" y="679449"/>
                </a:lnTo>
                <a:lnTo>
                  <a:pt x="986793" y="678179"/>
                </a:lnTo>
                <a:close/>
              </a:path>
              <a:path w="3273425" h="684529">
                <a:moveTo>
                  <a:pt x="652031" y="676910"/>
                </a:moveTo>
                <a:lnTo>
                  <a:pt x="567487" y="676910"/>
                </a:lnTo>
                <a:lnTo>
                  <a:pt x="578764" y="678179"/>
                </a:lnTo>
                <a:lnTo>
                  <a:pt x="652031" y="676910"/>
                </a:lnTo>
                <a:close/>
              </a:path>
              <a:path w="3273425" h="684529">
                <a:moveTo>
                  <a:pt x="3237844" y="672456"/>
                </a:moveTo>
                <a:lnTo>
                  <a:pt x="3229287" y="677153"/>
                </a:lnTo>
                <a:lnTo>
                  <a:pt x="3233460" y="675639"/>
                </a:lnTo>
                <a:lnTo>
                  <a:pt x="3237844" y="672456"/>
                </a:lnTo>
                <a:close/>
              </a:path>
              <a:path w="3273425" h="684529">
                <a:moveTo>
                  <a:pt x="558545" y="675639"/>
                </a:moveTo>
                <a:lnTo>
                  <a:pt x="479521" y="675639"/>
                </a:lnTo>
                <a:lnTo>
                  <a:pt x="579184" y="676910"/>
                </a:lnTo>
                <a:lnTo>
                  <a:pt x="558545" y="675639"/>
                </a:lnTo>
                <a:close/>
              </a:path>
              <a:path w="3273425" h="684529">
                <a:moveTo>
                  <a:pt x="3240464" y="670560"/>
                </a:moveTo>
                <a:lnTo>
                  <a:pt x="3237844" y="672456"/>
                </a:lnTo>
                <a:lnTo>
                  <a:pt x="3238986" y="671829"/>
                </a:lnTo>
                <a:lnTo>
                  <a:pt x="3240464" y="670560"/>
                </a:lnTo>
                <a:close/>
              </a:path>
              <a:path w="3273425" h="684529">
                <a:moveTo>
                  <a:pt x="368160" y="669289"/>
                </a:moveTo>
                <a:lnTo>
                  <a:pt x="189437" y="669289"/>
                </a:lnTo>
                <a:lnTo>
                  <a:pt x="227940" y="670560"/>
                </a:lnTo>
                <a:lnTo>
                  <a:pt x="416029" y="670560"/>
                </a:lnTo>
                <a:lnTo>
                  <a:pt x="368160" y="669289"/>
                </a:lnTo>
                <a:close/>
              </a:path>
              <a:path w="3273425" h="684529">
                <a:moveTo>
                  <a:pt x="3246401" y="666338"/>
                </a:moveTo>
                <a:lnTo>
                  <a:pt x="3243355" y="668076"/>
                </a:lnTo>
                <a:lnTo>
                  <a:pt x="3240464" y="670560"/>
                </a:lnTo>
                <a:lnTo>
                  <a:pt x="3246401" y="666338"/>
                </a:lnTo>
                <a:close/>
              </a:path>
              <a:path w="3273425" h="684529">
                <a:moveTo>
                  <a:pt x="3270336" y="94788"/>
                </a:moveTo>
                <a:lnTo>
                  <a:pt x="3269504" y="110490"/>
                </a:lnTo>
                <a:lnTo>
                  <a:pt x="3269392" y="113028"/>
                </a:lnTo>
                <a:lnTo>
                  <a:pt x="3269279" y="115569"/>
                </a:lnTo>
                <a:lnTo>
                  <a:pt x="3269196" y="116478"/>
                </a:lnTo>
                <a:lnTo>
                  <a:pt x="3268655" y="261619"/>
                </a:lnTo>
                <a:lnTo>
                  <a:pt x="3268531" y="418473"/>
                </a:lnTo>
                <a:lnTo>
                  <a:pt x="3268409" y="614679"/>
                </a:lnTo>
                <a:lnTo>
                  <a:pt x="3266954" y="627379"/>
                </a:lnTo>
                <a:lnTo>
                  <a:pt x="3262649" y="641346"/>
                </a:lnTo>
                <a:lnTo>
                  <a:pt x="3262601" y="641501"/>
                </a:lnTo>
                <a:lnTo>
                  <a:pt x="3261970" y="645160"/>
                </a:lnTo>
                <a:lnTo>
                  <a:pt x="3256995" y="652993"/>
                </a:lnTo>
                <a:lnTo>
                  <a:pt x="3256218" y="654049"/>
                </a:lnTo>
                <a:lnTo>
                  <a:pt x="3255577" y="655319"/>
                </a:lnTo>
                <a:lnTo>
                  <a:pt x="3255350" y="655582"/>
                </a:lnTo>
                <a:lnTo>
                  <a:pt x="3252291" y="660399"/>
                </a:lnTo>
                <a:lnTo>
                  <a:pt x="3249334" y="662939"/>
                </a:lnTo>
                <a:lnTo>
                  <a:pt x="3248233" y="663850"/>
                </a:lnTo>
                <a:lnTo>
                  <a:pt x="3245736" y="666749"/>
                </a:lnTo>
                <a:lnTo>
                  <a:pt x="3246401" y="666338"/>
                </a:lnTo>
                <a:lnTo>
                  <a:pt x="3250038" y="664262"/>
                </a:lnTo>
                <a:lnTo>
                  <a:pt x="3272136" y="615949"/>
                </a:lnTo>
                <a:lnTo>
                  <a:pt x="3272984" y="590549"/>
                </a:lnTo>
                <a:lnTo>
                  <a:pt x="3271394" y="567689"/>
                </a:lnTo>
                <a:lnTo>
                  <a:pt x="3270161" y="543560"/>
                </a:lnTo>
                <a:lnTo>
                  <a:pt x="3270280" y="255269"/>
                </a:lnTo>
                <a:lnTo>
                  <a:pt x="3270336" y="94788"/>
                </a:lnTo>
                <a:close/>
              </a:path>
              <a:path w="3273425" h="684529">
                <a:moveTo>
                  <a:pt x="270648" y="664262"/>
                </a:moveTo>
                <a:lnTo>
                  <a:pt x="80660" y="664262"/>
                </a:lnTo>
                <a:lnTo>
                  <a:pt x="126314" y="665479"/>
                </a:lnTo>
                <a:lnTo>
                  <a:pt x="195011" y="665479"/>
                </a:lnTo>
                <a:lnTo>
                  <a:pt x="270648" y="664262"/>
                </a:lnTo>
                <a:close/>
              </a:path>
              <a:path w="3273425" h="684529">
                <a:moveTo>
                  <a:pt x="71268" y="663850"/>
                </a:moveTo>
                <a:lnTo>
                  <a:pt x="71014" y="663850"/>
                </a:lnTo>
                <a:lnTo>
                  <a:pt x="76499" y="664262"/>
                </a:lnTo>
                <a:lnTo>
                  <a:pt x="71268" y="663850"/>
                </a:lnTo>
                <a:close/>
              </a:path>
              <a:path w="3273425" h="684529">
                <a:moveTo>
                  <a:pt x="48357" y="661732"/>
                </a:moveTo>
                <a:lnTo>
                  <a:pt x="58885" y="662939"/>
                </a:lnTo>
                <a:lnTo>
                  <a:pt x="71014" y="663850"/>
                </a:lnTo>
                <a:lnTo>
                  <a:pt x="48357" y="661732"/>
                </a:lnTo>
                <a:close/>
              </a:path>
              <a:path w="3273425" h="684529">
                <a:moveTo>
                  <a:pt x="3255350" y="655582"/>
                </a:moveTo>
                <a:lnTo>
                  <a:pt x="3248233" y="663850"/>
                </a:lnTo>
                <a:lnTo>
                  <a:pt x="3249334" y="662939"/>
                </a:lnTo>
                <a:lnTo>
                  <a:pt x="3252291" y="660399"/>
                </a:lnTo>
                <a:lnTo>
                  <a:pt x="3255350" y="655582"/>
                </a:lnTo>
                <a:close/>
              </a:path>
              <a:path w="3273425" h="684529">
                <a:moveTo>
                  <a:pt x="598657" y="661732"/>
                </a:moveTo>
                <a:lnTo>
                  <a:pt x="501934" y="661732"/>
                </a:lnTo>
                <a:lnTo>
                  <a:pt x="483629" y="662939"/>
                </a:lnTo>
                <a:lnTo>
                  <a:pt x="629643" y="662939"/>
                </a:lnTo>
                <a:lnTo>
                  <a:pt x="598657" y="661732"/>
                </a:lnTo>
                <a:close/>
              </a:path>
              <a:path w="3273425" h="684529">
                <a:moveTo>
                  <a:pt x="44358" y="660399"/>
                </a:moveTo>
                <a:lnTo>
                  <a:pt x="47853" y="661732"/>
                </a:lnTo>
                <a:lnTo>
                  <a:pt x="48357" y="661732"/>
                </a:lnTo>
                <a:lnTo>
                  <a:pt x="44358" y="660399"/>
                </a:lnTo>
                <a:close/>
              </a:path>
              <a:path w="3273425" h="684529">
                <a:moveTo>
                  <a:pt x="723407" y="660399"/>
                </a:moveTo>
                <a:lnTo>
                  <a:pt x="579184" y="660399"/>
                </a:lnTo>
                <a:lnTo>
                  <a:pt x="535184" y="661732"/>
                </a:lnTo>
                <a:lnTo>
                  <a:pt x="698197" y="661732"/>
                </a:lnTo>
                <a:lnTo>
                  <a:pt x="723407" y="660399"/>
                </a:lnTo>
                <a:close/>
              </a:path>
              <a:path w="3273425" h="684529">
                <a:moveTo>
                  <a:pt x="1492027" y="657860"/>
                </a:moveTo>
                <a:lnTo>
                  <a:pt x="754456" y="657860"/>
                </a:lnTo>
                <a:lnTo>
                  <a:pt x="659600" y="659129"/>
                </a:lnTo>
                <a:lnTo>
                  <a:pt x="1542621" y="659129"/>
                </a:lnTo>
                <a:lnTo>
                  <a:pt x="1492027" y="657860"/>
                </a:lnTo>
                <a:close/>
              </a:path>
              <a:path w="3273425" h="684529">
                <a:moveTo>
                  <a:pt x="548162" y="656589"/>
                </a:moveTo>
                <a:lnTo>
                  <a:pt x="490336" y="656589"/>
                </a:lnTo>
                <a:lnTo>
                  <a:pt x="506749" y="657860"/>
                </a:lnTo>
                <a:lnTo>
                  <a:pt x="590552" y="657860"/>
                </a:lnTo>
                <a:lnTo>
                  <a:pt x="548162" y="656589"/>
                </a:lnTo>
                <a:close/>
              </a:path>
              <a:path w="3273425" h="684529">
                <a:moveTo>
                  <a:pt x="1238760" y="656589"/>
                </a:moveTo>
                <a:lnTo>
                  <a:pt x="727313" y="656589"/>
                </a:lnTo>
                <a:lnTo>
                  <a:pt x="768115" y="657860"/>
                </a:lnTo>
                <a:lnTo>
                  <a:pt x="1340079" y="657860"/>
                </a:lnTo>
                <a:lnTo>
                  <a:pt x="1238760" y="656589"/>
                </a:lnTo>
                <a:close/>
              </a:path>
              <a:path w="3273425" h="684529">
                <a:moveTo>
                  <a:pt x="3166522" y="656227"/>
                </a:moveTo>
                <a:lnTo>
                  <a:pt x="3157449" y="656589"/>
                </a:lnTo>
                <a:lnTo>
                  <a:pt x="1372387" y="656589"/>
                </a:lnTo>
                <a:lnTo>
                  <a:pt x="1386245" y="657860"/>
                </a:lnTo>
                <a:lnTo>
                  <a:pt x="3185297" y="657860"/>
                </a:lnTo>
                <a:lnTo>
                  <a:pt x="3166522" y="656227"/>
                </a:lnTo>
                <a:close/>
              </a:path>
              <a:path w="3273425" h="684529">
                <a:moveTo>
                  <a:pt x="3226036" y="643205"/>
                </a:moveTo>
                <a:lnTo>
                  <a:pt x="3221139" y="646595"/>
                </a:lnTo>
                <a:lnTo>
                  <a:pt x="3220338" y="647699"/>
                </a:lnTo>
                <a:lnTo>
                  <a:pt x="3218817" y="648202"/>
                </a:lnTo>
                <a:lnTo>
                  <a:pt x="3215873" y="650239"/>
                </a:lnTo>
                <a:lnTo>
                  <a:pt x="3208251" y="651692"/>
                </a:lnTo>
                <a:lnTo>
                  <a:pt x="3204959" y="652779"/>
                </a:lnTo>
                <a:lnTo>
                  <a:pt x="3201425" y="652993"/>
                </a:lnTo>
                <a:lnTo>
                  <a:pt x="3189218" y="655319"/>
                </a:lnTo>
                <a:lnTo>
                  <a:pt x="3166522" y="656227"/>
                </a:lnTo>
                <a:lnTo>
                  <a:pt x="3185297" y="657860"/>
                </a:lnTo>
                <a:lnTo>
                  <a:pt x="3201305" y="656589"/>
                </a:lnTo>
                <a:lnTo>
                  <a:pt x="3202618" y="656589"/>
                </a:lnTo>
                <a:lnTo>
                  <a:pt x="3207322" y="654049"/>
                </a:lnTo>
                <a:lnTo>
                  <a:pt x="3222483" y="647699"/>
                </a:lnTo>
                <a:lnTo>
                  <a:pt x="3226036" y="643205"/>
                </a:lnTo>
                <a:close/>
              </a:path>
              <a:path w="3273425" h="684529">
                <a:moveTo>
                  <a:pt x="3202484" y="656589"/>
                </a:moveTo>
                <a:lnTo>
                  <a:pt x="3201305" y="656589"/>
                </a:lnTo>
                <a:lnTo>
                  <a:pt x="3185297" y="657860"/>
                </a:lnTo>
                <a:lnTo>
                  <a:pt x="3204534" y="657860"/>
                </a:lnTo>
                <a:lnTo>
                  <a:pt x="3202937" y="656801"/>
                </a:lnTo>
                <a:lnTo>
                  <a:pt x="3202226" y="656801"/>
                </a:lnTo>
                <a:lnTo>
                  <a:pt x="3202484" y="656589"/>
                </a:lnTo>
                <a:close/>
              </a:path>
              <a:path w="3273425" h="684529">
                <a:moveTo>
                  <a:pt x="3202618" y="656589"/>
                </a:moveTo>
                <a:lnTo>
                  <a:pt x="3202484" y="656589"/>
                </a:lnTo>
                <a:lnTo>
                  <a:pt x="3202226" y="656801"/>
                </a:lnTo>
                <a:lnTo>
                  <a:pt x="3202618" y="656589"/>
                </a:lnTo>
                <a:close/>
              </a:path>
              <a:path w="3273425" h="684529">
                <a:moveTo>
                  <a:pt x="3202618" y="656589"/>
                </a:moveTo>
                <a:lnTo>
                  <a:pt x="3202226" y="656801"/>
                </a:lnTo>
                <a:lnTo>
                  <a:pt x="3202937" y="656801"/>
                </a:lnTo>
                <a:lnTo>
                  <a:pt x="3202618" y="656589"/>
                </a:lnTo>
                <a:close/>
              </a:path>
              <a:path w="3273425" h="684529">
                <a:moveTo>
                  <a:pt x="3229827" y="640581"/>
                </a:moveTo>
                <a:lnTo>
                  <a:pt x="3226036" y="643205"/>
                </a:lnTo>
                <a:lnTo>
                  <a:pt x="3222483" y="647699"/>
                </a:lnTo>
                <a:lnTo>
                  <a:pt x="3207322" y="654049"/>
                </a:lnTo>
                <a:lnTo>
                  <a:pt x="3202618" y="656589"/>
                </a:lnTo>
                <a:lnTo>
                  <a:pt x="3202937" y="656801"/>
                </a:lnTo>
                <a:lnTo>
                  <a:pt x="3202226" y="656801"/>
                </a:lnTo>
                <a:lnTo>
                  <a:pt x="3218282" y="651823"/>
                </a:lnTo>
                <a:lnTo>
                  <a:pt x="3220106" y="650750"/>
                </a:lnTo>
                <a:lnTo>
                  <a:pt x="3228482" y="642619"/>
                </a:lnTo>
                <a:lnTo>
                  <a:pt x="3229241" y="641501"/>
                </a:lnTo>
                <a:lnTo>
                  <a:pt x="3229827" y="640581"/>
                </a:lnTo>
                <a:close/>
              </a:path>
              <a:path w="3273425" h="684529">
                <a:moveTo>
                  <a:pt x="1392572" y="655319"/>
                </a:moveTo>
                <a:lnTo>
                  <a:pt x="973686" y="655319"/>
                </a:lnTo>
                <a:lnTo>
                  <a:pt x="980493" y="656589"/>
                </a:lnTo>
                <a:lnTo>
                  <a:pt x="1476870" y="656589"/>
                </a:lnTo>
                <a:lnTo>
                  <a:pt x="1392572" y="655319"/>
                </a:lnTo>
                <a:close/>
              </a:path>
              <a:path w="3273425" h="684529">
                <a:moveTo>
                  <a:pt x="3156090" y="655319"/>
                </a:moveTo>
                <a:lnTo>
                  <a:pt x="1738910" y="655319"/>
                </a:lnTo>
                <a:lnTo>
                  <a:pt x="2505151" y="656589"/>
                </a:lnTo>
                <a:lnTo>
                  <a:pt x="3145425" y="656589"/>
                </a:lnTo>
                <a:lnTo>
                  <a:pt x="3156090" y="655319"/>
                </a:lnTo>
                <a:close/>
              </a:path>
              <a:path w="3273425" h="684529">
                <a:moveTo>
                  <a:pt x="3201425" y="652993"/>
                </a:moveTo>
                <a:lnTo>
                  <a:pt x="3183946" y="654049"/>
                </a:lnTo>
                <a:lnTo>
                  <a:pt x="2706613" y="654049"/>
                </a:lnTo>
                <a:lnTo>
                  <a:pt x="2724763" y="655319"/>
                </a:lnTo>
                <a:lnTo>
                  <a:pt x="3156090" y="655319"/>
                </a:lnTo>
                <a:lnTo>
                  <a:pt x="3166522" y="656227"/>
                </a:lnTo>
                <a:lnTo>
                  <a:pt x="3189218" y="655319"/>
                </a:lnTo>
                <a:lnTo>
                  <a:pt x="3201425" y="652993"/>
                </a:lnTo>
                <a:close/>
              </a:path>
              <a:path w="3273425" h="684529">
                <a:moveTo>
                  <a:pt x="1294714" y="654049"/>
                </a:moveTo>
                <a:lnTo>
                  <a:pt x="1150366" y="654049"/>
                </a:lnTo>
                <a:lnTo>
                  <a:pt x="1161419" y="655319"/>
                </a:lnTo>
                <a:lnTo>
                  <a:pt x="1270131" y="655319"/>
                </a:lnTo>
                <a:lnTo>
                  <a:pt x="1294714" y="654049"/>
                </a:lnTo>
                <a:close/>
              </a:path>
              <a:path w="3273425" h="684529">
                <a:moveTo>
                  <a:pt x="2468981" y="654049"/>
                </a:moveTo>
                <a:lnTo>
                  <a:pt x="2340178" y="654049"/>
                </a:lnTo>
                <a:lnTo>
                  <a:pt x="2303997" y="655319"/>
                </a:lnTo>
                <a:lnTo>
                  <a:pt x="2486597" y="655319"/>
                </a:lnTo>
                <a:lnTo>
                  <a:pt x="2468981" y="654049"/>
                </a:lnTo>
                <a:close/>
              </a:path>
              <a:path w="3273425" h="684529">
                <a:moveTo>
                  <a:pt x="1044066" y="652779"/>
                </a:moveTo>
                <a:lnTo>
                  <a:pt x="953783" y="652779"/>
                </a:lnTo>
                <a:lnTo>
                  <a:pt x="975202" y="654049"/>
                </a:lnTo>
                <a:lnTo>
                  <a:pt x="1062393" y="654049"/>
                </a:lnTo>
                <a:lnTo>
                  <a:pt x="1044066" y="652779"/>
                </a:lnTo>
                <a:close/>
              </a:path>
              <a:path w="3273425" h="684529">
                <a:moveTo>
                  <a:pt x="3133552" y="652779"/>
                </a:moveTo>
                <a:lnTo>
                  <a:pt x="2509502" y="652779"/>
                </a:lnTo>
                <a:lnTo>
                  <a:pt x="2455511" y="654049"/>
                </a:lnTo>
                <a:lnTo>
                  <a:pt x="3159212" y="654049"/>
                </a:lnTo>
                <a:lnTo>
                  <a:pt x="3133552" y="652779"/>
                </a:lnTo>
                <a:close/>
              </a:path>
              <a:path w="3273425" h="684529">
                <a:moveTo>
                  <a:pt x="3262601" y="641501"/>
                </a:moveTo>
                <a:lnTo>
                  <a:pt x="3261985" y="642619"/>
                </a:lnTo>
                <a:lnTo>
                  <a:pt x="3256218" y="654049"/>
                </a:lnTo>
                <a:lnTo>
                  <a:pt x="3256995" y="652993"/>
                </a:lnTo>
                <a:lnTo>
                  <a:pt x="3261970" y="645160"/>
                </a:lnTo>
                <a:lnTo>
                  <a:pt x="3262601" y="641501"/>
                </a:lnTo>
                <a:close/>
              </a:path>
              <a:path w="3273425" h="684529">
                <a:moveTo>
                  <a:pt x="3208251" y="651692"/>
                </a:moveTo>
                <a:lnTo>
                  <a:pt x="3201425" y="652993"/>
                </a:lnTo>
                <a:lnTo>
                  <a:pt x="3204959" y="652779"/>
                </a:lnTo>
                <a:lnTo>
                  <a:pt x="3208251" y="651692"/>
                </a:lnTo>
                <a:close/>
              </a:path>
              <a:path w="3273425" h="684529">
                <a:moveTo>
                  <a:pt x="2841992" y="651510"/>
                </a:moveTo>
                <a:lnTo>
                  <a:pt x="2067339" y="651510"/>
                </a:lnTo>
                <a:lnTo>
                  <a:pt x="2121695" y="652779"/>
                </a:lnTo>
                <a:lnTo>
                  <a:pt x="2836558" y="652779"/>
                </a:lnTo>
                <a:lnTo>
                  <a:pt x="2841992" y="651510"/>
                </a:lnTo>
                <a:close/>
              </a:path>
              <a:path w="3273425" h="684529">
                <a:moveTo>
                  <a:pt x="3220106" y="650750"/>
                </a:moveTo>
                <a:lnTo>
                  <a:pt x="3218282" y="651823"/>
                </a:lnTo>
                <a:lnTo>
                  <a:pt x="3219323" y="651510"/>
                </a:lnTo>
                <a:lnTo>
                  <a:pt x="3220106" y="650750"/>
                </a:lnTo>
                <a:close/>
              </a:path>
              <a:path w="3273425" h="684529">
                <a:moveTo>
                  <a:pt x="3218817" y="648202"/>
                </a:moveTo>
                <a:lnTo>
                  <a:pt x="3208251" y="651692"/>
                </a:lnTo>
                <a:lnTo>
                  <a:pt x="3215873" y="650239"/>
                </a:lnTo>
                <a:lnTo>
                  <a:pt x="3218817" y="648202"/>
                </a:lnTo>
                <a:close/>
              </a:path>
              <a:path w="3273425" h="684529">
                <a:moveTo>
                  <a:pt x="3221139" y="646595"/>
                </a:moveTo>
                <a:lnTo>
                  <a:pt x="3218817" y="648202"/>
                </a:lnTo>
                <a:lnTo>
                  <a:pt x="3220338" y="647699"/>
                </a:lnTo>
                <a:lnTo>
                  <a:pt x="3221139" y="646595"/>
                </a:lnTo>
                <a:close/>
              </a:path>
              <a:path w="3273425" h="684529">
                <a:moveTo>
                  <a:pt x="3238618" y="145358"/>
                </a:moveTo>
                <a:lnTo>
                  <a:pt x="3237323" y="145358"/>
                </a:lnTo>
                <a:lnTo>
                  <a:pt x="3237453" y="155637"/>
                </a:lnTo>
                <a:lnTo>
                  <a:pt x="3237493" y="205739"/>
                </a:lnTo>
                <a:lnTo>
                  <a:pt x="3237616" y="307339"/>
                </a:lnTo>
                <a:lnTo>
                  <a:pt x="3237738" y="588010"/>
                </a:lnTo>
                <a:lnTo>
                  <a:pt x="3236040" y="613410"/>
                </a:lnTo>
                <a:lnTo>
                  <a:pt x="3230469" y="633729"/>
                </a:lnTo>
                <a:lnTo>
                  <a:pt x="3221139" y="646595"/>
                </a:lnTo>
                <a:lnTo>
                  <a:pt x="3226036" y="643205"/>
                </a:lnTo>
                <a:lnTo>
                  <a:pt x="3232523" y="634999"/>
                </a:lnTo>
                <a:lnTo>
                  <a:pt x="3238084" y="615949"/>
                </a:lnTo>
                <a:lnTo>
                  <a:pt x="3239808" y="591819"/>
                </a:lnTo>
                <a:lnTo>
                  <a:pt x="3239915" y="365759"/>
                </a:lnTo>
                <a:lnTo>
                  <a:pt x="3239338" y="365759"/>
                </a:lnTo>
                <a:lnTo>
                  <a:pt x="3239265" y="269239"/>
                </a:lnTo>
                <a:lnTo>
                  <a:pt x="3238684" y="269239"/>
                </a:lnTo>
                <a:lnTo>
                  <a:pt x="3238618" y="145358"/>
                </a:lnTo>
                <a:close/>
              </a:path>
              <a:path w="3273425" h="684529">
                <a:moveTo>
                  <a:pt x="3231281" y="639574"/>
                </a:moveTo>
                <a:lnTo>
                  <a:pt x="3229827" y="640581"/>
                </a:lnTo>
                <a:lnTo>
                  <a:pt x="3228528" y="642619"/>
                </a:lnTo>
                <a:lnTo>
                  <a:pt x="3229635" y="641501"/>
                </a:lnTo>
                <a:lnTo>
                  <a:pt x="3231099" y="640079"/>
                </a:lnTo>
                <a:lnTo>
                  <a:pt x="3231281" y="639574"/>
                </a:lnTo>
                <a:close/>
              </a:path>
              <a:path w="3273425" h="684529">
                <a:moveTo>
                  <a:pt x="3232339" y="636638"/>
                </a:moveTo>
                <a:lnTo>
                  <a:pt x="3229827" y="640581"/>
                </a:lnTo>
                <a:lnTo>
                  <a:pt x="3231281" y="639574"/>
                </a:lnTo>
                <a:lnTo>
                  <a:pt x="3232339" y="636638"/>
                </a:lnTo>
                <a:close/>
              </a:path>
              <a:path w="3273425" h="684529">
                <a:moveTo>
                  <a:pt x="3240654" y="546798"/>
                </a:moveTo>
                <a:lnTo>
                  <a:pt x="3240672" y="574039"/>
                </a:lnTo>
                <a:lnTo>
                  <a:pt x="3240413" y="586739"/>
                </a:lnTo>
                <a:lnTo>
                  <a:pt x="3240335" y="590549"/>
                </a:lnTo>
                <a:lnTo>
                  <a:pt x="3240258" y="594360"/>
                </a:lnTo>
                <a:lnTo>
                  <a:pt x="3240154" y="599439"/>
                </a:lnTo>
                <a:lnTo>
                  <a:pt x="3237503" y="622299"/>
                </a:lnTo>
                <a:lnTo>
                  <a:pt x="3232339" y="636638"/>
                </a:lnTo>
                <a:lnTo>
                  <a:pt x="3235878" y="631083"/>
                </a:lnTo>
                <a:lnTo>
                  <a:pt x="3241212" y="610299"/>
                </a:lnTo>
                <a:lnTo>
                  <a:pt x="3241157" y="556884"/>
                </a:lnTo>
                <a:lnTo>
                  <a:pt x="3240654" y="546798"/>
                </a:lnTo>
                <a:close/>
              </a:path>
              <a:path w="3273425" h="684529">
                <a:moveTo>
                  <a:pt x="70695" y="2539"/>
                </a:moveTo>
                <a:lnTo>
                  <a:pt x="27165" y="16509"/>
                </a:lnTo>
                <a:lnTo>
                  <a:pt x="3113" y="55879"/>
                </a:lnTo>
                <a:lnTo>
                  <a:pt x="0" y="78739"/>
                </a:lnTo>
                <a:lnTo>
                  <a:pt x="73" y="155637"/>
                </a:lnTo>
                <a:lnTo>
                  <a:pt x="525" y="205739"/>
                </a:lnTo>
                <a:lnTo>
                  <a:pt x="1014" y="255269"/>
                </a:lnTo>
                <a:lnTo>
                  <a:pt x="3124" y="350519"/>
                </a:lnTo>
                <a:lnTo>
                  <a:pt x="5045" y="418473"/>
                </a:lnTo>
                <a:lnTo>
                  <a:pt x="7272" y="481329"/>
                </a:lnTo>
                <a:lnTo>
                  <a:pt x="9743" y="533399"/>
                </a:lnTo>
                <a:lnTo>
                  <a:pt x="12462" y="571499"/>
                </a:lnTo>
                <a:lnTo>
                  <a:pt x="18411" y="594360"/>
                </a:lnTo>
                <a:lnTo>
                  <a:pt x="21092" y="586739"/>
                </a:lnTo>
                <a:lnTo>
                  <a:pt x="25565" y="539749"/>
                </a:lnTo>
                <a:lnTo>
                  <a:pt x="26729" y="488949"/>
                </a:lnTo>
                <a:lnTo>
                  <a:pt x="27118" y="453389"/>
                </a:lnTo>
                <a:lnTo>
                  <a:pt x="27213" y="444500"/>
                </a:lnTo>
                <a:lnTo>
                  <a:pt x="27368" y="433069"/>
                </a:lnTo>
                <a:lnTo>
                  <a:pt x="27454" y="426719"/>
                </a:lnTo>
                <a:lnTo>
                  <a:pt x="27566" y="418473"/>
                </a:lnTo>
                <a:lnTo>
                  <a:pt x="27661" y="411479"/>
                </a:lnTo>
                <a:lnTo>
                  <a:pt x="28354" y="372109"/>
                </a:lnTo>
                <a:lnTo>
                  <a:pt x="28466" y="365759"/>
                </a:lnTo>
                <a:lnTo>
                  <a:pt x="29061" y="326389"/>
                </a:lnTo>
                <a:lnTo>
                  <a:pt x="29429" y="292100"/>
                </a:lnTo>
                <a:lnTo>
                  <a:pt x="29436" y="290829"/>
                </a:lnTo>
                <a:lnTo>
                  <a:pt x="29561" y="269239"/>
                </a:lnTo>
                <a:lnTo>
                  <a:pt x="29642" y="255269"/>
                </a:lnTo>
                <a:lnTo>
                  <a:pt x="29758" y="205739"/>
                </a:lnTo>
                <a:lnTo>
                  <a:pt x="29845" y="85089"/>
                </a:lnTo>
                <a:lnTo>
                  <a:pt x="31537" y="66039"/>
                </a:lnTo>
                <a:lnTo>
                  <a:pt x="37083" y="50800"/>
                </a:lnTo>
                <a:lnTo>
                  <a:pt x="47245" y="39369"/>
                </a:lnTo>
                <a:lnTo>
                  <a:pt x="62789" y="35559"/>
                </a:lnTo>
                <a:lnTo>
                  <a:pt x="2537613" y="35559"/>
                </a:lnTo>
                <a:lnTo>
                  <a:pt x="2608707" y="34289"/>
                </a:lnTo>
                <a:lnTo>
                  <a:pt x="3102915" y="34289"/>
                </a:lnTo>
                <a:lnTo>
                  <a:pt x="3181668" y="31750"/>
                </a:lnTo>
                <a:lnTo>
                  <a:pt x="3258188" y="31750"/>
                </a:lnTo>
                <a:lnTo>
                  <a:pt x="3221212" y="5079"/>
                </a:lnTo>
                <a:lnTo>
                  <a:pt x="3213676" y="3809"/>
                </a:lnTo>
                <a:lnTo>
                  <a:pt x="92949" y="3809"/>
                </a:lnTo>
                <a:lnTo>
                  <a:pt x="70695" y="2539"/>
                </a:lnTo>
                <a:close/>
              </a:path>
              <a:path w="3273425" h="684529">
                <a:moveTo>
                  <a:pt x="3240581" y="433069"/>
                </a:moveTo>
                <a:lnTo>
                  <a:pt x="3240447" y="444500"/>
                </a:lnTo>
                <a:lnTo>
                  <a:pt x="3240405" y="453389"/>
                </a:lnTo>
                <a:lnTo>
                  <a:pt x="3240303" y="539749"/>
                </a:lnTo>
                <a:lnTo>
                  <a:pt x="3240654" y="546798"/>
                </a:lnTo>
                <a:lnTo>
                  <a:pt x="3240581" y="433069"/>
                </a:lnTo>
                <a:close/>
              </a:path>
              <a:path w="3273425" h="684529">
                <a:moveTo>
                  <a:pt x="3268424" y="184152"/>
                </a:moveTo>
                <a:lnTo>
                  <a:pt x="3239199" y="184152"/>
                </a:lnTo>
                <a:lnTo>
                  <a:pt x="3239216" y="205739"/>
                </a:lnTo>
                <a:lnTo>
                  <a:pt x="3239338" y="365759"/>
                </a:lnTo>
                <a:lnTo>
                  <a:pt x="3239915" y="365759"/>
                </a:lnTo>
                <a:lnTo>
                  <a:pt x="3239961" y="267969"/>
                </a:lnTo>
                <a:lnTo>
                  <a:pt x="3268394" y="267969"/>
                </a:lnTo>
                <a:lnTo>
                  <a:pt x="3268424" y="184152"/>
                </a:lnTo>
                <a:close/>
              </a:path>
              <a:path w="3273425" h="684529">
                <a:moveTo>
                  <a:pt x="3228223" y="48606"/>
                </a:moveTo>
                <a:lnTo>
                  <a:pt x="3234312" y="59689"/>
                </a:lnTo>
                <a:lnTo>
                  <a:pt x="3237376" y="80009"/>
                </a:lnTo>
                <a:lnTo>
                  <a:pt x="3237295" y="116478"/>
                </a:lnTo>
                <a:lnTo>
                  <a:pt x="3237119" y="126569"/>
                </a:lnTo>
                <a:lnTo>
                  <a:pt x="3237074" y="335280"/>
                </a:lnTo>
                <a:lnTo>
                  <a:pt x="3237201" y="326389"/>
                </a:lnTo>
                <a:lnTo>
                  <a:pt x="3237323" y="145358"/>
                </a:lnTo>
                <a:lnTo>
                  <a:pt x="3238618" y="145358"/>
                </a:lnTo>
                <a:lnTo>
                  <a:pt x="3238602" y="115569"/>
                </a:lnTo>
                <a:lnTo>
                  <a:pt x="3269239" y="115569"/>
                </a:lnTo>
                <a:lnTo>
                  <a:pt x="3269360" y="113028"/>
                </a:lnTo>
                <a:lnTo>
                  <a:pt x="3269471" y="110490"/>
                </a:lnTo>
                <a:lnTo>
                  <a:pt x="3269585" y="107608"/>
                </a:lnTo>
                <a:lnTo>
                  <a:pt x="3269699" y="105409"/>
                </a:lnTo>
                <a:lnTo>
                  <a:pt x="3269765" y="104139"/>
                </a:lnTo>
                <a:lnTo>
                  <a:pt x="3238652" y="104139"/>
                </a:lnTo>
                <a:lnTo>
                  <a:pt x="3238571" y="100329"/>
                </a:lnTo>
                <a:lnTo>
                  <a:pt x="3235868" y="58419"/>
                </a:lnTo>
                <a:lnTo>
                  <a:pt x="3233962" y="53628"/>
                </a:lnTo>
                <a:lnTo>
                  <a:pt x="3228223" y="48606"/>
                </a:lnTo>
                <a:close/>
              </a:path>
              <a:path w="3273425" h="684529">
                <a:moveTo>
                  <a:pt x="3269239" y="115569"/>
                </a:moveTo>
                <a:lnTo>
                  <a:pt x="3238602" y="115569"/>
                </a:lnTo>
                <a:lnTo>
                  <a:pt x="3238684" y="269239"/>
                </a:lnTo>
                <a:lnTo>
                  <a:pt x="3239265" y="269239"/>
                </a:lnTo>
                <a:lnTo>
                  <a:pt x="3239199" y="184152"/>
                </a:lnTo>
                <a:lnTo>
                  <a:pt x="3268424" y="184152"/>
                </a:lnTo>
                <a:lnTo>
                  <a:pt x="3268536" y="133350"/>
                </a:lnTo>
                <a:lnTo>
                  <a:pt x="3268727" y="128267"/>
                </a:lnTo>
                <a:lnTo>
                  <a:pt x="3269239" y="116478"/>
                </a:lnTo>
                <a:lnTo>
                  <a:pt x="3269239" y="115569"/>
                </a:lnTo>
                <a:close/>
              </a:path>
              <a:path w="3273425" h="684529">
                <a:moveTo>
                  <a:pt x="3258188" y="31750"/>
                </a:moveTo>
                <a:lnTo>
                  <a:pt x="3181668" y="31750"/>
                </a:lnTo>
                <a:lnTo>
                  <a:pt x="3215155" y="36889"/>
                </a:lnTo>
                <a:lnTo>
                  <a:pt x="3214833" y="36889"/>
                </a:lnTo>
                <a:lnTo>
                  <a:pt x="3216754" y="38570"/>
                </a:lnTo>
                <a:lnTo>
                  <a:pt x="3223276" y="40639"/>
                </a:lnTo>
                <a:lnTo>
                  <a:pt x="3232163" y="49529"/>
                </a:lnTo>
                <a:lnTo>
                  <a:pt x="3233835" y="53339"/>
                </a:lnTo>
                <a:lnTo>
                  <a:pt x="3233962" y="53628"/>
                </a:lnTo>
                <a:lnTo>
                  <a:pt x="3235084" y="54609"/>
                </a:lnTo>
                <a:lnTo>
                  <a:pt x="3235694" y="57572"/>
                </a:lnTo>
                <a:lnTo>
                  <a:pt x="3237181" y="60959"/>
                </a:lnTo>
                <a:lnTo>
                  <a:pt x="3238533" y="71519"/>
                </a:lnTo>
                <a:lnTo>
                  <a:pt x="3238646" y="72402"/>
                </a:lnTo>
                <a:lnTo>
                  <a:pt x="3238763" y="73312"/>
                </a:lnTo>
                <a:lnTo>
                  <a:pt x="3238870" y="94788"/>
                </a:lnTo>
                <a:lnTo>
                  <a:pt x="3238741" y="100329"/>
                </a:lnTo>
                <a:lnTo>
                  <a:pt x="3238652" y="104139"/>
                </a:lnTo>
                <a:lnTo>
                  <a:pt x="3269765" y="104139"/>
                </a:lnTo>
                <a:lnTo>
                  <a:pt x="3269779" y="103883"/>
                </a:lnTo>
                <a:lnTo>
                  <a:pt x="3269902" y="101518"/>
                </a:lnTo>
                <a:lnTo>
                  <a:pt x="3269993" y="100329"/>
                </a:lnTo>
                <a:lnTo>
                  <a:pt x="3270328" y="94788"/>
                </a:lnTo>
                <a:lnTo>
                  <a:pt x="3270210" y="80009"/>
                </a:lnTo>
                <a:lnTo>
                  <a:pt x="3270100" y="76537"/>
                </a:lnTo>
                <a:lnTo>
                  <a:pt x="3269997" y="73312"/>
                </a:lnTo>
                <a:lnTo>
                  <a:pt x="3266767" y="53628"/>
                </a:lnTo>
                <a:lnTo>
                  <a:pt x="3266719" y="53339"/>
                </a:lnTo>
                <a:lnTo>
                  <a:pt x="3267074" y="53339"/>
                </a:lnTo>
                <a:lnTo>
                  <a:pt x="3264499" y="43179"/>
                </a:lnTo>
                <a:lnTo>
                  <a:pt x="3258188" y="31750"/>
                </a:lnTo>
                <a:close/>
              </a:path>
              <a:path w="3273425" h="684529">
                <a:moveTo>
                  <a:pt x="3267074" y="53339"/>
                </a:moveTo>
                <a:lnTo>
                  <a:pt x="3266719" y="53339"/>
                </a:lnTo>
                <a:lnTo>
                  <a:pt x="3269775" y="71519"/>
                </a:lnTo>
                <a:lnTo>
                  <a:pt x="3269254" y="66039"/>
                </a:lnTo>
                <a:lnTo>
                  <a:pt x="3268361" y="58419"/>
                </a:lnTo>
                <a:lnTo>
                  <a:pt x="3267147" y="53628"/>
                </a:lnTo>
                <a:lnTo>
                  <a:pt x="3267074" y="53339"/>
                </a:lnTo>
                <a:close/>
              </a:path>
              <a:path w="3273425" h="684529">
                <a:moveTo>
                  <a:pt x="3233962" y="53628"/>
                </a:moveTo>
                <a:lnTo>
                  <a:pt x="3235694" y="57572"/>
                </a:lnTo>
                <a:lnTo>
                  <a:pt x="3235084" y="54609"/>
                </a:lnTo>
                <a:lnTo>
                  <a:pt x="3233962" y="53628"/>
                </a:lnTo>
                <a:close/>
              </a:path>
              <a:path w="3273425" h="684529">
                <a:moveTo>
                  <a:pt x="3219825" y="41258"/>
                </a:moveTo>
                <a:lnTo>
                  <a:pt x="3228223" y="48606"/>
                </a:lnTo>
                <a:lnTo>
                  <a:pt x="3225940" y="44450"/>
                </a:lnTo>
                <a:lnTo>
                  <a:pt x="3219825" y="41258"/>
                </a:lnTo>
                <a:close/>
              </a:path>
              <a:path w="3273425" h="684529">
                <a:moveTo>
                  <a:pt x="3211457" y="36889"/>
                </a:moveTo>
                <a:lnTo>
                  <a:pt x="3219825" y="41258"/>
                </a:lnTo>
                <a:lnTo>
                  <a:pt x="3216754" y="38570"/>
                </a:lnTo>
                <a:lnTo>
                  <a:pt x="3211457" y="36889"/>
                </a:lnTo>
                <a:close/>
              </a:path>
              <a:path w="3273425" h="684529">
                <a:moveTo>
                  <a:pt x="3214833" y="36889"/>
                </a:moveTo>
                <a:lnTo>
                  <a:pt x="3211457" y="36889"/>
                </a:lnTo>
                <a:lnTo>
                  <a:pt x="3216754" y="38570"/>
                </a:lnTo>
                <a:lnTo>
                  <a:pt x="3214833" y="36889"/>
                </a:lnTo>
                <a:close/>
              </a:path>
              <a:path w="3273425" h="684529">
                <a:moveTo>
                  <a:pt x="1496178" y="35559"/>
                </a:moveTo>
                <a:lnTo>
                  <a:pt x="1262344" y="35559"/>
                </a:lnTo>
                <a:lnTo>
                  <a:pt x="1459377" y="36889"/>
                </a:lnTo>
                <a:lnTo>
                  <a:pt x="1448352" y="36889"/>
                </a:lnTo>
                <a:lnTo>
                  <a:pt x="1496178" y="35559"/>
                </a:lnTo>
                <a:close/>
              </a:path>
              <a:path w="3273425" h="684529">
                <a:moveTo>
                  <a:pt x="3196769" y="34289"/>
                </a:moveTo>
                <a:lnTo>
                  <a:pt x="3192569" y="34289"/>
                </a:lnTo>
                <a:lnTo>
                  <a:pt x="3211785" y="36889"/>
                </a:lnTo>
                <a:lnTo>
                  <a:pt x="3211610" y="36889"/>
                </a:lnTo>
                <a:lnTo>
                  <a:pt x="3196769" y="34289"/>
                </a:lnTo>
                <a:close/>
              </a:path>
              <a:path w="3273425" h="684529">
                <a:moveTo>
                  <a:pt x="3181668" y="31750"/>
                </a:moveTo>
                <a:lnTo>
                  <a:pt x="3102915" y="34289"/>
                </a:lnTo>
                <a:lnTo>
                  <a:pt x="3196769" y="34289"/>
                </a:lnTo>
                <a:lnTo>
                  <a:pt x="3211610" y="36889"/>
                </a:lnTo>
                <a:lnTo>
                  <a:pt x="3215155" y="36889"/>
                </a:lnTo>
                <a:lnTo>
                  <a:pt x="3181668" y="31750"/>
                </a:lnTo>
                <a:close/>
              </a:path>
              <a:path w="3273425" h="684529">
                <a:moveTo>
                  <a:pt x="3171688" y="34289"/>
                </a:moveTo>
                <a:lnTo>
                  <a:pt x="2608707" y="34289"/>
                </a:lnTo>
                <a:lnTo>
                  <a:pt x="3063050" y="35559"/>
                </a:lnTo>
                <a:lnTo>
                  <a:pt x="3150768" y="35559"/>
                </a:lnTo>
                <a:lnTo>
                  <a:pt x="3171688" y="34289"/>
                </a:lnTo>
                <a:close/>
              </a:path>
              <a:path w="3273425" h="684529">
                <a:moveTo>
                  <a:pt x="3192314" y="1269"/>
                </a:moveTo>
                <a:lnTo>
                  <a:pt x="3180947" y="1269"/>
                </a:lnTo>
                <a:lnTo>
                  <a:pt x="3170718" y="2539"/>
                </a:lnTo>
                <a:lnTo>
                  <a:pt x="330464" y="2539"/>
                </a:lnTo>
                <a:lnTo>
                  <a:pt x="276349" y="3809"/>
                </a:lnTo>
                <a:lnTo>
                  <a:pt x="3213676" y="3809"/>
                </a:lnTo>
                <a:lnTo>
                  <a:pt x="3206140" y="2539"/>
                </a:lnTo>
                <a:lnTo>
                  <a:pt x="3192314" y="1269"/>
                </a:lnTo>
                <a:close/>
              </a:path>
              <a:path w="3273425" h="684529">
                <a:moveTo>
                  <a:pt x="2909078" y="1269"/>
                </a:moveTo>
                <a:lnTo>
                  <a:pt x="1035528" y="1269"/>
                </a:lnTo>
                <a:lnTo>
                  <a:pt x="868271" y="2539"/>
                </a:lnTo>
                <a:lnTo>
                  <a:pt x="2958639" y="2539"/>
                </a:lnTo>
                <a:lnTo>
                  <a:pt x="2909078" y="1269"/>
                </a:lnTo>
                <a:close/>
              </a:path>
              <a:path w="3273425" h="684529">
                <a:moveTo>
                  <a:pt x="2007346" y="0"/>
                </a:moveTo>
                <a:lnTo>
                  <a:pt x="1848995" y="0"/>
                </a:lnTo>
                <a:lnTo>
                  <a:pt x="1818246" y="1269"/>
                </a:lnTo>
                <a:lnTo>
                  <a:pt x="2059060" y="1269"/>
                </a:lnTo>
                <a:lnTo>
                  <a:pt x="2007346" y="0"/>
                </a:lnTo>
                <a:close/>
              </a:path>
              <a:path w="3273425" h="684529">
                <a:moveTo>
                  <a:pt x="2339665" y="0"/>
                </a:moveTo>
                <a:lnTo>
                  <a:pt x="2092320" y="0"/>
                </a:lnTo>
                <a:lnTo>
                  <a:pt x="2098688" y="1269"/>
                </a:lnTo>
                <a:lnTo>
                  <a:pt x="2364518" y="1269"/>
                </a:lnTo>
                <a:lnTo>
                  <a:pt x="2339665" y="0"/>
                </a:lnTo>
                <a:close/>
              </a:path>
            </a:pathLst>
          </a:custGeom>
          <a:solidFill>
            <a:srgbClr val="FE7558">
              <a:alpha val="955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8603526" y="5549032"/>
            <a:ext cx="288988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solidFill>
                  <a:srgbClr val="FF644E"/>
                </a:solidFill>
                <a:latin typeface="Microsoft YaHei"/>
                <a:cs typeface="Microsoft YaHei"/>
              </a:rPr>
              <a:t>四元组中的三个字段是固定的, 所以只能开 </a:t>
            </a:r>
            <a:r>
              <a:rPr dirty="0" sz="1100">
                <a:solidFill>
                  <a:srgbClr val="FF644E"/>
                </a:solidFill>
                <a:latin typeface="Microsoft YaHei"/>
                <a:cs typeface="Microsoft YaHei"/>
              </a:rPr>
              <a:t>3</a:t>
            </a:r>
            <a:r>
              <a:rPr dirty="0" sz="1100" spc="-5">
                <a:solidFill>
                  <a:srgbClr val="FF644E"/>
                </a:solidFill>
                <a:latin typeface="Microsoft YaHei"/>
                <a:cs typeface="Microsoft YaHei"/>
              </a:rPr>
              <a:t> </a:t>
            </a:r>
            <a:r>
              <a:rPr dirty="0" sz="1100" spc="-50">
                <a:solidFill>
                  <a:srgbClr val="FF644E"/>
                </a:solidFill>
                <a:latin typeface="Microsoft YaHei"/>
                <a:cs typeface="Microsoft YaHei"/>
              </a:rPr>
              <a:t>w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761801" y="3895966"/>
            <a:ext cx="99060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5">
                <a:solidFill>
                  <a:srgbClr val="535353"/>
                </a:solidFill>
                <a:latin typeface="Microsoft YaHei"/>
                <a:cs typeface="Microsoft YaHei"/>
              </a:rPr>
              <a:t>压测场景</a:t>
            </a:r>
            <a:endParaRPr sz="19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0526" y="512953"/>
            <a:ext cx="3897629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/>
              <a:t>bind</a:t>
            </a:r>
            <a:r>
              <a:rPr dirty="0" sz="3500" spc="-60"/>
              <a:t> </a:t>
            </a:r>
            <a:r>
              <a:rPr dirty="0" sz="3500"/>
              <a:t>local</a:t>
            </a:r>
            <a:r>
              <a:rPr dirty="0" sz="3500" spc="-55"/>
              <a:t> </a:t>
            </a:r>
            <a:r>
              <a:rPr dirty="0" sz="3500" spc="-20"/>
              <a:t>interface</a:t>
            </a:r>
            <a:endParaRPr sz="35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4930" y="1609045"/>
            <a:ext cx="2921166" cy="4183038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9743516" y="148666"/>
            <a:ext cx="2235835" cy="2159000"/>
            <a:chOff x="9743516" y="148666"/>
            <a:chExt cx="2235835" cy="21590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3516" y="610857"/>
              <a:ext cx="1696580" cy="16965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9738" y="148666"/>
              <a:ext cx="659117" cy="659117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5577294" y="5474558"/>
            <a:ext cx="1021715" cy="702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3335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4B4A4B"/>
                </a:solidFill>
                <a:latin typeface="Trebuchet MS"/>
                <a:cs typeface="Trebuchet MS"/>
              </a:rPr>
              <a:t>:80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200" spc="-10">
                <a:solidFill>
                  <a:srgbClr val="535353"/>
                </a:solidFill>
                <a:latin typeface="Trebuchet MS"/>
                <a:cs typeface="Trebuchet MS"/>
              </a:rPr>
              <a:t>192.168.0.100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341300" y="3916426"/>
            <a:ext cx="23876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535353"/>
                </a:solidFill>
                <a:latin typeface="Trebuchet MS"/>
                <a:cs typeface="Trebuchet MS"/>
              </a:rPr>
              <a:t>3w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10849" y="3169932"/>
            <a:ext cx="27355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E5E5E"/>
                </a:solidFill>
                <a:latin typeface="Trebuchet MS"/>
                <a:cs typeface="Trebuchet MS"/>
              </a:rPr>
              <a:t>ip_local_port_range</a:t>
            </a:r>
            <a:r>
              <a:rPr dirty="0" sz="1500" spc="17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5E5E5E"/>
                </a:solidFill>
                <a:latin typeface="Trebuchet MS"/>
                <a:cs typeface="Trebuchet MS"/>
              </a:rPr>
              <a:t>=</a:t>
            </a:r>
            <a:r>
              <a:rPr dirty="0" sz="1500" spc="17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5E5E5E"/>
                </a:solidFill>
                <a:latin typeface="Trebuchet MS"/>
                <a:cs typeface="Trebuchet MS"/>
              </a:rPr>
              <a:t>3w</a:t>
            </a:r>
            <a:r>
              <a:rPr dirty="0" sz="1500" spc="17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500" spc="155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dirty="0" sz="1500" spc="17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5E5E5E"/>
                </a:solidFill>
                <a:latin typeface="Trebuchet MS"/>
                <a:cs typeface="Trebuchet MS"/>
              </a:rPr>
              <a:t>6w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796694" y="3758590"/>
            <a:ext cx="3273425" cy="684530"/>
          </a:xfrm>
          <a:custGeom>
            <a:avLst/>
            <a:gdLst/>
            <a:ahLst/>
            <a:cxnLst/>
            <a:rect l="l" t="t" r="r" b="b"/>
            <a:pathLst>
              <a:path w="3273425" h="684529">
                <a:moveTo>
                  <a:pt x="1886623" y="683260"/>
                </a:moveTo>
                <a:lnTo>
                  <a:pt x="1830343" y="683260"/>
                </a:lnTo>
                <a:lnTo>
                  <a:pt x="1901661" y="684530"/>
                </a:lnTo>
                <a:lnTo>
                  <a:pt x="1886623" y="683260"/>
                </a:lnTo>
                <a:close/>
              </a:path>
              <a:path w="3273425" h="684529">
                <a:moveTo>
                  <a:pt x="3268401" y="267970"/>
                </a:moveTo>
                <a:lnTo>
                  <a:pt x="3239962" y="267970"/>
                </a:lnTo>
                <a:lnTo>
                  <a:pt x="3240146" y="290830"/>
                </a:lnTo>
                <a:lnTo>
                  <a:pt x="3240156" y="292100"/>
                </a:lnTo>
                <a:lnTo>
                  <a:pt x="3240279" y="307340"/>
                </a:lnTo>
                <a:lnTo>
                  <a:pt x="3240371" y="318770"/>
                </a:lnTo>
                <a:lnTo>
                  <a:pt x="3240485" y="335280"/>
                </a:lnTo>
                <a:lnTo>
                  <a:pt x="3240588" y="350519"/>
                </a:lnTo>
                <a:lnTo>
                  <a:pt x="3240683" y="364490"/>
                </a:lnTo>
                <a:lnTo>
                  <a:pt x="3240735" y="372110"/>
                </a:lnTo>
                <a:lnTo>
                  <a:pt x="3240838" y="391160"/>
                </a:lnTo>
                <a:lnTo>
                  <a:pt x="3240948" y="411480"/>
                </a:lnTo>
                <a:lnTo>
                  <a:pt x="3241032" y="429260"/>
                </a:lnTo>
                <a:lnTo>
                  <a:pt x="3241158" y="556740"/>
                </a:lnTo>
                <a:lnTo>
                  <a:pt x="3241638" y="566419"/>
                </a:lnTo>
                <a:lnTo>
                  <a:pt x="3242876" y="598169"/>
                </a:lnTo>
                <a:lnTo>
                  <a:pt x="3241135" y="610290"/>
                </a:lnTo>
                <a:lnTo>
                  <a:pt x="3241135" y="610879"/>
                </a:lnTo>
                <a:lnTo>
                  <a:pt x="3239047" y="626110"/>
                </a:lnTo>
                <a:lnTo>
                  <a:pt x="3235879" y="631083"/>
                </a:lnTo>
                <a:lnTo>
                  <a:pt x="3234222" y="637540"/>
                </a:lnTo>
                <a:lnTo>
                  <a:pt x="3231282" y="639574"/>
                </a:lnTo>
                <a:lnTo>
                  <a:pt x="3231100" y="640080"/>
                </a:lnTo>
                <a:lnTo>
                  <a:pt x="3229626" y="641511"/>
                </a:lnTo>
                <a:lnTo>
                  <a:pt x="3228529" y="642619"/>
                </a:lnTo>
                <a:lnTo>
                  <a:pt x="3225293" y="647700"/>
                </a:lnTo>
                <a:lnTo>
                  <a:pt x="3220107" y="650750"/>
                </a:lnTo>
                <a:lnTo>
                  <a:pt x="3219324" y="651510"/>
                </a:lnTo>
                <a:lnTo>
                  <a:pt x="3218283" y="651823"/>
                </a:lnTo>
                <a:lnTo>
                  <a:pt x="3212338" y="655319"/>
                </a:lnTo>
                <a:lnTo>
                  <a:pt x="3204535" y="657860"/>
                </a:lnTo>
                <a:lnTo>
                  <a:pt x="1784123" y="657860"/>
                </a:lnTo>
                <a:lnTo>
                  <a:pt x="1732561" y="659130"/>
                </a:lnTo>
                <a:lnTo>
                  <a:pt x="377786" y="659130"/>
                </a:lnTo>
                <a:lnTo>
                  <a:pt x="406139" y="660400"/>
                </a:lnTo>
                <a:lnTo>
                  <a:pt x="874053" y="660400"/>
                </a:lnTo>
                <a:lnTo>
                  <a:pt x="874053" y="661732"/>
                </a:lnTo>
                <a:lnTo>
                  <a:pt x="756659" y="661732"/>
                </a:lnTo>
                <a:lnTo>
                  <a:pt x="765456" y="662940"/>
                </a:lnTo>
                <a:lnTo>
                  <a:pt x="480201" y="662940"/>
                </a:lnTo>
                <a:lnTo>
                  <a:pt x="473046" y="664262"/>
                </a:lnTo>
                <a:lnTo>
                  <a:pt x="563885" y="664262"/>
                </a:lnTo>
                <a:lnTo>
                  <a:pt x="623344" y="665480"/>
                </a:lnTo>
                <a:lnTo>
                  <a:pt x="498146" y="665480"/>
                </a:lnTo>
                <a:lnTo>
                  <a:pt x="504953" y="666750"/>
                </a:lnTo>
                <a:lnTo>
                  <a:pt x="408867" y="666750"/>
                </a:lnTo>
                <a:lnTo>
                  <a:pt x="387227" y="668073"/>
                </a:lnTo>
                <a:lnTo>
                  <a:pt x="235681" y="668073"/>
                </a:lnTo>
                <a:lnTo>
                  <a:pt x="257497" y="669290"/>
                </a:lnTo>
                <a:lnTo>
                  <a:pt x="579870" y="669290"/>
                </a:lnTo>
                <a:lnTo>
                  <a:pt x="523107" y="670560"/>
                </a:lnTo>
                <a:lnTo>
                  <a:pt x="298052" y="670560"/>
                </a:lnTo>
                <a:lnTo>
                  <a:pt x="256327" y="671830"/>
                </a:lnTo>
                <a:lnTo>
                  <a:pt x="417927" y="671830"/>
                </a:lnTo>
                <a:lnTo>
                  <a:pt x="463650" y="673100"/>
                </a:lnTo>
                <a:lnTo>
                  <a:pt x="357862" y="673100"/>
                </a:lnTo>
                <a:lnTo>
                  <a:pt x="317985" y="674369"/>
                </a:lnTo>
                <a:lnTo>
                  <a:pt x="630896" y="674369"/>
                </a:lnTo>
                <a:lnTo>
                  <a:pt x="729215" y="675640"/>
                </a:lnTo>
                <a:lnTo>
                  <a:pt x="754304" y="676910"/>
                </a:lnTo>
                <a:lnTo>
                  <a:pt x="1208114" y="676910"/>
                </a:lnTo>
                <a:lnTo>
                  <a:pt x="1159263" y="678180"/>
                </a:lnTo>
                <a:lnTo>
                  <a:pt x="1045897" y="678180"/>
                </a:lnTo>
                <a:lnTo>
                  <a:pt x="1071832" y="679450"/>
                </a:lnTo>
                <a:lnTo>
                  <a:pt x="1247480" y="679450"/>
                </a:lnTo>
                <a:lnTo>
                  <a:pt x="1139689" y="680719"/>
                </a:lnTo>
                <a:lnTo>
                  <a:pt x="2270761" y="680719"/>
                </a:lnTo>
                <a:lnTo>
                  <a:pt x="2325795" y="681990"/>
                </a:lnTo>
                <a:lnTo>
                  <a:pt x="2472946" y="683260"/>
                </a:lnTo>
                <a:lnTo>
                  <a:pt x="2630622" y="683260"/>
                </a:lnTo>
                <a:lnTo>
                  <a:pt x="2632489" y="684530"/>
                </a:lnTo>
                <a:lnTo>
                  <a:pt x="3180843" y="684530"/>
                </a:lnTo>
                <a:lnTo>
                  <a:pt x="3203289" y="683260"/>
                </a:lnTo>
                <a:lnTo>
                  <a:pt x="3227886" y="676910"/>
                </a:lnTo>
                <a:lnTo>
                  <a:pt x="3243365" y="668073"/>
                </a:lnTo>
                <a:lnTo>
                  <a:pt x="3248282" y="663849"/>
                </a:lnTo>
                <a:lnTo>
                  <a:pt x="3249019" y="662940"/>
                </a:lnTo>
                <a:lnTo>
                  <a:pt x="3255365" y="655567"/>
                </a:lnTo>
                <a:lnTo>
                  <a:pt x="3256328" y="654050"/>
                </a:lnTo>
                <a:lnTo>
                  <a:pt x="3256752" y="652993"/>
                </a:lnTo>
                <a:lnTo>
                  <a:pt x="3262546" y="641511"/>
                </a:lnTo>
                <a:lnTo>
                  <a:pt x="3267100" y="591819"/>
                </a:lnTo>
                <a:lnTo>
                  <a:pt x="3267927" y="546612"/>
                </a:lnTo>
                <a:lnTo>
                  <a:pt x="3268045" y="539750"/>
                </a:lnTo>
                <a:lnTo>
                  <a:pt x="3268156" y="516890"/>
                </a:lnTo>
                <a:lnTo>
                  <a:pt x="3268272" y="488950"/>
                </a:lnTo>
                <a:lnTo>
                  <a:pt x="3268393" y="290830"/>
                </a:lnTo>
                <a:lnTo>
                  <a:pt x="3268401" y="267970"/>
                </a:lnTo>
                <a:close/>
              </a:path>
              <a:path w="3273425" h="684529">
                <a:moveTo>
                  <a:pt x="1581625" y="681990"/>
                </a:moveTo>
                <a:lnTo>
                  <a:pt x="1521860" y="681990"/>
                </a:lnTo>
                <a:lnTo>
                  <a:pt x="1597153" y="683260"/>
                </a:lnTo>
                <a:lnTo>
                  <a:pt x="1581625" y="681990"/>
                </a:lnTo>
                <a:close/>
              </a:path>
              <a:path w="3273425" h="684529">
                <a:moveTo>
                  <a:pt x="2312265" y="681990"/>
                </a:moveTo>
                <a:lnTo>
                  <a:pt x="1996505" y="681990"/>
                </a:lnTo>
                <a:lnTo>
                  <a:pt x="2030562" y="683260"/>
                </a:lnTo>
                <a:lnTo>
                  <a:pt x="2274471" y="683260"/>
                </a:lnTo>
                <a:lnTo>
                  <a:pt x="2312265" y="681990"/>
                </a:lnTo>
                <a:close/>
              </a:path>
              <a:path w="3273425" h="684529">
                <a:moveTo>
                  <a:pt x="3208064" y="682758"/>
                </a:moveTo>
                <a:lnTo>
                  <a:pt x="3204440" y="683260"/>
                </a:lnTo>
                <a:lnTo>
                  <a:pt x="3205260" y="683260"/>
                </a:lnTo>
                <a:lnTo>
                  <a:pt x="3208064" y="682758"/>
                </a:lnTo>
                <a:close/>
              </a:path>
              <a:path w="3273425" h="684529">
                <a:moveTo>
                  <a:pt x="3229287" y="677155"/>
                </a:moveTo>
                <a:lnTo>
                  <a:pt x="3219461" y="680719"/>
                </a:lnTo>
                <a:lnTo>
                  <a:pt x="3208064" y="682758"/>
                </a:lnTo>
                <a:lnTo>
                  <a:pt x="3222793" y="680719"/>
                </a:lnTo>
                <a:lnTo>
                  <a:pt x="3229287" y="677155"/>
                </a:lnTo>
                <a:close/>
              </a:path>
              <a:path w="3273425" h="684529">
                <a:moveTo>
                  <a:pt x="2270761" y="680719"/>
                </a:moveTo>
                <a:lnTo>
                  <a:pt x="1264510" y="680719"/>
                </a:lnTo>
                <a:lnTo>
                  <a:pt x="1255114" y="681990"/>
                </a:lnTo>
                <a:lnTo>
                  <a:pt x="2245937" y="681990"/>
                </a:lnTo>
                <a:lnTo>
                  <a:pt x="2270761" y="680719"/>
                </a:lnTo>
                <a:close/>
              </a:path>
              <a:path w="3273425" h="684529">
                <a:moveTo>
                  <a:pt x="986794" y="678180"/>
                </a:moveTo>
                <a:lnTo>
                  <a:pt x="790894" y="678180"/>
                </a:lnTo>
                <a:lnTo>
                  <a:pt x="792265" y="679450"/>
                </a:lnTo>
                <a:lnTo>
                  <a:pt x="1076010" y="679450"/>
                </a:lnTo>
                <a:lnTo>
                  <a:pt x="986794" y="678180"/>
                </a:lnTo>
                <a:close/>
              </a:path>
              <a:path w="3273425" h="684529">
                <a:moveTo>
                  <a:pt x="652045" y="676910"/>
                </a:moveTo>
                <a:lnTo>
                  <a:pt x="567501" y="676910"/>
                </a:lnTo>
                <a:lnTo>
                  <a:pt x="578776" y="678180"/>
                </a:lnTo>
                <a:lnTo>
                  <a:pt x="652045" y="676910"/>
                </a:lnTo>
                <a:close/>
              </a:path>
              <a:path w="3273425" h="684529">
                <a:moveTo>
                  <a:pt x="3237848" y="672457"/>
                </a:moveTo>
                <a:lnTo>
                  <a:pt x="3229287" y="677155"/>
                </a:lnTo>
                <a:lnTo>
                  <a:pt x="3233466" y="675640"/>
                </a:lnTo>
                <a:lnTo>
                  <a:pt x="3237848" y="672457"/>
                </a:lnTo>
                <a:close/>
              </a:path>
              <a:path w="3273425" h="684529">
                <a:moveTo>
                  <a:pt x="3240470" y="670560"/>
                </a:moveTo>
                <a:lnTo>
                  <a:pt x="3237848" y="672457"/>
                </a:lnTo>
                <a:lnTo>
                  <a:pt x="3238992" y="671830"/>
                </a:lnTo>
                <a:lnTo>
                  <a:pt x="3240470" y="670560"/>
                </a:lnTo>
                <a:close/>
              </a:path>
              <a:path w="3273425" h="684529">
                <a:moveTo>
                  <a:pt x="368163" y="669290"/>
                </a:moveTo>
                <a:lnTo>
                  <a:pt x="189439" y="669290"/>
                </a:lnTo>
                <a:lnTo>
                  <a:pt x="227942" y="670560"/>
                </a:lnTo>
                <a:lnTo>
                  <a:pt x="416030" y="670560"/>
                </a:lnTo>
                <a:lnTo>
                  <a:pt x="368163" y="669290"/>
                </a:lnTo>
                <a:close/>
              </a:path>
              <a:path w="3273425" h="684529">
                <a:moveTo>
                  <a:pt x="3246392" y="666345"/>
                </a:moveTo>
                <a:lnTo>
                  <a:pt x="3243365" y="668073"/>
                </a:lnTo>
                <a:lnTo>
                  <a:pt x="3240470" y="670560"/>
                </a:lnTo>
                <a:lnTo>
                  <a:pt x="3246392" y="666345"/>
                </a:lnTo>
                <a:close/>
              </a:path>
              <a:path w="3273425" h="684529">
                <a:moveTo>
                  <a:pt x="3270337" y="94829"/>
                </a:moveTo>
                <a:lnTo>
                  <a:pt x="3269511" y="110490"/>
                </a:lnTo>
                <a:lnTo>
                  <a:pt x="3269399" y="113028"/>
                </a:lnTo>
                <a:lnTo>
                  <a:pt x="3269287" y="115570"/>
                </a:lnTo>
                <a:lnTo>
                  <a:pt x="3268665" y="255270"/>
                </a:lnTo>
                <a:lnTo>
                  <a:pt x="3268546" y="400374"/>
                </a:lnTo>
                <a:lnTo>
                  <a:pt x="3268422" y="614680"/>
                </a:lnTo>
                <a:lnTo>
                  <a:pt x="3266960" y="627380"/>
                </a:lnTo>
                <a:lnTo>
                  <a:pt x="3262651" y="641346"/>
                </a:lnTo>
                <a:lnTo>
                  <a:pt x="3262600" y="641511"/>
                </a:lnTo>
                <a:lnTo>
                  <a:pt x="3261971" y="645160"/>
                </a:lnTo>
                <a:lnTo>
                  <a:pt x="3256999" y="652993"/>
                </a:lnTo>
                <a:lnTo>
                  <a:pt x="3256219" y="654050"/>
                </a:lnTo>
                <a:lnTo>
                  <a:pt x="3255578" y="655319"/>
                </a:lnTo>
                <a:lnTo>
                  <a:pt x="3255365" y="655567"/>
                </a:lnTo>
                <a:lnTo>
                  <a:pt x="3252298" y="660400"/>
                </a:lnTo>
                <a:lnTo>
                  <a:pt x="3249341" y="662940"/>
                </a:lnTo>
                <a:lnTo>
                  <a:pt x="3248236" y="663849"/>
                </a:lnTo>
                <a:lnTo>
                  <a:pt x="3245739" y="666750"/>
                </a:lnTo>
                <a:lnTo>
                  <a:pt x="3246392" y="666345"/>
                </a:lnTo>
                <a:lnTo>
                  <a:pt x="3250040" y="664262"/>
                </a:lnTo>
                <a:lnTo>
                  <a:pt x="3272143" y="615950"/>
                </a:lnTo>
                <a:lnTo>
                  <a:pt x="3272992" y="590550"/>
                </a:lnTo>
                <a:lnTo>
                  <a:pt x="3271402" y="567690"/>
                </a:lnTo>
                <a:lnTo>
                  <a:pt x="3270175" y="543560"/>
                </a:lnTo>
                <a:lnTo>
                  <a:pt x="3270300" y="205739"/>
                </a:lnTo>
                <a:lnTo>
                  <a:pt x="3270337" y="94829"/>
                </a:lnTo>
                <a:close/>
              </a:path>
              <a:path w="3273425" h="684529">
                <a:moveTo>
                  <a:pt x="270640" y="664262"/>
                </a:moveTo>
                <a:lnTo>
                  <a:pt x="80685" y="664262"/>
                </a:lnTo>
                <a:lnTo>
                  <a:pt x="126316" y="665480"/>
                </a:lnTo>
                <a:lnTo>
                  <a:pt x="195014" y="665480"/>
                </a:lnTo>
                <a:lnTo>
                  <a:pt x="270640" y="664262"/>
                </a:lnTo>
                <a:close/>
              </a:path>
              <a:path w="3273425" h="684529">
                <a:moveTo>
                  <a:pt x="71259" y="663849"/>
                </a:moveTo>
                <a:lnTo>
                  <a:pt x="71004" y="663849"/>
                </a:lnTo>
                <a:lnTo>
                  <a:pt x="76508" y="664262"/>
                </a:lnTo>
                <a:lnTo>
                  <a:pt x="71259" y="663849"/>
                </a:lnTo>
                <a:close/>
              </a:path>
              <a:path w="3273425" h="684529">
                <a:moveTo>
                  <a:pt x="48361" y="661732"/>
                </a:moveTo>
                <a:lnTo>
                  <a:pt x="58889" y="662940"/>
                </a:lnTo>
                <a:lnTo>
                  <a:pt x="71004" y="663849"/>
                </a:lnTo>
                <a:lnTo>
                  <a:pt x="48361" y="661732"/>
                </a:lnTo>
                <a:close/>
              </a:path>
              <a:path w="3273425" h="684529">
                <a:moveTo>
                  <a:pt x="3255365" y="655567"/>
                </a:moveTo>
                <a:lnTo>
                  <a:pt x="3248236" y="663849"/>
                </a:lnTo>
                <a:lnTo>
                  <a:pt x="3249341" y="662940"/>
                </a:lnTo>
                <a:lnTo>
                  <a:pt x="3252298" y="660400"/>
                </a:lnTo>
                <a:lnTo>
                  <a:pt x="3255365" y="655567"/>
                </a:lnTo>
                <a:close/>
              </a:path>
              <a:path w="3273425" h="684529">
                <a:moveTo>
                  <a:pt x="598655" y="661732"/>
                </a:moveTo>
                <a:lnTo>
                  <a:pt x="501938" y="661732"/>
                </a:lnTo>
                <a:lnTo>
                  <a:pt x="483643" y="662940"/>
                </a:lnTo>
                <a:lnTo>
                  <a:pt x="629651" y="662940"/>
                </a:lnTo>
                <a:lnTo>
                  <a:pt x="598655" y="661732"/>
                </a:lnTo>
                <a:close/>
              </a:path>
              <a:path w="3273425" h="684529">
                <a:moveTo>
                  <a:pt x="44362" y="660400"/>
                </a:moveTo>
                <a:lnTo>
                  <a:pt x="47857" y="661732"/>
                </a:lnTo>
                <a:lnTo>
                  <a:pt x="48361" y="661732"/>
                </a:lnTo>
                <a:lnTo>
                  <a:pt x="44362" y="660400"/>
                </a:lnTo>
                <a:close/>
              </a:path>
              <a:path w="3273425" h="684529">
                <a:moveTo>
                  <a:pt x="723408" y="660400"/>
                </a:moveTo>
                <a:lnTo>
                  <a:pt x="579185" y="660400"/>
                </a:lnTo>
                <a:lnTo>
                  <a:pt x="535189" y="661732"/>
                </a:lnTo>
                <a:lnTo>
                  <a:pt x="698202" y="661732"/>
                </a:lnTo>
                <a:lnTo>
                  <a:pt x="723408" y="660400"/>
                </a:lnTo>
                <a:close/>
              </a:path>
              <a:path w="3273425" h="684529">
                <a:moveTo>
                  <a:pt x="1492034" y="657860"/>
                </a:moveTo>
                <a:lnTo>
                  <a:pt x="754457" y="657860"/>
                </a:lnTo>
                <a:lnTo>
                  <a:pt x="659601" y="659130"/>
                </a:lnTo>
                <a:lnTo>
                  <a:pt x="1542627" y="659130"/>
                </a:lnTo>
                <a:lnTo>
                  <a:pt x="1492034" y="657860"/>
                </a:lnTo>
                <a:close/>
              </a:path>
              <a:path w="3273425" h="684529">
                <a:moveTo>
                  <a:pt x="548164" y="656590"/>
                </a:moveTo>
                <a:lnTo>
                  <a:pt x="490340" y="656590"/>
                </a:lnTo>
                <a:lnTo>
                  <a:pt x="506751" y="657860"/>
                </a:lnTo>
                <a:lnTo>
                  <a:pt x="590553" y="657860"/>
                </a:lnTo>
                <a:lnTo>
                  <a:pt x="548164" y="656590"/>
                </a:lnTo>
                <a:close/>
              </a:path>
              <a:path w="3273425" h="684529">
                <a:moveTo>
                  <a:pt x="1238764" y="656590"/>
                </a:moveTo>
                <a:lnTo>
                  <a:pt x="727320" y="656590"/>
                </a:lnTo>
                <a:lnTo>
                  <a:pt x="768119" y="657860"/>
                </a:lnTo>
                <a:lnTo>
                  <a:pt x="1340085" y="657860"/>
                </a:lnTo>
                <a:lnTo>
                  <a:pt x="1238764" y="656590"/>
                </a:lnTo>
                <a:close/>
              </a:path>
              <a:path w="3273425" h="684529">
                <a:moveTo>
                  <a:pt x="3166523" y="656227"/>
                </a:moveTo>
                <a:lnTo>
                  <a:pt x="3157450" y="656590"/>
                </a:lnTo>
                <a:lnTo>
                  <a:pt x="1372389" y="656590"/>
                </a:lnTo>
                <a:lnTo>
                  <a:pt x="1386246" y="657860"/>
                </a:lnTo>
                <a:lnTo>
                  <a:pt x="3185298" y="657860"/>
                </a:lnTo>
                <a:lnTo>
                  <a:pt x="3166523" y="656227"/>
                </a:lnTo>
                <a:close/>
              </a:path>
              <a:path w="3273425" h="684529">
                <a:moveTo>
                  <a:pt x="3226037" y="643205"/>
                </a:moveTo>
                <a:lnTo>
                  <a:pt x="3221140" y="646595"/>
                </a:lnTo>
                <a:lnTo>
                  <a:pt x="3220339" y="647700"/>
                </a:lnTo>
                <a:lnTo>
                  <a:pt x="3218818" y="648202"/>
                </a:lnTo>
                <a:lnTo>
                  <a:pt x="3215875" y="650240"/>
                </a:lnTo>
                <a:lnTo>
                  <a:pt x="3208252" y="651692"/>
                </a:lnTo>
                <a:lnTo>
                  <a:pt x="3204960" y="652780"/>
                </a:lnTo>
                <a:lnTo>
                  <a:pt x="3201426" y="652993"/>
                </a:lnTo>
                <a:lnTo>
                  <a:pt x="3189219" y="655319"/>
                </a:lnTo>
                <a:lnTo>
                  <a:pt x="3166523" y="656227"/>
                </a:lnTo>
                <a:lnTo>
                  <a:pt x="3185298" y="657860"/>
                </a:lnTo>
                <a:lnTo>
                  <a:pt x="3201306" y="656590"/>
                </a:lnTo>
                <a:lnTo>
                  <a:pt x="3202619" y="656590"/>
                </a:lnTo>
                <a:lnTo>
                  <a:pt x="3207323" y="654050"/>
                </a:lnTo>
                <a:lnTo>
                  <a:pt x="3222484" y="647700"/>
                </a:lnTo>
                <a:lnTo>
                  <a:pt x="3226037" y="643205"/>
                </a:lnTo>
                <a:close/>
              </a:path>
              <a:path w="3273425" h="684529">
                <a:moveTo>
                  <a:pt x="3202485" y="656590"/>
                </a:moveTo>
                <a:lnTo>
                  <a:pt x="3201306" y="656590"/>
                </a:lnTo>
                <a:lnTo>
                  <a:pt x="3185298" y="657860"/>
                </a:lnTo>
                <a:lnTo>
                  <a:pt x="3204535" y="657860"/>
                </a:lnTo>
                <a:lnTo>
                  <a:pt x="3202938" y="656801"/>
                </a:lnTo>
                <a:lnTo>
                  <a:pt x="3202227" y="656801"/>
                </a:lnTo>
                <a:lnTo>
                  <a:pt x="3202485" y="656590"/>
                </a:lnTo>
                <a:close/>
              </a:path>
              <a:path w="3273425" h="684529">
                <a:moveTo>
                  <a:pt x="3202619" y="656590"/>
                </a:moveTo>
                <a:lnTo>
                  <a:pt x="3202485" y="656590"/>
                </a:lnTo>
                <a:lnTo>
                  <a:pt x="3202227" y="656801"/>
                </a:lnTo>
                <a:lnTo>
                  <a:pt x="3202619" y="656590"/>
                </a:lnTo>
                <a:close/>
              </a:path>
              <a:path w="3273425" h="684529">
                <a:moveTo>
                  <a:pt x="3202619" y="656590"/>
                </a:moveTo>
                <a:lnTo>
                  <a:pt x="3202227" y="656801"/>
                </a:lnTo>
                <a:lnTo>
                  <a:pt x="3202938" y="656801"/>
                </a:lnTo>
                <a:lnTo>
                  <a:pt x="3202619" y="656590"/>
                </a:lnTo>
                <a:close/>
              </a:path>
              <a:path w="3273425" h="684529">
                <a:moveTo>
                  <a:pt x="3229828" y="640581"/>
                </a:moveTo>
                <a:lnTo>
                  <a:pt x="3226037" y="643205"/>
                </a:lnTo>
                <a:lnTo>
                  <a:pt x="3222484" y="647700"/>
                </a:lnTo>
                <a:lnTo>
                  <a:pt x="3207323" y="654050"/>
                </a:lnTo>
                <a:lnTo>
                  <a:pt x="3202619" y="656590"/>
                </a:lnTo>
                <a:lnTo>
                  <a:pt x="3202938" y="656801"/>
                </a:lnTo>
                <a:lnTo>
                  <a:pt x="3202227" y="656801"/>
                </a:lnTo>
                <a:lnTo>
                  <a:pt x="3218283" y="651823"/>
                </a:lnTo>
                <a:lnTo>
                  <a:pt x="3220107" y="650750"/>
                </a:lnTo>
                <a:lnTo>
                  <a:pt x="3228483" y="642619"/>
                </a:lnTo>
                <a:lnTo>
                  <a:pt x="3229236" y="641511"/>
                </a:lnTo>
                <a:lnTo>
                  <a:pt x="3229828" y="640581"/>
                </a:lnTo>
                <a:close/>
              </a:path>
              <a:path w="3273425" h="684529">
                <a:moveTo>
                  <a:pt x="1438689" y="655319"/>
                </a:moveTo>
                <a:lnTo>
                  <a:pt x="973692" y="655319"/>
                </a:lnTo>
                <a:lnTo>
                  <a:pt x="980500" y="656590"/>
                </a:lnTo>
                <a:lnTo>
                  <a:pt x="1476871" y="656590"/>
                </a:lnTo>
                <a:lnTo>
                  <a:pt x="1438689" y="655319"/>
                </a:lnTo>
                <a:close/>
              </a:path>
              <a:path w="3273425" h="684529">
                <a:moveTo>
                  <a:pt x="3156091" y="655319"/>
                </a:moveTo>
                <a:lnTo>
                  <a:pt x="1738912" y="655319"/>
                </a:lnTo>
                <a:lnTo>
                  <a:pt x="2505152" y="656590"/>
                </a:lnTo>
                <a:lnTo>
                  <a:pt x="3145426" y="656590"/>
                </a:lnTo>
                <a:lnTo>
                  <a:pt x="3156091" y="655319"/>
                </a:lnTo>
                <a:close/>
              </a:path>
              <a:path w="3273425" h="684529">
                <a:moveTo>
                  <a:pt x="3201426" y="652993"/>
                </a:moveTo>
                <a:lnTo>
                  <a:pt x="3183949" y="654050"/>
                </a:lnTo>
                <a:lnTo>
                  <a:pt x="2706614" y="654050"/>
                </a:lnTo>
                <a:lnTo>
                  <a:pt x="2724764" y="655319"/>
                </a:lnTo>
                <a:lnTo>
                  <a:pt x="3156091" y="655319"/>
                </a:lnTo>
                <a:lnTo>
                  <a:pt x="3166523" y="656227"/>
                </a:lnTo>
                <a:lnTo>
                  <a:pt x="3189219" y="655319"/>
                </a:lnTo>
                <a:lnTo>
                  <a:pt x="3201426" y="652993"/>
                </a:lnTo>
                <a:close/>
              </a:path>
              <a:path w="3273425" h="684529">
                <a:moveTo>
                  <a:pt x="1294715" y="654050"/>
                </a:moveTo>
                <a:lnTo>
                  <a:pt x="1150380" y="654050"/>
                </a:lnTo>
                <a:lnTo>
                  <a:pt x="1161425" y="655319"/>
                </a:lnTo>
                <a:lnTo>
                  <a:pt x="1270132" y="655319"/>
                </a:lnTo>
                <a:lnTo>
                  <a:pt x="1294715" y="654050"/>
                </a:lnTo>
                <a:close/>
              </a:path>
              <a:path w="3273425" h="684529">
                <a:moveTo>
                  <a:pt x="2468982" y="654050"/>
                </a:moveTo>
                <a:lnTo>
                  <a:pt x="2340192" y="654050"/>
                </a:lnTo>
                <a:lnTo>
                  <a:pt x="2304007" y="655319"/>
                </a:lnTo>
                <a:lnTo>
                  <a:pt x="2486598" y="655319"/>
                </a:lnTo>
                <a:lnTo>
                  <a:pt x="2468982" y="654050"/>
                </a:lnTo>
                <a:close/>
              </a:path>
              <a:path w="3273425" h="684529">
                <a:moveTo>
                  <a:pt x="1044074" y="652780"/>
                </a:moveTo>
                <a:lnTo>
                  <a:pt x="953784" y="652780"/>
                </a:lnTo>
                <a:lnTo>
                  <a:pt x="975203" y="654050"/>
                </a:lnTo>
                <a:lnTo>
                  <a:pt x="1062394" y="654050"/>
                </a:lnTo>
                <a:lnTo>
                  <a:pt x="1044074" y="652780"/>
                </a:lnTo>
                <a:close/>
              </a:path>
              <a:path w="3273425" h="684529">
                <a:moveTo>
                  <a:pt x="3133559" y="652780"/>
                </a:moveTo>
                <a:lnTo>
                  <a:pt x="2509503" y="652780"/>
                </a:lnTo>
                <a:lnTo>
                  <a:pt x="2455512" y="654050"/>
                </a:lnTo>
                <a:lnTo>
                  <a:pt x="3159218" y="654050"/>
                </a:lnTo>
                <a:lnTo>
                  <a:pt x="3133559" y="652780"/>
                </a:lnTo>
                <a:close/>
              </a:path>
              <a:path w="3273425" h="684529">
                <a:moveTo>
                  <a:pt x="3262600" y="641511"/>
                </a:moveTo>
                <a:lnTo>
                  <a:pt x="3261986" y="642619"/>
                </a:lnTo>
                <a:lnTo>
                  <a:pt x="3256219" y="654050"/>
                </a:lnTo>
                <a:lnTo>
                  <a:pt x="3256999" y="652993"/>
                </a:lnTo>
                <a:lnTo>
                  <a:pt x="3261971" y="645160"/>
                </a:lnTo>
                <a:lnTo>
                  <a:pt x="3262600" y="641511"/>
                </a:lnTo>
                <a:close/>
              </a:path>
              <a:path w="3273425" h="684529">
                <a:moveTo>
                  <a:pt x="3208252" y="651692"/>
                </a:moveTo>
                <a:lnTo>
                  <a:pt x="3201426" y="652993"/>
                </a:lnTo>
                <a:lnTo>
                  <a:pt x="3204960" y="652780"/>
                </a:lnTo>
                <a:lnTo>
                  <a:pt x="3208252" y="651692"/>
                </a:lnTo>
                <a:close/>
              </a:path>
              <a:path w="3273425" h="684529">
                <a:moveTo>
                  <a:pt x="2841995" y="651510"/>
                </a:moveTo>
                <a:lnTo>
                  <a:pt x="2067341" y="651510"/>
                </a:lnTo>
                <a:lnTo>
                  <a:pt x="2121696" y="652780"/>
                </a:lnTo>
                <a:lnTo>
                  <a:pt x="2836563" y="652780"/>
                </a:lnTo>
                <a:lnTo>
                  <a:pt x="2841995" y="651510"/>
                </a:lnTo>
                <a:close/>
              </a:path>
              <a:path w="3273425" h="684529">
                <a:moveTo>
                  <a:pt x="3220107" y="650750"/>
                </a:moveTo>
                <a:lnTo>
                  <a:pt x="3218283" y="651823"/>
                </a:lnTo>
                <a:lnTo>
                  <a:pt x="3219324" y="651510"/>
                </a:lnTo>
                <a:lnTo>
                  <a:pt x="3220107" y="650750"/>
                </a:lnTo>
                <a:close/>
              </a:path>
              <a:path w="3273425" h="684529">
                <a:moveTo>
                  <a:pt x="3218818" y="648202"/>
                </a:moveTo>
                <a:lnTo>
                  <a:pt x="3208252" y="651692"/>
                </a:lnTo>
                <a:lnTo>
                  <a:pt x="3215875" y="650240"/>
                </a:lnTo>
                <a:lnTo>
                  <a:pt x="3218818" y="648202"/>
                </a:lnTo>
                <a:close/>
              </a:path>
              <a:path w="3273425" h="684529">
                <a:moveTo>
                  <a:pt x="3221140" y="646595"/>
                </a:moveTo>
                <a:lnTo>
                  <a:pt x="3218818" y="648202"/>
                </a:lnTo>
                <a:lnTo>
                  <a:pt x="3220339" y="647700"/>
                </a:lnTo>
                <a:lnTo>
                  <a:pt x="3221140" y="646595"/>
                </a:lnTo>
                <a:close/>
              </a:path>
              <a:path w="3273425" h="684529">
                <a:moveTo>
                  <a:pt x="3238630" y="146255"/>
                </a:moveTo>
                <a:lnTo>
                  <a:pt x="3237327" y="146255"/>
                </a:lnTo>
                <a:lnTo>
                  <a:pt x="3237454" y="155183"/>
                </a:lnTo>
                <a:lnTo>
                  <a:pt x="3237494" y="205739"/>
                </a:lnTo>
                <a:lnTo>
                  <a:pt x="3237617" y="307340"/>
                </a:lnTo>
                <a:lnTo>
                  <a:pt x="3237739" y="588010"/>
                </a:lnTo>
                <a:lnTo>
                  <a:pt x="3236041" y="613410"/>
                </a:lnTo>
                <a:lnTo>
                  <a:pt x="3230470" y="633730"/>
                </a:lnTo>
                <a:lnTo>
                  <a:pt x="3221140" y="646595"/>
                </a:lnTo>
                <a:lnTo>
                  <a:pt x="3226037" y="643205"/>
                </a:lnTo>
                <a:lnTo>
                  <a:pt x="3232524" y="635000"/>
                </a:lnTo>
                <a:lnTo>
                  <a:pt x="3238085" y="615950"/>
                </a:lnTo>
                <a:lnTo>
                  <a:pt x="3239809" y="591819"/>
                </a:lnTo>
                <a:lnTo>
                  <a:pt x="3239913" y="372252"/>
                </a:lnTo>
                <a:lnTo>
                  <a:pt x="3239354" y="372252"/>
                </a:lnTo>
                <a:lnTo>
                  <a:pt x="3239270" y="269239"/>
                </a:lnTo>
                <a:lnTo>
                  <a:pt x="3238691" y="269239"/>
                </a:lnTo>
                <a:lnTo>
                  <a:pt x="3238630" y="146255"/>
                </a:lnTo>
                <a:close/>
              </a:path>
              <a:path w="3273425" h="684529">
                <a:moveTo>
                  <a:pt x="3231282" y="639574"/>
                </a:moveTo>
                <a:lnTo>
                  <a:pt x="3229828" y="640581"/>
                </a:lnTo>
                <a:lnTo>
                  <a:pt x="3228529" y="642619"/>
                </a:lnTo>
                <a:lnTo>
                  <a:pt x="3229626" y="641511"/>
                </a:lnTo>
                <a:lnTo>
                  <a:pt x="3231100" y="640080"/>
                </a:lnTo>
                <a:lnTo>
                  <a:pt x="3231282" y="639574"/>
                </a:lnTo>
                <a:close/>
              </a:path>
              <a:path w="3273425" h="684529">
                <a:moveTo>
                  <a:pt x="3232340" y="636639"/>
                </a:moveTo>
                <a:lnTo>
                  <a:pt x="3229828" y="640581"/>
                </a:lnTo>
                <a:lnTo>
                  <a:pt x="3231282" y="639574"/>
                </a:lnTo>
                <a:lnTo>
                  <a:pt x="3232340" y="636639"/>
                </a:lnTo>
                <a:close/>
              </a:path>
              <a:path w="3273425" h="684529">
                <a:moveTo>
                  <a:pt x="3240656" y="546612"/>
                </a:moveTo>
                <a:lnTo>
                  <a:pt x="3240673" y="574040"/>
                </a:lnTo>
                <a:lnTo>
                  <a:pt x="3240414" y="586740"/>
                </a:lnTo>
                <a:lnTo>
                  <a:pt x="3240336" y="590550"/>
                </a:lnTo>
                <a:lnTo>
                  <a:pt x="3240259" y="594360"/>
                </a:lnTo>
                <a:lnTo>
                  <a:pt x="3240155" y="599440"/>
                </a:lnTo>
                <a:lnTo>
                  <a:pt x="3237504" y="622300"/>
                </a:lnTo>
                <a:lnTo>
                  <a:pt x="3232340" y="636639"/>
                </a:lnTo>
                <a:lnTo>
                  <a:pt x="3235879" y="631083"/>
                </a:lnTo>
                <a:lnTo>
                  <a:pt x="3241215" y="610290"/>
                </a:lnTo>
                <a:lnTo>
                  <a:pt x="3241158" y="556740"/>
                </a:lnTo>
                <a:lnTo>
                  <a:pt x="3240656" y="546612"/>
                </a:lnTo>
                <a:close/>
              </a:path>
              <a:path w="3273425" h="684529">
                <a:moveTo>
                  <a:pt x="70700" y="2539"/>
                </a:moveTo>
                <a:lnTo>
                  <a:pt x="27168" y="16510"/>
                </a:lnTo>
                <a:lnTo>
                  <a:pt x="3116" y="55880"/>
                </a:lnTo>
                <a:lnTo>
                  <a:pt x="0" y="78739"/>
                </a:lnTo>
                <a:lnTo>
                  <a:pt x="73" y="155183"/>
                </a:lnTo>
                <a:lnTo>
                  <a:pt x="536" y="205739"/>
                </a:lnTo>
                <a:lnTo>
                  <a:pt x="1024" y="255270"/>
                </a:lnTo>
                <a:lnTo>
                  <a:pt x="3128" y="350519"/>
                </a:lnTo>
                <a:lnTo>
                  <a:pt x="5062" y="418942"/>
                </a:lnTo>
                <a:lnTo>
                  <a:pt x="7277" y="481330"/>
                </a:lnTo>
                <a:lnTo>
                  <a:pt x="9747" y="533400"/>
                </a:lnTo>
                <a:lnTo>
                  <a:pt x="12464" y="571500"/>
                </a:lnTo>
                <a:lnTo>
                  <a:pt x="18411" y="594360"/>
                </a:lnTo>
                <a:lnTo>
                  <a:pt x="21093" y="586740"/>
                </a:lnTo>
                <a:lnTo>
                  <a:pt x="25570" y="539750"/>
                </a:lnTo>
                <a:lnTo>
                  <a:pt x="26729" y="488950"/>
                </a:lnTo>
                <a:lnTo>
                  <a:pt x="27117" y="453390"/>
                </a:lnTo>
                <a:lnTo>
                  <a:pt x="27212" y="444500"/>
                </a:lnTo>
                <a:lnTo>
                  <a:pt x="27367" y="433069"/>
                </a:lnTo>
                <a:lnTo>
                  <a:pt x="27453" y="426719"/>
                </a:lnTo>
                <a:lnTo>
                  <a:pt x="27558" y="418942"/>
                </a:lnTo>
                <a:lnTo>
                  <a:pt x="27659" y="411480"/>
                </a:lnTo>
                <a:lnTo>
                  <a:pt x="28354" y="372252"/>
                </a:lnTo>
                <a:lnTo>
                  <a:pt x="28469" y="365760"/>
                </a:lnTo>
                <a:lnTo>
                  <a:pt x="29067" y="326390"/>
                </a:lnTo>
                <a:lnTo>
                  <a:pt x="29437" y="292100"/>
                </a:lnTo>
                <a:lnTo>
                  <a:pt x="29444" y="290830"/>
                </a:lnTo>
                <a:lnTo>
                  <a:pt x="29570" y="269239"/>
                </a:lnTo>
                <a:lnTo>
                  <a:pt x="29651" y="255270"/>
                </a:lnTo>
                <a:lnTo>
                  <a:pt x="29776" y="187958"/>
                </a:lnTo>
                <a:lnTo>
                  <a:pt x="29855" y="85089"/>
                </a:lnTo>
                <a:lnTo>
                  <a:pt x="31544" y="66039"/>
                </a:lnTo>
                <a:lnTo>
                  <a:pt x="37088" y="50800"/>
                </a:lnTo>
                <a:lnTo>
                  <a:pt x="47251" y="39370"/>
                </a:lnTo>
                <a:lnTo>
                  <a:pt x="62796" y="35560"/>
                </a:lnTo>
                <a:lnTo>
                  <a:pt x="2537618" y="35560"/>
                </a:lnTo>
                <a:lnTo>
                  <a:pt x="2608708" y="34289"/>
                </a:lnTo>
                <a:lnTo>
                  <a:pt x="3102916" y="34289"/>
                </a:lnTo>
                <a:lnTo>
                  <a:pt x="3181669" y="31750"/>
                </a:lnTo>
                <a:lnTo>
                  <a:pt x="3258189" y="31750"/>
                </a:lnTo>
                <a:lnTo>
                  <a:pt x="3221213" y="5080"/>
                </a:lnTo>
                <a:lnTo>
                  <a:pt x="3213678" y="3810"/>
                </a:lnTo>
                <a:lnTo>
                  <a:pt x="92954" y="3810"/>
                </a:lnTo>
                <a:lnTo>
                  <a:pt x="70700" y="2539"/>
                </a:lnTo>
                <a:close/>
              </a:path>
              <a:path w="3273425" h="684529">
                <a:moveTo>
                  <a:pt x="3240588" y="433069"/>
                </a:moveTo>
                <a:lnTo>
                  <a:pt x="3240460" y="444500"/>
                </a:lnTo>
                <a:lnTo>
                  <a:pt x="3240419" y="453390"/>
                </a:lnTo>
                <a:lnTo>
                  <a:pt x="3240316" y="539750"/>
                </a:lnTo>
                <a:lnTo>
                  <a:pt x="3240656" y="546612"/>
                </a:lnTo>
                <a:lnTo>
                  <a:pt x="3240588" y="433069"/>
                </a:lnTo>
                <a:close/>
              </a:path>
              <a:path w="3273425" h="684529">
                <a:moveTo>
                  <a:pt x="3268432" y="184150"/>
                </a:moveTo>
                <a:lnTo>
                  <a:pt x="3239200" y="184150"/>
                </a:lnTo>
                <a:lnTo>
                  <a:pt x="3239258" y="255270"/>
                </a:lnTo>
                <a:lnTo>
                  <a:pt x="3239354" y="372252"/>
                </a:lnTo>
                <a:lnTo>
                  <a:pt x="3239913" y="372252"/>
                </a:lnTo>
                <a:lnTo>
                  <a:pt x="3239962" y="267970"/>
                </a:lnTo>
                <a:lnTo>
                  <a:pt x="3268401" y="267970"/>
                </a:lnTo>
                <a:lnTo>
                  <a:pt x="3268432" y="184150"/>
                </a:lnTo>
                <a:close/>
              </a:path>
              <a:path w="3273425" h="684529">
                <a:moveTo>
                  <a:pt x="3228227" y="48609"/>
                </a:moveTo>
                <a:lnTo>
                  <a:pt x="3234318" y="59689"/>
                </a:lnTo>
                <a:lnTo>
                  <a:pt x="3237382" y="80010"/>
                </a:lnTo>
                <a:lnTo>
                  <a:pt x="3237298" y="116450"/>
                </a:lnTo>
                <a:lnTo>
                  <a:pt x="3237122" y="126488"/>
                </a:lnTo>
                <a:lnTo>
                  <a:pt x="3237075" y="335280"/>
                </a:lnTo>
                <a:lnTo>
                  <a:pt x="3237206" y="326390"/>
                </a:lnTo>
                <a:lnTo>
                  <a:pt x="3237327" y="146255"/>
                </a:lnTo>
                <a:lnTo>
                  <a:pt x="3238630" y="146255"/>
                </a:lnTo>
                <a:lnTo>
                  <a:pt x="3238615" y="115570"/>
                </a:lnTo>
                <a:lnTo>
                  <a:pt x="3269247" y="115570"/>
                </a:lnTo>
                <a:lnTo>
                  <a:pt x="3269366" y="113028"/>
                </a:lnTo>
                <a:lnTo>
                  <a:pt x="3269477" y="110490"/>
                </a:lnTo>
                <a:lnTo>
                  <a:pt x="3269593" y="107549"/>
                </a:lnTo>
                <a:lnTo>
                  <a:pt x="3269704" y="105410"/>
                </a:lnTo>
                <a:lnTo>
                  <a:pt x="3269770" y="104139"/>
                </a:lnTo>
                <a:lnTo>
                  <a:pt x="3238666" y="104139"/>
                </a:lnTo>
                <a:lnTo>
                  <a:pt x="3238584" y="100330"/>
                </a:lnTo>
                <a:lnTo>
                  <a:pt x="3238462" y="94687"/>
                </a:lnTo>
                <a:lnTo>
                  <a:pt x="3238365" y="90170"/>
                </a:lnTo>
                <a:lnTo>
                  <a:pt x="3238255" y="85089"/>
                </a:lnTo>
                <a:lnTo>
                  <a:pt x="3233964" y="53629"/>
                </a:lnTo>
                <a:lnTo>
                  <a:pt x="3228227" y="48609"/>
                </a:lnTo>
                <a:close/>
              </a:path>
              <a:path w="3273425" h="684529">
                <a:moveTo>
                  <a:pt x="3269247" y="115570"/>
                </a:moveTo>
                <a:lnTo>
                  <a:pt x="3238615" y="115570"/>
                </a:lnTo>
                <a:lnTo>
                  <a:pt x="3238691" y="269239"/>
                </a:lnTo>
                <a:lnTo>
                  <a:pt x="3239270" y="269239"/>
                </a:lnTo>
                <a:lnTo>
                  <a:pt x="3239200" y="184150"/>
                </a:lnTo>
                <a:lnTo>
                  <a:pt x="3268432" y="184150"/>
                </a:lnTo>
                <a:lnTo>
                  <a:pt x="3268549" y="133350"/>
                </a:lnTo>
                <a:lnTo>
                  <a:pt x="3268739" y="128267"/>
                </a:lnTo>
                <a:lnTo>
                  <a:pt x="3269248" y="116450"/>
                </a:lnTo>
                <a:lnTo>
                  <a:pt x="3269247" y="115570"/>
                </a:lnTo>
                <a:close/>
              </a:path>
              <a:path w="3273425" h="684529">
                <a:moveTo>
                  <a:pt x="3258189" y="31750"/>
                </a:moveTo>
                <a:lnTo>
                  <a:pt x="3181669" y="31750"/>
                </a:lnTo>
                <a:lnTo>
                  <a:pt x="3215156" y="36889"/>
                </a:lnTo>
                <a:lnTo>
                  <a:pt x="3214834" y="36889"/>
                </a:lnTo>
                <a:lnTo>
                  <a:pt x="3216755" y="38570"/>
                </a:lnTo>
                <a:lnTo>
                  <a:pt x="3223277" y="40639"/>
                </a:lnTo>
                <a:lnTo>
                  <a:pt x="3232164" y="49530"/>
                </a:lnTo>
                <a:lnTo>
                  <a:pt x="3233964" y="53629"/>
                </a:lnTo>
                <a:lnTo>
                  <a:pt x="3235085" y="54610"/>
                </a:lnTo>
                <a:lnTo>
                  <a:pt x="3235697" y="57573"/>
                </a:lnTo>
                <a:lnTo>
                  <a:pt x="3238882" y="94829"/>
                </a:lnTo>
                <a:lnTo>
                  <a:pt x="3238754" y="100330"/>
                </a:lnTo>
                <a:lnTo>
                  <a:pt x="3238666" y="104139"/>
                </a:lnTo>
                <a:lnTo>
                  <a:pt x="3269770" y="104139"/>
                </a:lnTo>
                <a:lnTo>
                  <a:pt x="3269779" y="103970"/>
                </a:lnTo>
                <a:lnTo>
                  <a:pt x="3269904" y="101559"/>
                </a:lnTo>
                <a:lnTo>
                  <a:pt x="3269998" y="100330"/>
                </a:lnTo>
                <a:lnTo>
                  <a:pt x="3270329" y="94829"/>
                </a:lnTo>
                <a:lnTo>
                  <a:pt x="3270212" y="80010"/>
                </a:lnTo>
                <a:lnTo>
                  <a:pt x="3270102" y="76588"/>
                </a:lnTo>
                <a:lnTo>
                  <a:pt x="3270023" y="73312"/>
                </a:lnTo>
                <a:lnTo>
                  <a:pt x="3269936" y="72933"/>
                </a:lnTo>
                <a:lnTo>
                  <a:pt x="3266768" y="53629"/>
                </a:lnTo>
                <a:lnTo>
                  <a:pt x="3266721" y="53339"/>
                </a:lnTo>
                <a:lnTo>
                  <a:pt x="3267075" y="53339"/>
                </a:lnTo>
                <a:lnTo>
                  <a:pt x="3264500" y="43180"/>
                </a:lnTo>
                <a:lnTo>
                  <a:pt x="3258189" y="31750"/>
                </a:lnTo>
                <a:close/>
              </a:path>
              <a:path w="3273425" h="684529">
                <a:moveTo>
                  <a:pt x="3267075" y="53339"/>
                </a:moveTo>
                <a:lnTo>
                  <a:pt x="3266721" y="53339"/>
                </a:lnTo>
                <a:lnTo>
                  <a:pt x="3269776" y="71521"/>
                </a:lnTo>
                <a:lnTo>
                  <a:pt x="3269255" y="66039"/>
                </a:lnTo>
                <a:lnTo>
                  <a:pt x="3268362" y="58420"/>
                </a:lnTo>
                <a:lnTo>
                  <a:pt x="3267148" y="53629"/>
                </a:lnTo>
                <a:lnTo>
                  <a:pt x="3267075" y="53339"/>
                </a:lnTo>
                <a:close/>
              </a:path>
              <a:path w="3273425" h="684529">
                <a:moveTo>
                  <a:pt x="3233964" y="53629"/>
                </a:moveTo>
                <a:lnTo>
                  <a:pt x="3235697" y="57573"/>
                </a:lnTo>
                <a:lnTo>
                  <a:pt x="3235085" y="54610"/>
                </a:lnTo>
                <a:lnTo>
                  <a:pt x="3233964" y="53629"/>
                </a:lnTo>
                <a:close/>
              </a:path>
              <a:path w="3273425" h="684529">
                <a:moveTo>
                  <a:pt x="3219826" y="41258"/>
                </a:moveTo>
                <a:lnTo>
                  <a:pt x="3228227" y="48609"/>
                </a:lnTo>
                <a:lnTo>
                  <a:pt x="3225941" y="44450"/>
                </a:lnTo>
                <a:lnTo>
                  <a:pt x="3219826" y="41258"/>
                </a:lnTo>
                <a:close/>
              </a:path>
              <a:path w="3273425" h="684529">
                <a:moveTo>
                  <a:pt x="3211458" y="36889"/>
                </a:moveTo>
                <a:lnTo>
                  <a:pt x="3219826" y="41258"/>
                </a:lnTo>
                <a:lnTo>
                  <a:pt x="3216755" y="38570"/>
                </a:lnTo>
                <a:lnTo>
                  <a:pt x="3211458" y="36889"/>
                </a:lnTo>
                <a:close/>
              </a:path>
              <a:path w="3273425" h="684529">
                <a:moveTo>
                  <a:pt x="3214834" y="36889"/>
                </a:moveTo>
                <a:lnTo>
                  <a:pt x="3211458" y="36889"/>
                </a:lnTo>
                <a:lnTo>
                  <a:pt x="3216755" y="38570"/>
                </a:lnTo>
                <a:lnTo>
                  <a:pt x="3214834" y="36889"/>
                </a:lnTo>
                <a:close/>
              </a:path>
              <a:path w="3273425" h="684529">
                <a:moveTo>
                  <a:pt x="1496182" y="35560"/>
                </a:moveTo>
                <a:lnTo>
                  <a:pt x="1262349" y="35560"/>
                </a:lnTo>
                <a:lnTo>
                  <a:pt x="1459378" y="36889"/>
                </a:lnTo>
                <a:lnTo>
                  <a:pt x="1448353" y="36889"/>
                </a:lnTo>
                <a:lnTo>
                  <a:pt x="1496182" y="35560"/>
                </a:lnTo>
                <a:close/>
              </a:path>
              <a:path w="3273425" h="684529">
                <a:moveTo>
                  <a:pt x="3196770" y="34289"/>
                </a:moveTo>
                <a:lnTo>
                  <a:pt x="3192570" y="34289"/>
                </a:lnTo>
                <a:lnTo>
                  <a:pt x="3211786" y="36889"/>
                </a:lnTo>
                <a:lnTo>
                  <a:pt x="3211611" y="36889"/>
                </a:lnTo>
                <a:lnTo>
                  <a:pt x="3196770" y="34289"/>
                </a:lnTo>
                <a:close/>
              </a:path>
              <a:path w="3273425" h="684529">
                <a:moveTo>
                  <a:pt x="3181669" y="31750"/>
                </a:moveTo>
                <a:lnTo>
                  <a:pt x="3102916" y="34289"/>
                </a:lnTo>
                <a:lnTo>
                  <a:pt x="3196770" y="34289"/>
                </a:lnTo>
                <a:lnTo>
                  <a:pt x="3211611" y="36889"/>
                </a:lnTo>
                <a:lnTo>
                  <a:pt x="3215156" y="36889"/>
                </a:lnTo>
                <a:lnTo>
                  <a:pt x="3181669" y="31750"/>
                </a:lnTo>
                <a:close/>
              </a:path>
              <a:path w="3273425" h="684529">
                <a:moveTo>
                  <a:pt x="3171689" y="34289"/>
                </a:moveTo>
                <a:lnTo>
                  <a:pt x="3063051" y="34289"/>
                </a:lnTo>
                <a:lnTo>
                  <a:pt x="3034354" y="35560"/>
                </a:lnTo>
                <a:lnTo>
                  <a:pt x="3150770" y="35560"/>
                </a:lnTo>
                <a:lnTo>
                  <a:pt x="3171689" y="34289"/>
                </a:lnTo>
                <a:close/>
              </a:path>
              <a:path w="3273425" h="684529">
                <a:moveTo>
                  <a:pt x="3192315" y="1270"/>
                </a:moveTo>
                <a:lnTo>
                  <a:pt x="3180950" y="1270"/>
                </a:lnTo>
                <a:lnTo>
                  <a:pt x="3170725" y="2539"/>
                </a:lnTo>
                <a:lnTo>
                  <a:pt x="330470" y="2539"/>
                </a:lnTo>
                <a:lnTo>
                  <a:pt x="276356" y="3810"/>
                </a:lnTo>
                <a:lnTo>
                  <a:pt x="3213678" y="3810"/>
                </a:lnTo>
                <a:lnTo>
                  <a:pt x="3206142" y="2539"/>
                </a:lnTo>
                <a:lnTo>
                  <a:pt x="3192315" y="1270"/>
                </a:lnTo>
                <a:close/>
              </a:path>
              <a:path w="3273425" h="684529">
                <a:moveTo>
                  <a:pt x="2909079" y="1270"/>
                </a:moveTo>
                <a:lnTo>
                  <a:pt x="868277" y="1270"/>
                </a:lnTo>
                <a:lnTo>
                  <a:pt x="768140" y="2539"/>
                </a:lnTo>
                <a:lnTo>
                  <a:pt x="2958640" y="2539"/>
                </a:lnTo>
                <a:lnTo>
                  <a:pt x="2909079" y="1270"/>
                </a:lnTo>
                <a:close/>
              </a:path>
              <a:path w="3273425" h="684529">
                <a:moveTo>
                  <a:pt x="2007347" y="0"/>
                </a:moveTo>
                <a:lnTo>
                  <a:pt x="1848996" y="0"/>
                </a:lnTo>
                <a:lnTo>
                  <a:pt x="1818247" y="1270"/>
                </a:lnTo>
                <a:lnTo>
                  <a:pt x="2059061" y="1270"/>
                </a:lnTo>
                <a:lnTo>
                  <a:pt x="2007347" y="0"/>
                </a:lnTo>
                <a:close/>
              </a:path>
              <a:path w="3273425" h="684529">
                <a:moveTo>
                  <a:pt x="2339671" y="0"/>
                </a:moveTo>
                <a:lnTo>
                  <a:pt x="2092321" y="0"/>
                </a:lnTo>
                <a:lnTo>
                  <a:pt x="2098689" y="1270"/>
                </a:lnTo>
                <a:lnTo>
                  <a:pt x="2364520" y="1270"/>
                </a:lnTo>
                <a:lnTo>
                  <a:pt x="2339671" y="0"/>
                </a:lnTo>
                <a:close/>
              </a:path>
            </a:pathLst>
          </a:custGeom>
          <a:solidFill>
            <a:srgbClr val="FE7558">
              <a:alpha val="955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929805" y="3957129"/>
            <a:ext cx="30010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solidFill>
                  <a:srgbClr val="FF644E"/>
                </a:solidFill>
                <a:latin typeface="Microsoft YaHei"/>
                <a:cs typeface="Microsoft YaHei"/>
              </a:rPr>
              <a:t>客户端在四元组不冲突下，没有端口限制 ！！！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562968" y="1728050"/>
            <a:ext cx="998219" cy="682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535353"/>
                </a:solidFill>
                <a:latin typeface="Trebuchet MS"/>
                <a:cs typeface="Trebuchet MS"/>
              </a:rPr>
              <a:t>192.168.0.99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1300">
              <a:latin typeface="Trebuchet MS"/>
              <a:cs typeface="Trebuchet MS"/>
            </a:endParaRPr>
          </a:p>
          <a:p>
            <a:pPr algn="ctr" marL="23495">
              <a:lnSpc>
                <a:spcPct val="100000"/>
              </a:lnSpc>
            </a:pPr>
            <a:r>
              <a:rPr dirty="0" sz="1300" spc="-10">
                <a:solidFill>
                  <a:srgbClr val="4B4A4B"/>
                </a:solidFill>
                <a:latin typeface="Trebuchet MS"/>
                <a:cs typeface="Trebuchet MS"/>
              </a:rPr>
              <a:t>client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635953" y="2590125"/>
            <a:ext cx="2920365" cy="3813175"/>
            <a:chOff x="4635953" y="2590125"/>
            <a:chExt cx="2920365" cy="3813175"/>
          </a:xfrm>
        </p:grpSpPr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5953" y="5031397"/>
              <a:ext cx="2919940" cy="13716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3977" y="2590125"/>
              <a:ext cx="285878" cy="28587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53061" y="2590125"/>
              <a:ext cx="285878" cy="28587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9991" y="2590125"/>
              <a:ext cx="285878" cy="28587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2972" y="3183343"/>
              <a:ext cx="743246" cy="217159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6901" y="3179482"/>
              <a:ext cx="879347" cy="2175738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2814777" y="4897297"/>
            <a:ext cx="99060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5">
                <a:solidFill>
                  <a:srgbClr val="535353"/>
                </a:solidFill>
                <a:latin typeface="Microsoft YaHei"/>
                <a:cs typeface="Microsoft YaHei"/>
              </a:rPr>
              <a:t>压测场景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869434" y="2932480"/>
            <a:ext cx="26523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0594" algn="l"/>
                <a:tab pos="1883410" algn="l"/>
              </a:tabLst>
            </a:pPr>
            <a:r>
              <a:rPr dirty="0" sz="1000" spc="-10">
                <a:solidFill>
                  <a:srgbClr val="535353"/>
                </a:solidFill>
                <a:latin typeface="Trebuchet MS"/>
                <a:cs typeface="Trebuchet MS"/>
              </a:rPr>
              <a:t>192.168.0.11</a:t>
            </a:r>
            <a:r>
              <a:rPr dirty="0" sz="1000">
                <a:solidFill>
                  <a:srgbClr val="535353"/>
                </a:solidFill>
                <a:latin typeface="Trebuchet MS"/>
                <a:cs typeface="Trebuchet MS"/>
              </a:rPr>
              <a:t>	</a:t>
            </a:r>
            <a:r>
              <a:rPr dirty="0" sz="1000" spc="-10">
                <a:solidFill>
                  <a:srgbClr val="535353"/>
                </a:solidFill>
                <a:latin typeface="Trebuchet MS"/>
                <a:cs typeface="Trebuchet MS"/>
              </a:rPr>
              <a:t>192.168.0.12</a:t>
            </a:r>
            <a:r>
              <a:rPr dirty="0" sz="1000">
                <a:solidFill>
                  <a:srgbClr val="535353"/>
                </a:solidFill>
                <a:latin typeface="Trebuchet MS"/>
                <a:cs typeface="Trebuchet MS"/>
              </a:rPr>
              <a:t>	</a:t>
            </a:r>
            <a:r>
              <a:rPr dirty="0" sz="1000" spc="-10">
                <a:solidFill>
                  <a:srgbClr val="535353"/>
                </a:solidFill>
                <a:latin typeface="Trebuchet MS"/>
                <a:cs typeface="Trebuchet MS"/>
              </a:rPr>
              <a:t>192.168.0.13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191488" y="4024883"/>
            <a:ext cx="23876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535353"/>
                </a:solidFill>
                <a:latin typeface="Trebuchet MS"/>
                <a:cs typeface="Trebuchet MS"/>
              </a:rPr>
              <a:t>3w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852238" y="4024883"/>
            <a:ext cx="23876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535353"/>
                </a:solidFill>
                <a:latin typeface="Trebuchet MS"/>
                <a:cs typeface="Trebuchet MS"/>
              </a:rPr>
              <a:t>3w</a:t>
            </a:r>
            <a:endParaRPr sz="1300">
              <a:latin typeface="Trebuchet MS"/>
              <a:cs typeface="Trebuchet MS"/>
            </a:endParaRPr>
          </a:p>
        </p:txBody>
      </p:sp>
      <p:graphicFrame>
        <p:nvGraphicFramePr>
          <p:cNvPr id="24" name="object 24" descr=""/>
          <p:cNvGraphicFramePr>
            <a:graphicFrameLocks noGrp="1"/>
          </p:cNvGraphicFramePr>
          <p:nvPr/>
        </p:nvGraphicFramePr>
        <p:xfrm>
          <a:off x="8064500" y="2984500"/>
          <a:ext cx="3970020" cy="2668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7105"/>
                <a:gridCol w="967105"/>
                <a:gridCol w="967105"/>
                <a:gridCol w="967105"/>
              </a:tblGrid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src-</a:t>
                      </a: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ip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8CC8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src-</a:t>
                      </a:r>
                      <a:r>
                        <a:rPr dirty="0" sz="900" spc="-2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port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8CC8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dst-ip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8CC8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dst-</a:t>
                      </a:r>
                      <a:r>
                        <a:rPr dirty="0" sz="900" spc="-2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port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8CC8C0"/>
                    </a:solidFill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8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192.168.0.11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838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B2E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30001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800" spc="-10">
                          <a:solidFill>
                            <a:srgbClr val="535353"/>
                          </a:solidFill>
                          <a:latin typeface="Trebuchet MS"/>
                          <a:cs typeface="Trebuchet MS"/>
                        </a:rPr>
                        <a:t>192.168.0.100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838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80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8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192.168.0.11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838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B2E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30002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800" spc="-10">
                          <a:solidFill>
                            <a:srgbClr val="535353"/>
                          </a:solidFill>
                          <a:latin typeface="Trebuchet MS"/>
                          <a:cs typeface="Trebuchet MS"/>
                        </a:rPr>
                        <a:t>192.168.0.100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838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80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8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838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800" spc="-10">
                          <a:solidFill>
                            <a:srgbClr val="535353"/>
                          </a:solidFill>
                          <a:latin typeface="Trebuchet MS"/>
                          <a:cs typeface="Trebuchet MS"/>
                        </a:rPr>
                        <a:t>192.168.0.100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838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80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8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192.168.0.12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838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B2E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30001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800" spc="-10">
                          <a:solidFill>
                            <a:srgbClr val="535353"/>
                          </a:solidFill>
                          <a:latin typeface="Trebuchet MS"/>
                          <a:cs typeface="Trebuchet MS"/>
                        </a:rPr>
                        <a:t>192.168.0.100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838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80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8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192.168.0.12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838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B2E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60000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800" spc="-10">
                          <a:solidFill>
                            <a:srgbClr val="535353"/>
                          </a:solidFill>
                          <a:latin typeface="Trebuchet MS"/>
                          <a:cs typeface="Trebuchet MS"/>
                        </a:rPr>
                        <a:t>192.168.0.100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838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80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8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838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800" spc="-10">
                          <a:solidFill>
                            <a:srgbClr val="535353"/>
                          </a:solidFill>
                          <a:latin typeface="Trebuchet MS"/>
                          <a:cs typeface="Trebuchet MS"/>
                        </a:rPr>
                        <a:t>192.168.0.100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838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80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8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192.168.0.13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838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B2E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30001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800" spc="-10">
                          <a:solidFill>
                            <a:srgbClr val="535353"/>
                          </a:solidFill>
                          <a:latin typeface="Trebuchet MS"/>
                          <a:cs typeface="Trebuchet MS"/>
                        </a:rPr>
                        <a:t>192.168.0.100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838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80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8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192.168.0.13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838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B2E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60000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800" spc="-10">
                          <a:solidFill>
                            <a:srgbClr val="535353"/>
                          </a:solidFill>
                          <a:latin typeface="Trebuchet MS"/>
                          <a:cs typeface="Trebuchet MS"/>
                        </a:rPr>
                        <a:t>192.168.0.100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838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80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7484" rIns="0" bIns="0" rtlCol="0" vert="horz">
            <a:spAutoFit/>
          </a:bodyPr>
          <a:lstStyle/>
          <a:p>
            <a:pPr marL="368300">
              <a:lnSpc>
                <a:spcPct val="100000"/>
              </a:lnSpc>
              <a:spcBef>
                <a:spcPts val="100"/>
              </a:spcBef>
            </a:pPr>
            <a:r>
              <a:rPr dirty="0" sz="3500"/>
              <a:t>dial</a:t>
            </a:r>
            <a:r>
              <a:rPr dirty="0" sz="3500" spc="20"/>
              <a:t> </a:t>
            </a:r>
            <a:r>
              <a:rPr dirty="0" sz="3500" spc="-10"/>
              <a:t>more</a:t>
            </a:r>
            <a:r>
              <a:rPr dirty="0" sz="3500" spc="20"/>
              <a:t> </a:t>
            </a:r>
            <a:r>
              <a:rPr dirty="0" sz="3500" spc="85"/>
              <a:t>server</a:t>
            </a:r>
            <a:r>
              <a:rPr dirty="0" sz="3500" spc="25"/>
              <a:t> </a:t>
            </a:r>
            <a:r>
              <a:rPr dirty="0" sz="3500" spc="-10"/>
              <a:t>ports</a:t>
            </a:r>
            <a:endParaRPr sz="35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8882" y="1589184"/>
            <a:ext cx="2921157" cy="12700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004" y="2966102"/>
            <a:ext cx="4476121" cy="285379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915295" y="5512286"/>
            <a:ext cx="2063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4B4A4B"/>
                </a:solidFill>
                <a:latin typeface="Trebuchet MS"/>
                <a:cs typeface="Trebuchet MS"/>
              </a:rPr>
              <a:t>:80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442305" y="5934068"/>
            <a:ext cx="10217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35353"/>
                </a:solidFill>
                <a:latin typeface="Trebuchet MS"/>
                <a:cs typeface="Trebuchet MS"/>
              </a:rPr>
              <a:t>192.168.0.100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341300" y="4015358"/>
            <a:ext cx="23876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535353"/>
                </a:solidFill>
                <a:latin typeface="Trebuchet MS"/>
                <a:cs typeface="Trebuchet MS"/>
              </a:rPr>
              <a:t>3w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14158" y="3221837"/>
            <a:ext cx="27355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E5E5E"/>
                </a:solidFill>
                <a:latin typeface="Trebuchet MS"/>
                <a:cs typeface="Trebuchet MS"/>
              </a:rPr>
              <a:t>ip_local_port_range</a:t>
            </a:r>
            <a:r>
              <a:rPr dirty="0" sz="1500" spc="17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5E5E5E"/>
                </a:solidFill>
                <a:latin typeface="Trebuchet MS"/>
                <a:cs typeface="Trebuchet MS"/>
              </a:rPr>
              <a:t>=</a:t>
            </a:r>
            <a:r>
              <a:rPr dirty="0" sz="1500" spc="17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5E5E5E"/>
                </a:solidFill>
                <a:latin typeface="Trebuchet MS"/>
                <a:cs typeface="Trebuchet MS"/>
              </a:rPr>
              <a:t>3w</a:t>
            </a:r>
            <a:r>
              <a:rPr dirty="0" sz="1500" spc="17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500" spc="155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dirty="0" sz="1500" spc="17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5E5E5E"/>
                </a:solidFill>
                <a:latin typeface="Trebuchet MS"/>
                <a:cs typeface="Trebuchet MS"/>
              </a:rPr>
              <a:t>6w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33115" y="4009021"/>
            <a:ext cx="30010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solidFill>
                  <a:srgbClr val="FF644E"/>
                </a:solidFill>
                <a:latin typeface="Microsoft YaHei"/>
                <a:cs typeface="Microsoft YaHei"/>
              </a:rPr>
              <a:t>客户端在四元组不冲突下，没有端口限制 ！！！</a:t>
            </a:r>
            <a:endParaRPr sz="1100">
              <a:latin typeface="Microsoft YaHei"/>
              <a:cs typeface="Microsoft YaHe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5182831" y="1799247"/>
            <a:ext cx="998219" cy="720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535353"/>
                </a:solidFill>
                <a:latin typeface="Trebuchet MS"/>
                <a:cs typeface="Trebuchet MS"/>
              </a:rPr>
              <a:t>192.168.0.99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55"/>
              </a:spcBef>
            </a:pPr>
            <a:endParaRPr sz="1300">
              <a:latin typeface="Trebuchet MS"/>
              <a:cs typeface="Trebuchet MS"/>
            </a:endParaRPr>
          </a:p>
          <a:p>
            <a:pPr algn="ctr" marL="11430">
              <a:lnSpc>
                <a:spcPct val="100000"/>
              </a:lnSpc>
            </a:pPr>
            <a:r>
              <a:rPr dirty="0" sz="1200" spc="-10">
                <a:solidFill>
                  <a:srgbClr val="4B4A4B"/>
                </a:solidFill>
                <a:latin typeface="Trebuchet MS"/>
                <a:cs typeface="Trebuchet MS"/>
              </a:rPr>
              <a:t>client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3211196" y="5059428"/>
            <a:ext cx="5501005" cy="1270000"/>
            <a:chOff x="3211196" y="5059428"/>
            <a:chExt cx="5501005" cy="1270000"/>
          </a:xfrm>
        </p:grpSpPr>
        <p:sp>
          <p:nvSpPr>
            <p:cNvPr id="13" name="object 13" descr=""/>
            <p:cNvSpPr/>
            <p:nvPr/>
          </p:nvSpPr>
          <p:spPr>
            <a:xfrm>
              <a:off x="3211196" y="5059428"/>
              <a:ext cx="5501005" cy="1270000"/>
            </a:xfrm>
            <a:custGeom>
              <a:avLst/>
              <a:gdLst/>
              <a:ahLst/>
              <a:cxnLst/>
              <a:rect l="l" t="t" r="r" b="b"/>
              <a:pathLst>
                <a:path w="5501005" h="1270000">
                  <a:moveTo>
                    <a:pt x="404178" y="1263915"/>
                  </a:moveTo>
                  <a:lnTo>
                    <a:pt x="411178" y="1270000"/>
                  </a:lnTo>
                  <a:lnTo>
                    <a:pt x="419995" y="1270000"/>
                  </a:lnTo>
                  <a:lnTo>
                    <a:pt x="413378" y="1266412"/>
                  </a:lnTo>
                  <a:lnTo>
                    <a:pt x="404178" y="1263915"/>
                  </a:lnTo>
                  <a:close/>
                </a:path>
                <a:path w="5501005" h="1270000">
                  <a:moveTo>
                    <a:pt x="413378" y="1266412"/>
                  </a:moveTo>
                  <a:lnTo>
                    <a:pt x="414197" y="1266855"/>
                  </a:lnTo>
                  <a:lnTo>
                    <a:pt x="420673" y="1270000"/>
                  </a:lnTo>
                  <a:lnTo>
                    <a:pt x="426477" y="1270000"/>
                  </a:lnTo>
                  <a:lnTo>
                    <a:pt x="413378" y="1266412"/>
                  </a:lnTo>
                  <a:close/>
                </a:path>
                <a:path w="5501005" h="1270000">
                  <a:moveTo>
                    <a:pt x="419180" y="1266412"/>
                  </a:moveTo>
                  <a:lnTo>
                    <a:pt x="413667" y="1266412"/>
                  </a:lnTo>
                  <a:lnTo>
                    <a:pt x="426591" y="1270000"/>
                  </a:lnTo>
                  <a:lnTo>
                    <a:pt x="431490" y="1270000"/>
                  </a:lnTo>
                  <a:lnTo>
                    <a:pt x="419180" y="1266412"/>
                  </a:lnTo>
                  <a:close/>
                </a:path>
                <a:path w="5501005" h="1270000">
                  <a:moveTo>
                    <a:pt x="397885" y="1258013"/>
                  </a:moveTo>
                  <a:lnTo>
                    <a:pt x="406635" y="1262757"/>
                  </a:lnTo>
                  <a:lnTo>
                    <a:pt x="431490" y="1270000"/>
                  </a:lnTo>
                  <a:lnTo>
                    <a:pt x="436904" y="1270000"/>
                  </a:lnTo>
                  <a:lnTo>
                    <a:pt x="397885" y="1258013"/>
                  </a:lnTo>
                  <a:close/>
                </a:path>
                <a:path w="5501005" h="1270000">
                  <a:moveTo>
                    <a:pt x="5110571" y="1257300"/>
                  </a:moveTo>
                  <a:lnTo>
                    <a:pt x="396569" y="1257300"/>
                  </a:lnTo>
                  <a:lnTo>
                    <a:pt x="397885" y="1258013"/>
                  </a:lnTo>
                  <a:lnTo>
                    <a:pt x="436904" y="1270000"/>
                  </a:lnTo>
                  <a:lnTo>
                    <a:pt x="5079407" y="1270000"/>
                  </a:lnTo>
                  <a:lnTo>
                    <a:pt x="5091926" y="1266855"/>
                  </a:lnTo>
                  <a:lnTo>
                    <a:pt x="5110571" y="1257300"/>
                  </a:lnTo>
                  <a:close/>
                </a:path>
                <a:path w="5501005" h="1270000">
                  <a:moveTo>
                    <a:pt x="5133707" y="1257300"/>
                  </a:moveTo>
                  <a:lnTo>
                    <a:pt x="5129963" y="1257300"/>
                  </a:lnTo>
                  <a:lnTo>
                    <a:pt x="5091926" y="1266855"/>
                  </a:lnTo>
                  <a:lnTo>
                    <a:pt x="5085790" y="1270000"/>
                  </a:lnTo>
                  <a:lnTo>
                    <a:pt x="5105476" y="1270000"/>
                  </a:lnTo>
                  <a:lnTo>
                    <a:pt x="5133707" y="1257300"/>
                  </a:lnTo>
                  <a:close/>
                </a:path>
                <a:path w="5501005" h="1270000">
                  <a:moveTo>
                    <a:pt x="403908" y="1263680"/>
                  </a:moveTo>
                  <a:lnTo>
                    <a:pt x="404178" y="1263915"/>
                  </a:lnTo>
                  <a:lnTo>
                    <a:pt x="422846" y="1268983"/>
                  </a:lnTo>
                  <a:lnTo>
                    <a:pt x="403908" y="1263680"/>
                  </a:lnTo>
                  <a:close/>
                </a:path>
                <a:path w="5501005" h="1270000">
                  <a:moveTo>
                    <a:pt x="400936" y="1261096"/>
                  </a:moveTo>
                  <a:lnTo>
                    <a:pt x="403908" y="1263680"/>
                  </a:lnTo>
                  <a:lnTo>
                    <a:pt x="413667" y="1266412"/>
                  </a:lnTo>
                  <a:lnTo>
                    <a:pt x="413286" y="1266412"/>
                  </a:lnTo>
                  <a:lnTo>
                    <a:pt x="404442" y="1262118"/>
                  </a:lnTo>
                  <a:lnTo>
                    <a:pt x="400936" y="1261096"/>
                  </a:lnTo>
                  <a:close/>
                </a:path>
                <a:path w="5501005" h="1270000">
                  <a:moveTo>
                    <a:pt x="404442" y="1262118"/>
                  </a:moveTo>
                  <a:lnTo>
                    <a:pt x="413286" y="1266412"/>
                  </a:lnTo>
                  <a:lnTo>
                    <a:pt x="408771" y="1263915"/>
                  </a:lnTo>
                  <a:lnTo>
                    <a:pt x="406635" y="1262757"/>
                  </a:lnTo>
                  <a:lnTo>
                    <a:pt x="404442" y="1262118"/>
                  </a:lnTo>
                  <a:close/>
                </a:path>
                <a:path w="5501005" h="1270000">
                  <a:moveTo>
                    <a:pt x="406635" y="1262757"/>
                  </a:moveTo>
                  <a:lnTo>
                    <a:pt x="413378" y="1266412"/>
                  </a:lnTo>
                  <a:lnTo>
                    <a:pt x="419180" y="1266412"/>
                  </a:lnTo>
                  <a:lnTo>
                    <a:pt x="406635" y="1262757"/>
                  </a:lnTo>
                  <a:close/>
                </a:path>
                <a:path w="5501005" h="1270000">
                  <a:moveTo>
                    <a:pt x="349525" y="1247474"/>
                  </a:moveTo>
                  <a:lnTo>
                    <a:pt x="356974" y="1250519"/>
                  </a:lnTo>
                  <a:lnTo>
                    <a:pt x="379810" y="1257300"/>
                  </a:lnTo>
                  <a:lnTo>
                    <a:pt x="404178" y="1263915"/>
                  </a:lnTo>
                  <a:lnTo>
                    <a:pt x="403908" y="1263680"/>
                  </a:lnTo>
                  <a:lnTo>
                    <a:pt x="381123" y="1257300"/>
                  </a:lnTo>
                  <a:lnTo>
                    <a:pt x="349525" y="1247474"/>
                  </a:lnTo>
                  <a:close/>
                </a:path>
                <a:path w="5501005" h="1270000">
                  <a:moveTo>
                    <a:pt x="397119" y="1257778"/>
                  </a:moveTo>
                  <a:lnTo>
                    <a:pt x="399162" y="1259554"/>
                  </a:lnTo>
                  <a:lnTo>
                    <a:pt x="404442" y="1262118"/>
                  </a:lnTo>
                  <a:lnTo>
                    <a:pt x="406635" y="1262757"/>
                  </a:lnTo>
                  <a:lnTo>
                    <a:pt x="397885" y="1258013"/>
                  </a:lnTo>
                  <a:lnTo>
                    <a:pt x="397119" y="1257778"/>
                  </a:lnTo>
                  <a:close/>
                </a:path>
                <a:path w="5501005" h="1270000">
                  <a:moveTo>
                    <a:pt x="399162" y="1259554"/>
                  </a:moveTo>
                  <a:lnTo>
                    <a:pt x="400936" y="1261096"/>
                  </a:lnTo>
                  <a:lnTo>
                    <a:pt x="404442" y="1262118"/>
                  </a:lnTo>
                  <a:lnTo>
                    <a:pt x="399162" y="1259554"/>
                  </a:lnTo>
                  <a:close/>
                </a:path>
                <a:path w="5501005" h="1270000">
                  <a:moveTo>
                    <a:pt x="394520" y="1257300"/>
                  </a:moveTo>
                  <a:lnTo>
                    <a:pt x="387907" y="1257300"/>
                  </a:lnTo>
                  <a:lnTo>
                    <a:pt x="400936" y="1261096"/>
                  </a:lnTo>
                  <a:lnTo>
                    <a:pt x="399162" y="1259554"/>
                  </a:lnTo>
                  <a:lnTo>
                    <a:pt x="394520" y="1257300"/>
                  </a:lnTo>
                  <a:close/>
                </a:path>
                <a:path w="5501005" h="1270000">
                  <a:moveTo>
                    <a:pt x="395562" y="1257300"/>
                  </a:moveTo>
                  <a:lnTo>
                    <a:pt x="394520" y="1257300"/>
                  </a:lnTo>
                  <a:lnTo>
                    <a:pt x="399162" y="1259554"/>
                  </a:lnTo>
                  <a:lnTo>
                    <a:pt x="397119" y="1257778"/>
                  </a:lnTo>
                  <a:lnTo>
                    <a:pt x="395562" y="1257300"/>
                  </a:lnTo>
                  <a:close/>
                </a:path>
                <a:path w="5501005" h="1270000">
                  <a:moveTo>
                    <a:pt x="396569" y="1257300"/>
                  </a:moveTo>
                  <a:lnTo>
                    <a:pt x="397119" y="1257778"/>
                  </a:lnTo>
                  <a:lnTo>
                    <a:pt x="397885" y="1258013"/>
                  </a:lnTo>
                  <a:lnTo>
                    <a:pt x="396569" y="1257300"/>
                  </a:lnTo>
                  <a:close/>
                </a:path>
                <a:path w="5501005" h="1270000">
                  <a:moveTo>
                    <a:pt x="396569" y="1257300"/>
                  </a:moveTo>
                  <a:lnTo>
                    <a:pt x="395562" y="1257300"/>
                  </a:lnTo>
                  <a:lnTo>
                    <a:pt x="397119" y="1257778"/>
                  </a:lnTo>
                  <a:lnTo>
                    <a:pt x="396569" y="1257300"/>
                  </a:lnTo>
                  <a:close/>
                </a:path>
                <a:path w="5501005" h="1270000">
                  <a:moveTo>
                    <a:pt x="305399" y="1244704"/>
                  </a:moveTo>
                  <a:lnTo>
                    <a:pt x="300942" y="1244704"/>
                  </a:lnTo>
                  <a:lnTo>
                    <a:pt x="346370" y="1257300"/>
                  </a:lnTo>
                  <a:lnTo>
                    <a:pt x="348818" y="1257300"/>
                  </a:lnTo>
                  <a:lnTo>
                    <a:pt x="346048" y="1255484"/>
                  </a:lnTo>
                  <a:lnTo>
                    <a:pt x="305399" y="1244704"/>
                  </a:lnTo>
                  <a:close/>
                </a:path>
                <a:path w="5501005" h="1270000">
                  <a:moveTo>
                    <a:pt x="346048" y="1255484"/>
                  </a:moveTo>
                  <a:lnTo>
                    <a:pt x="348818" y="1257300"/>
                  </a:lnTo>
                  <a:lnTo>
                    <a:pt x="349699" y="1257300"/>
                  </a:lnTo>
                  <a:lnTo>
                    <a:pt x="347895" y="1255974"/>
                  </a:lnTo>
                  <a:lnTo>
                    <a:pt x="346048" y="1255484"/>
                  </a:lnTo>
                  <a:close/>
                </a:path>
                <a:path w="5501005" h="1270000">
                  <a:moveTo>
                    <a:pt x="347895" y="1255974"/>
                  </a:moveTo>
                  <a:lnTo>
                    <a:pt x="349699" y="1257300"/>
                  </a:lnTo>
                  <a:lnTo>
                    <a:pt x="352369" y="1257300"/>
                  </a:lnTo>
                  <a:lnTo>
                    <a:pt x="352004" y="1257064"/>
                  </a:lnTo>
                  <a:lnTo>
                    <a:pt x="347895" y="1255974"/>
                  </a:lnTo>
                  <a:close/>
                </a:path>
                <a:path w="5501005" h="1270000">
                  <a:moveTo>
                    <a:pt x="352004" y="1257064"/>
                  </a:moveTo>
                  <a:lnTo>
                    <a:pt x="352369" y="1257300"/>
                  </a:lnTo>
                  <a:lnTo>
                    <a:pt x="352892" y="1257300"/>
                  </a:lnTo>
                  <a:lnTo>
                    <a:pt x="352004" y="1257064"/>
                  </a:lnTo>
                  <a:close/>
                </a:path>
                <a:path w="5501005" h="1270000">
                  <a:moveTo>
                    <a:pt x="314331" y="1237840"/>
                  </a:moveTo>
                  <a:lnTo>
                    <a:pt x="324138" y="1244704"/>
                  </a:lnTo>
                  <a:lnTo>
                    <a:pt x="332836" y="1244704"/>
                  </a:lnTo>
                  <a:lnTo>
                    <a:pt x="352004" y="1257064"/>
                  </a:lnTo>
                  <a:lnTo>
                    <a:pt x="352892" y="1257300"/>
                  </a:lnTo>
                  <a:lnTo>
                    <a:pt x="357846" y="1257300"/>
                  </a:lnTo>
                  <a:lnTo>
                    <a:pt x="343179" y="1246422"/>
                  </a:lnTo>
                  <a:lnTo>
                    <a:pt x="314331" y="1237840"/>
                  </a:lnTo>
                  <a:close/>
                </a:path>
                <a:path w="5501005" h="1270000">
                  <a:moveTo>
                    <a:pt x="356974" y="1250519"/>
                  </a:moveTo>
                  <a:lnTo>
                    <a:pt x="373565" y="1257300"/>
                  </a:lnTo>
                  <a:lnTo>
                    <a:pt x="379810" y="1257300"/>
                  </a:lnTo>
                  <a:lnTo>
                    <a:pt x="356974" y="1250519"/>
                  </a:lnTo>
                  <a:close/>
                </a:path>
                <a:path w="5501005" h="1270000">
                  <a:moveTo>
                    <a:pt x="419437" y="1244704"/>
                  </a:moveTo>
                  <a:lnTo>
                    <a:pt x="342747" y="1244704"/>
                  </a:lnTo>
                  <a:lnTo>
                    <a:pt x="349525" y="1247474"/>
                  </a:lnTo>
                  <a:lnTo>
                    <a:pt x="381123" y="1257300"/>
                  </a:lnTo>
                  <a:lnTo>
                    <a:pt x="457263" y="1257300"/>
                  </a:lnTo>
                  <a:lnTo>
                    <a:pt x="444042" y="1251744"/>
                  </a:lnTo>
                  <a:lnTo>
                    <a:pt x="419437" y="1244704"/>
                  </a:lnTo>
                  <a:close/>
                </a:path>
                <a:path w="5501005" h="1270000">
                  <a:moveTo>
                    <a:pt x="444042" y="1251744"/>
                  </a:moveTo>
                  <a:lnTo>
                    <a:pt x="457263" y="1257300"/>
                  </a:lnTo>
                  <a:lnTo>
                    <a:pt x="463458" y="1257300"/>
                  </a:lnTo>
                  <a:lnTo>
                    <a:pt x="444042" y="1251744"/>
                  </a:lnTo>
                  <a:close/>
                </a:path>
                <a:path w="5501005" h="1270000">
                  <a:moveTo>
                    <a:pt x="430997" y="1244704"/>
                  </a:moveTo>
                  <a:lnTo>
                    <a:pt x="427287" y="1244704"/>
                  </a:lnTo>
                  <a:lnTo>
                    <a:pt x="444042" y="1251744"/>
                  </a:lnTo>
                  <a:lnTo>
                    <a:pt x="463458" y="1257300"/>
                  </a:lnTo>
                  <a:lnTo>
                    <a:pt x="470739" y="1257300"/>
                  </a:lnTo>
                  <a:lnTo>
                    <a:pt x="437944" y="1246689"/>
                  </a:lnTo>
                  <a:lnTo>
                    <a:pt x="430997" y="1244704"/>
                  </a:lnTo>
                  <a:close/>
                </a:path>
                <a:path w="5501005" h="1270000">
                  <a:moveTo>
                    <a:pt x="437944" y="1246689"/>
                  </a:moveTo>
                  <a:lnTo>
                    <a:pt x="470739" y="1257300"/>
                  </a:lnTo>
                  <a:lnTo>
                    <a:pt x="473000" y="1257300"/>
                  </a:lnTo>
                  <a:lnTo>
                    <a:pt x="447004" y="1249278"/>
                  </a:lnTo>
                  <a:lnTo>
                    <a:pt x="437944" y="1246689"/>
                  </a:lnTo>
                  <a:close/>
                </a:path>
                <a:path w="5501005" h="1270000">
                  <a:moveTo>
                    <a:pt x="447004" y="1249278"/>
                  </a:moveTo>
                  <a:lnTo>
                    <a:pt x="473000" y="1257300"/>
                  </a:lnTo>
                  <a:lnTo>
                    <a:pt x="475072" y="1257300"/>
                  </a:lnTo>
                  <a:lnTo>
                    <a:pt x="447004" y="1249278"/>
                  </a:lnTo>
                  <a:close/>
                </a:path>
                <a:path w="5501005" h="1270000">
                  <a:moveTo>
                    <a:pt x="426943" y="1243092"/>
                  </a:moveTo>
                  <a:lnTo>
                    <a:pt x="427953" y="1243456"/>
                  </a:lnTo>
                  <a:lnTo>
                    <a:pt x="431813" y="1244704"/>
                  </a:lnTo>
                  <a:lnTo>
                    <a:pt x="447004" y="1249278"/>
                  </a:lnTo>
                  <a:lnTo>
                    <a:pt x="475072" y="1257300"/>
                  </a:lnTo>
                  <a:lnTo>
                    <a:pt x="482101" y="1257300"/>
                  </a:lnTo>
                  <a:lnTo>
                    <a:pt x="478615" y="1255974"/>
                  </a:lnTo>
                  <a:lnTo>
                    <a:pt x="476989" y="1255484"/>
                  </a:lnTo>
                  <a:lnTo>
                    <a:pt x="439685" y="1244704"/>
                  </a:lnTo>
                  <a:lnTo>
                    <a:pt x="432144" y="1244704"/>
                  </a:lnTo>
                  <a:lnTo>
                    <a:pt x="426943" y="1243092"/>
                  </a:lnTo>
                  <a:close/>
                </a:path>
                <a:path w="5501005" h="1270000">
                  <a:moveTo>
                    <a:pt x="478684" y="1255974"/>
                  </a:moveTo>
                  <a:lnTo>
                    <a:pt x="482101" y="1257300"/>
                  </a:lnTo>
                  <a:lnTo>
                    <a:pt x="483270" y="1257300"/>
                  </a:lnTo>
                  <a:lnTo>
                    <a:pt x="478684" y="1255974"/>
                  </a:lnTo>
                  <a:close/>
                </a:path>
                <a:path w="5501005" h="1270000">
                  <a:moveTo>
                    <a:pt x="5236365" y="1222902"/>
                  </a:moveTo>
                  <a:lnTo>
                    <a:pt x="5176198" y="1222902"/>
                  </a:lnTo>
                  <a:lnTo>
                    <a:pt x="5169876" y="1231900"/>
                  </a:lnTo>
                  <a:lnTo>
                    <a:pt x="5125061" y="1231900"/>
                  </a:lnTo>
                  <a:lnTo>
                    <a:pt x="5084738" y="1244704"/>
                  </a:lnTo>
                  <a:lnTo>
                    <a:pt x="5033488" y="1244704"/>
                  </a:lnTo>
                  <a:lnTo>
                    <a:pt x="5023931" y="1247037"/>
                  </a:lnTo>
                  <a:lnTo>
                    <a:pt x="4996730" y="1257300"/>
                  </a:lnTo>
                  <a:lnTo>
                    <a:pt x="5129963" y="1257300"/>
                  </a:lnTo>
                  <a:lnTo>
                    <a:pt x="5221857" y="1231900"/>
                  </a:lnTo>
                  <a:lnTo>
                    <a:pt x="5236365" y="1222902"/>
                  </a:lnTo>
                  <a:close/>
                </a:path>
                <a:path w="5501005" h="1270000">
                  <a:moveTo>
                    <a:pt x="332836" y="1244704"/>
                  </a:moveTo>
                  <a:lnTo>
                    <a:pt x="332549" y="1244704"/>
                  </a:lnTo>
                  <a:lnTo>
                    <a:pt x="347895" y="1255974"/>
                  </a:lnTo>
                  <a:lnTo>
                    <a:pt x="352004" y="1257064"/>
                  </a:lnTo>
                  <a:lnTo>
                    <a:pt x="332836" y="1244704"/>
                  </a:lnTo>
                  <a:close/>
                </a:path>
                <a:path w="5501005" h="1270000">
                  <a:moveTo>
                    <a:pt x="5030116" y="1244704"/>
                  </a:moveTo>
                  <a:lnTo>
                    <a:pt x="5025185" y="1244704"/>
                  </a:lnTo>
                  <a:lnTo>
                    <a:pt x="4982761" y="1257064"/>
                  </a:lnTo>
                  <a:lnTo>
                    <a:pt x="5023931" y="1247037"/>
                  </a:lnTo>
                  <a:lnTo>
                    <a:pt x="5030116" y="1244704"/>
                  </a:lnTo>
                  <a:close/>
                </a:path>
                <a:path w="5501005" h="1270000">
                  <a:moveTo>
                    <a:pt x="332549" y="1244704"/>
                  </a:moveTo>
                  <a:lnTo>
                    <a:pt x="329595" y="1244704"/>
                  </a:lnTo>
                  <a:lnTo>
                    <a:pt x="346048" y="1255484"/>
                  </a:lnTo>
                  <a:lnTo>
                    <a:pt x="347895" y="1255974"/>
                  </a:lnTo>
                  <a:lnTo>
                    <a:pt x="332549" y="1244704"/>
                  </a:lnTo>
                  <a:close/>
                </a:path>
                <a:path w="5501005" h="1270000">
                  <a:moveTo>
                    <a:pt x="448964" y="1244704"/>
                  </a:moveTo>
                  <a:lnTo>
                    <a:pt x="439685" y="1244704"/>
                  </a:lnTo>
                  <a:lnTo>
                    <a:pt x="478684" y="1255974"/>
                  </a:lnTo>
                  <a:lnTo>
                    <a:pt x="477326" y="1255484"/>
                  </a:lnTo>
                  <a:lnTo>
                    <a:pt x="448964" y="1244704"/>
                  </a:lnTo>
                  <a:close/>
                </a:path>
                <a:path w="5501005" h="1270000">
                  <a:moveTo>
                    <a:pt x="427287" y="1244704"/>
                  </a:moveTo>
                  <a:lnTo>
                    <a:pt x="419437" y="1244704"/>
                  </a:lnTo>
                  <a:lnTo>
                    <a:pt x="444042" y="1251744"/>
                  </a:lnTo>
                  <a:lnTo>
                    <a:pt x="427287" y="1244704"/>
                  </a:lnTo>
                  <a:close/>
                </a:path>
                <a:path w="5501005" h="1270000">
                  <a:moveTo>
                    <a:pt x="341039" y="1244835"/>
                  </a:moveTo>
                  <a:lnTo>
                    <a:pt x="343179" y="1246422"/>
                  </a:lnTo>
                  <a:lnTo>
                    <a:pt x="356974" y="1250519"/>
                  </a:lnTo>
                  <a:lnTo>
                    <a:pt x="349525" y="1247474"/>
                  </a:lnTo>
                  <a:lnTo>
                    <a:pt x="341039" y="1244835"/>
                  </a:lnTo>
                  <a:close/>
                </a:path>
                <a:path w="5501005" h="1270000">
                  <a:moveTo>
                    <a:pt x="432251" y="1244835"/>
                  </a:moveTo>
                  <a:lnTo>
                    <a:pt x="437944" y="1246689"/>
                  </a:lnTo>
                  <a:lnTo>
                    <a:pt x="447004" y="1249278"/>
                  </a:lnTo>
                  <a:lnTo>
                    <a:pt x="432251" y="1244835"/>
                  </a:lnTo>
                  <a:close/>
                </a:path>
                <a:path w="5501005" h="1270000">
                  <a:moveTo>
                    <a:pt x="310954" y="1235408"/>
                  </a:moveTo>
                  <a:lnTo>
                    <a:pt x="311670" y="1235978"/>
                  </a:lnTo>
                  <a:lnTo>
                    <a:pt x="314331" y="1237840"/>
                  </a:lnTo>
                  <a:lnTo>
                    <a:pt x="343179" y="1246422"/>
                  </a:lnTo>
                  <a:lnTo>
                    <a:pt x="341039" y="1244835"/>
                  </a:lnTo>
                  <a:lnTo>
                    <a:pt x="310954" y="1235408"/>
                  </a:lnTo>
                  <a:close/>
                </a:path>
                <a:path w="5501005" h="1270000">
                  <a:moveTo>
                    <a:pt x="431808" y="1244704"/>
                  </a:moveTo>
                  <a:lnTo>
                    <a:pt x="430997" y="1244704"/>
                  </a:lnTo>
                  <a:lnTo>
                    <a:pt x="437011" y="1246422"/>
                  </a:lnTo>
                  <a:lnTo>
                    <a:pt x="431808" y="1244704"/>
                  </a:lnTo>
                  <a:close/>
                </a:path>
                <a:path w="5501005" h="1270000">
                  <a:moveTo>
                    <a:pt x="348140" y="1231900"/>
                  </a:moveTo>
                  <a:lnTo>
                    <a:pt x="305842" y="1231900"/>
                  </a:lnTo>
                  <a:lnTo>
                    <a:pt x="310016" y="1234821"/>
                  </a:lnTo>
                  <a:lnTo>
                    <a:pt x="310954" y="1235408"/>
                  </a:lnTo>
                  <a:lnTo>
                    <a:pt x="341039" y="1244835"/>
                  </a:lnTo>
                  <a:lnTo>
                    <a:pt x="340861" y="1244704"/>
                  </a:lnTo>
                  <a:lnTo>
                    <a:pt x="360138" y="1244704"/>
                  </a:lnTo>
                  <a:lnTo>
                    <a:pt x="348140" y="1231900"/>
                  </a:lnTo>
                  <a:close/>
                </a:path>
                <a:path w="5501005" h="1270000">
                  <a:moveTo>
                    <a:pt x="281140" y="1232379"/>
                  </a:moveTo>
                  <a:lnTo>
                    <a:pt x="300732" y="1244704"/>
                  </a:lnTo>
                  <a:lnTo>
                    <a:pt x="305183" y="1244704"/>
                  </a:lnTo>
                  <a:lnTo>
                    <a:pt x="290412" y="1235978"/>
                  </a:lnTo>
                  <a:lnTo>
                    <a:pt x="281140" y="1232379"/>
                  </a:lnTo>
                  <a:close/>
                </a:path>
                <a:path w="5501005" h="1270000">
                  <a:moveTo>
                    <a:pt x="291651" y="1236459"/>
                  </a:moveTo>
                  <a:lnTo>
                    <a:pt x="307745" y="1244704"/>
                  </a:lnTo>
                  <a:lnTo>
                    <a:pt x="310604" y="1244704"/>
                  </a:lnTo>
                  <a:lnTo>
                    <a:pt x="308674" y="1243456"/>
                  </a:lnTo>
                  <a:lnTo>
                    <a:pt x="305339" y="1241773"/>
                  </a:lnTo>
                  <a:lnTo>
                    <a:pt x="291651" y="1236459"/>
                  </a:lnTo>
                  <a:close/>
                </a:path>
                <a:path w="5501005" h="1270000">
                  <a:moveTo>
                    <a:pt x="309771" y="1244010"/>
                  </a:moveTo>
                  <a:lnTo>
                    <a:pt x="310554" y="1244704"/>
                  </a:lnTo>
                  <a:lnTo>
                    <a:pt x="311146" y="1244704"/>
                  </a:lnTo>
                  <a:lnTo>
                    <a:pt x="309771" y="1244010"/>
                  </a:lnTo>
                  <a:close/>
                </a:path>
                <a:path w="5501005" h="1270000">
                  <a:moveTo>
                    <a:pt x="285522" y="1227826"/>
                  </a:moveTo>
                  <a:lnTo>
                    <a:pt x="296112" y="1231900"/>
                  </a:lnTo>
                  <a:lnTo>
                    <a:pt x="308736" y="1243092"/>
                  </a:lnTo>
                  <a:lnTo>
                    <a:pt x="312888" y="1244704"/>
                  </a:lnTo>
                  <a:lnTo>
                    <a:pt x="316366" y="1244704"/>
                  </a:lnTo>
                  <a:lnTo>
                    <a:pt x="300566" y="1233743"/>
                  </a:lnTo>
                  <a:lnTo>
                    <a:pt x="297290" y="1232768"/>
                  </a:lnTo>
                  <a:lnTo>
                    <a:pt x="299160" y="1232768"/>
                  </a:lnTo>
                  <a:lnTo>
                    <a:pt x="297908" y="1231900"/>
                  </a:lnTo>
                  <a:lnTo>
                    <a:pt x="296090" y="1230850"/>
                  </a:lnTo>
                  <a:lnTo>
                    <a:pt x="285522" y="1227826"/>
                  </a:lnTo>
                  <a:close/>
                </a:path>
                <a:path w="5501005" h="1270000">
                  <a:moveTo>
                    <a:pt x="300566" y="1233743"/>
                  </a:moveTo>
                  <a:lnTo>
                    <a:pt x="316366" y="1244704"/>
                  </a:lnTo>
                  <a:lnTo>
                    <a:pt x="324138" y="1244704"/>
                  </a:lnTo>
                  <a:lnTo>
                    <a:pt x="314331" y="1237840"/>
                  </a:lnTo>
                  <a:lnTo>
                    <a:pt x="300566" y="1233743"/>
                  </a:lnTo>
                  <a:close/>
                </a:path>
                <a:path w="5501005" h="1270000">
                  <a:moveTo>
                    <a:pt x="350727" y="1231900"/>
                  </a:moveTo>
                  <a:lnTo>
                    <a:pt x="348140" y="1231900"/>
                  </a:lnTo>
                  <a:lnTo>
                    <a:pt x="360138" y="1244704"/>
                  </a:lnTo>
                  <a:lnTo>
                    <a:pt x="361179" y="1244704"/>
                  </a:lnTo>
                  <a:lnTo>
                    <a:pt x="354764" y="1235408"/>
                  </a:lnTo>
                  <a:lnTo>
                    <a:pt x="350727" y="1231900"/>
                  </a:lnTo>
                  <a:close/>
                </a:path>
                <a:path w="5501005" h="1270000">
                  <a:moveTo>
                    <a:pt x="354764" y="1235408"/>
                  </a:moveTo>
                  <a:lnTo>
                    <a:pt x="361179" y="1244704"/>
                  </a:lnTo>
                  <a:lnTo>
                    <a:pt x="360856" y="1244010"/>
                  </a:lnTo>
                  <a:lnTo>
                    <a:pt x="358623" y="1238762"/>
                  </a:lnTo>
                  <a:lnTo>
                    <a:pt x="354764" y="1235408"/>
                  </a:lnTo>
                  <a:close/>
                </a:path>
                <a:path w="5501005" h="1270000">
                  <a:moveTo>
                    <a:pt x="358623" y="1238762"/>
                  </a:moveTo>
                  <a:lnTo>
                    <a:pt x="361151" y="1244704"/>
                  </a:lnTo>
                  <a:lnTo>
                    <a:pt x="365459" y="1244704"/>
                  </a:lnTo>
                  <a:lnTo>
                    <a:pt x="358623" y="1238762"/>
                  </a:lnTo>
                  <a:close/>
                </a:path>
                <a:path w="5501005" h="1270000">
                  <a:moveTo>
                    <a:pt x="356835" y="1234560"/>
                  </a:moveTo>
                  <a:lnTo>
                    <a:pt x="358623" y="1238762"/>
                  </a:lnTo>
                  <a:lnTo>
                    <a:pt x="365459" y="1244704"/>
                  </a:lnTo>
                  <a:lnTo>
                    <a:pt x="370060" y="1244704"/>
                  </a:lnTo>
                  <a:lnTo>
                    <a:pt x="356835" y="1234560"/>
                  </a:lnTo>
                  <a:close/>
                </a:path>
                <a:path w="5501005" h="1270000">
                  <a:moveTo>
                    <a:pt x="355675" y="1231900"/>
                  </a:moveTo>
                  <a:lnTo>
                    <a:pt x="356072" y="1232768"/>
                  </a:lnTo>
                  <a:lnTo>
                    <a:pt x="381781" y="1244704"/>
                  </a:lnTo>
                  <a:lnTo>
                    <a:pt x="391242" y="1244704"/>
                  </a:lnTo>
                  <a:lnTo>
                    <a:pt x="355675" y="1231900"/>
                  </a:lnTo>
                  <a:close/>
                </a:path>
                <a:path w="5501005" h="1270000">
                  <a:moveTo>
                    <a:pt x="307171" y="1242484"/>
                  </a:moveTo>
                  <a:lnTo>
                    <a:pt x="308674" y="1243456"/>
                  </a:lnTo>
                  <a:lnTo>
                    <a:pt x="309771" y="1244010"/>
                  </a:lnTo>
                  <a:lnTo>
                    <a:pt x="308736" y="1243092"/>
                  </a:lnTo>
                  <a:lnTo>
                    <a:pt x="307171" y="1242484"/>
                  </a:lnTo>
                  <a:close/>
                </a:path>
                <a:path w="5501005" h="1270000">
                  <a:moveTo>
                    <a:pt x="305339" y="1241773"/>
                  </a:moveTo>
                  <a:lnTo>
                    <a:pt x="308674" y="1243456"/>
                  </a:lnTo>
                  <a:lnTo>
                    <a:pt x="307171" y="1242484"/>
                  </a:lnTo>
                  <a:lnTo>
                    <a:pt x="305339" y="1241773"/>
                  </a:lnTo>
                  <a:close/>
                </a:path>
                <a:path w="5501005" h="1270000">
                  <a:moveTo>
                    <a:pt x="268310" y="1222902"/>
                  </a:moveTo>
                  <a:lnTo>
                    <a:pt x="271636" y="1224886"/>
                  </a:lnTo>
                  <a:lnTo>
                    <a:pt x="274754" y="1226591"/>
                  </a:lnTo>
                  <a:lnTo>
                    <a:pt x="275683" y="1227139"/>
                  </a:lnTo>
                  <a:lnTo>
                    <a:pt x="285774" y="1231900"/>
                  </a:lnTo>
                  <a:lnTo>
                    <a:pt x="305339" y="1241773"/>
                  </a:lnTo>
                  <a:lnTo>
                    <a:pt x="307171" y="1242484"/>
                  </a:lnTo>
                  <a:lnTo>
                    <a:pt x="290798" y="1231900"/>
                  </a:lnTo>
                  <a:lnTo>
                    <a:pt x="288362" y="1230258"/>
                  </a:lnTo>
                  <a:lnTo>
                    <a:pt x="274941" y="1226591"/>
                  </a:lnTo>
                  <a:lnTo>
                    <a:pt x="281204" y="1226591"/>
                  </a:lnTo>
                  <a:lnTo>
                    <a:pt x="268310" y="1222902"/>
                  </a:lnTo>
                  <a:close/>
                </a:path>
                <a:path w="5501005" h="1270000">
                  <a:moveTo>
                    <a:pt x="353367" y="1231900"/>
                  </a:moveTo>
                  <a:lnTo>
                    <a:pt x="352343" y="1231900"/>
                  </a:lnTo>
                  <a:lnTo>
                    <a:pt x="354764" y="1235408"/>
                  </a:lnTo>
                  <a:lnTo>
                    <a:pt x="358623" y="1238762"/>
                  </a:lnTo>
                  <a:lnTo>
                    <a:pt x="356946" y="1234821"/>
                  </a:lnTo>
                  <a:lnTo>
                    <a:pt x="356835" y="1234560"/>
                  </a:lnTo>
                  <a:lnTo>
                    <a:pt x="353367" y="1231900"/>
                  </a:lnTo>
                  <a:close/>
                </a:path>
                <a:path w="5501005" h="1270000">
                  <a:moveTo>
                    <a:pt x="296090" y="1230850"/>
                  </a:moveTo>
                  <a:lnTo>
                    <a:pt x="297908" y="1231900"/>
                  </a:lnTo>
                  <a:lnTo>
                    <a:pt x="300566" y="1233743"/>
                  </a:lnTo>
                  <a:lnTo>
                    <a:pt x="314331" y="1237840"/>
                  </a:lnTo>
                  <a:lnTo>
                    <a:pt x="310855" y="1235408"/>
                  </a:lnTo>
                  <a:lnTo>
                    <a:pt x="309080" y="1234821"/>
                  </a:lnTo>
                  <a:lnTo>
                    <a:pt x="299759" y="1231900"/>
                  </a:lnTo>
                  <a:lnTo>
                    <a:pt x="296090" y="1230850"/>
                  </a:lnTo>
                  <a:close/>
                </a:path>
                <a:path w="5501005" h="1270000">
                  <a:moveTo>
                    <a:pt x="288453" y="1234821"/>
                  </a:moveTo>
                  <a:lnTo>
                    <a:pt x="290412" y="1235978"/>
                  </a:lnTo>
                  <a:lnTo>
                    <a:pt x="291651" y="1236459"/>
                  </a:lnTo>
                  <a:lnTo>
                    <a:pt x="288453" y="1234821"/>
                  </a:lnTo>
                  <a:close/>
                </a:path>
                <a:path w="5501005" h="1270000">
                  <a:moveTo>
                    <a:pt x="274055" y="1227445"/>
                  </a:moveTo>
                  <a:lnTo>
                    <a:pt x="274519" y="1227826"/>
                  </a:lnTo>
                  <a:lnTo>
                    <a:pt x="277566" y="1230130"/>
                  </a:lnTo>
                  <a:lnTo>
                    <a:pt x="281140" y="1232379"/>
                  </a:lnTo>
                  <a:lnTo>
                    <a:pt x="290412" y="1235978"/>
                  </a:lnTo>
                  <a:lnTo>
                    <a:pt x="288453" y="1234821"/>
                  </a:lnTo>
                  <a:lnTo>
                    <a:pt x="274055" y="1227445"/>
                  </a:lnTo>
                  <a:close/>
                </a:path>
                <a:path w="5501005" h="1270000">
                  <a:moveTo>
                    <a:pt x="306284" y="1219200"/>
                  </a:moveTo>
                  <a:lnTo>
                    <a:pt x="275912" y="1219200"/>
                  </a:lnTo>
                  <a:lnTo>
                    <a:pt x="296090" y="1230850"/>
                  </a:lnTo>
                  <a:lnTo>
                    <a:pt x="299759" y="1231900"/>
                  </a:lnTo>
                  <a:lnTo>
                    <a:pt x="310954" y="1235408"/>
                  </a:lnTo>
                  <a:lnTo>
                    <a:pt x="310016" y="1234821"/>
                  </a:lnTo>
                  <a:lnTo>
                    <a:pt x="305842" y="1231900"/>
                  </a:lnTo>
                  <a:lnTo>
                    <a:pt x="323618" y="1231900"/>
                  </a:lnTo>
                  <a:lnTo>
                    <a:pt x="306284" y="1219200"/>
                  </a:lnTo>
                  <a:close/>
                </a:path>
                <a:path w="5501005" h="1270000">
                  <a:moveTo>
                    <a:pt x="352343" y="1231900"/>
                  </a:moveTo>
                  <a:lnTo>
                    <a:pt x="350727" y="1231900"/>
                  </a:lnTo>
                  <a:lnTo>
                    <a:pt x="354764" y="1235408"/>
                  </a:lnTo>
                  <a:lnTo>
                    <a:pt x="352343" y="1231900"/>
                  </a:lnTo>
                  <a:close/>
                </a:path>
                <a:path w="5501005" h="1270000">
                  <a:moveTo>
                    <a:pt x="271721" y="1225711"/>
                  </a:moveTo>
                  <a:lnTo>
                    <a:pt x="273609" y="1227139"/>
                  </a:lnTo>
                  <a:lnTo>
                    <a:pt x="274055" y="1227445"/>
                  </a:lnTo>
                  <a:lnTo>
                    <a:pt x="287943" y="1234560"/>
                  </a:lnTo>
                  <a:lnTo>
                    <a:pt x="286629" y="1233743"/>
                  </a:lnTo>
                  <a:lnTo>
                    <a:pt x="274521" y="1226591"/>
                  </a:lnTo>
                  <a:lnTo>
                    <a:pt x="274941" y="1226591"/>
                  </a:lnTo>
                  <a:lnTo>
                    <a:pt x="271721" y="1225711"/>
                  </a:lnTo>
                  <a:close/>
                </a:path>
                <a:path w="5501005" h="1270000">
                  <a:moveTo>
                    <a:pt x="354201" y="1231900"/>
                  </a:moveTo>
                  <a:lnTo>
                    <a:pt x="353367" y="1231900"/>
                  </a:lnTo>
                  <a:lnTo>
                    <a:pt x="356835" y="1234560"/>
                  </a:lnTo>
                  <a:lnTo>
                    <a:pt x="356072" y="1232768"/>
                  </a:lnTo>
                  <a:lnTo>
                    <a:pt x="354201" y="1231900"/>
                  </a:lnTo>
                  <a:close/>
                </a:path>
                <a:path w="5501005" h="1270000">
                  <a:moveTo>
                    <a:pt x="296112" y="1231900"/>
                  </a:moveTo>
                  <a:lnTo>
                    <a:pt x="294371" y="1231900"/>
                  </a:lnTo>
                  <a:lnTo>
                    <a:pt x="300566" y="1233743"/>
                  </a:lnTo>
                  <a:lnTo>
                    <a:pt x="299160" y="1232768"/>
                  </a:lnTo>
                  <a:lnTo>
                    <a:pt x="297091" y="1232768"/>
                  </a:lnTo>
                  <a:lnTo>
                    <a:pt x="296112" y="1231900"/>
                  </a:lnTo>
                  <a:close/>
                </a:path>
                <a:path w="5501005" h="1270000">
                  <a:moveTo>
                    <a:pt x="313987" y="1219451"/>
                  </a:moveTo>
                  <a:lnTo>
                    <a:pt x="318214" y="1223904"/>
                  </a:lnTo>
                  <a:lnTo>
                    <a:pt x="321241" y="1225711"/>
                  </a:lnTo>
                  <a:lnTo>
                    <a:pt x="322803" y="1226591"/>
                  </a:lnTo>
                  <a:lnTo>
                    <a:pt x="333932" y="1231900"/>
                  </a:lnTo>
                  <a:lnTo>
                    <a:pt x="354201" y="1231900"/>
                  </a:lnTo>
                  <a:lnTo>
                    <a:pt x="356072" y="1232768"/>
                  </a:lnTo>
                  <a:lnTo>
                    <a:pt x="355703" y="1231900"/>
                  </a:lnTo>
                  <a:lnTo>
                    <a:pt x="313987" y="1219451"/>
                  </a:lnTo>
                  <a:close/>
                </a:path>
                <a:path w="5501005" h="1270000">
                  <a:moveTo>
                    <a:pt x="277769" y="1230258"/>
                  </a:moveTo>
                  <a:lnTo>
                    <a:pt x="278518" y="1230850"/>
                  </a:lnTo>
                  <a:lnTo>
                    <a:pt x="279906" y="1231900"/>
                  </a:lnTo>
                  <a:lnTo>
                    <a:pt x="281140" y="1232379"/>
                  </a:lnTo>
                  <a:lnTo>
                    <a:pt x="277769" y="1230258"/>
                  </a:lnTo>
                  <a:close/>
                </a:path>
                <a:path w="5501005" h="1270000">
                  <a:moveTo>
                    <a:pt x="277140" y="1227826"/>
                  </a:moveTo>
                  <a:lnTo>
                    <a:pt x="281229" y="1230130"/>
                  </a:lnTo>
                  <a:lnTo>
                    <a:pt x="284466" y="1231900"/>
                  </a:lnTo>
                  <a:lnTo>
                    <a:pt x="285774" y="1231900"/>
                  </a:lnTo>
                  <a:lnTo>
                    <a:pt x="277140" y="1227826"/>
                  </a:lnTo>
                  <a:close/>
                </a:path>
                <a:path w="5501005" h="1270000">
                  <a:moveTo>
                    <a:pt x="288362" y="1230258"/>
                  </a:moveTo>
                  <a:lnTo>
                    <a:pt x="290798" y="1231900"/>
                  </a:lnTo>
                  <a:lnTo>
                    <a:pt x="294371" y="1231900"/>
                  </a:lnTo>
                  <a:lnTo>
                    <a:pt x="288362" y="1230258"/>
                  </a:lnTo>
                  <a:close/>
                </a:path>
                <a:path w="5501005" h="1270000">
                  <a:moveTo>
                    <a:pt x="319229" y="1224886"/>
                  </a:moveTo>
                  <a:lnTo>
                    <a:pt x="319388" y="1225141"/>
                  </a:lnTo>
                  <a:lnTo>
                    <a:pt x="325804" y="1231900"/>
                  </a:lnTo>
                  <a:lnTo>
                    <a:pt x="331608" y="1231900"/>
                  </a:lnTo>
                  <a:lnTo>
                    <a:pt x="322715" y="1226591"/>
                  </a:lnTo>
                  <a:lnTo>
                    <a:pt x="320958" y="1225711"/>
                  </a:lnTo>
                  <a:lnTo>
                    <a:pt x="319229" y="1224886"/>
                  </a:lnTo>
                  <a:close/>
                </a:path>
                <a:path w="5501005" h="1270000">
                  <a:moveTo>
                    <a:pt x="5149733" y="12767"/>
                  </a:moveTo>
                  <a:lnTo>
                    <a:pt x="4899021" y="12767"/>
                  </a:lnTo>
                  <a:lnTo>
                    <a:pt x="4925670" y="25400"/>
                  </a:lnTo>
                  <a:lnTo>
                    <a:pt x="5085892" y="25400"/>
                  </a:lnTo>
                  <a:lnTo>
                    <a:pt x="5113340" y="38166"/>
                  </a:lnTo>
                  <a:lnTo>
                    <a:pt x="5153339" y="38166"/>
                  </a:lnTo>
                  <a:lnTo>
                    <a:pt x="5170005" y="51018"/>
                  </a:lnTo>
                  <a:lnTo>
                    <a:pt x="5187818" y="51018"/>
                  </a:lnTo>
                  <a:lnTo>
                    <a:pt x="5205218" y="63667"/>
                  </a:lnTo>
                  <a:lnTo>
                    <a:pt x="5218730" y="63667"/>
                  </a:lnTo>
                  <a:lnTo>
                    <a:pt x="5228417" y="76336"/>
                  </a:lnTo>
                  <a:lnTo>
                    <a:pt x="5234273" y="76336"/>
                  </a:lnTo>
                  <a:lnTo>
                    <a:pt x="5251443" y="88138"/>
                  </a:lnTo>
                  <a:lnTo>
                    <a:pt x="5252635" y="88933"/>
                  </a:lnTo>
                  <a:lnTo>
                    <a:pt x="5284495" y="101735"/>
                  </a:lnTo>
                  <a:lnTo>
                    <a:pt x="5284300" y="101735"/>
                  </a:lnTo>
                  <a:lnTo>
                    <a:pt x="5324090" y="139700"/>
                  </a:lnTo>
                  <a:lnTo>
                    <a:pt x="5367558" y="177820"/>
                  </a:lnTo>
                  <a:lnTo>
                    <a:pt x="5409716" y="241300"/>
                  </a:lnTo>
                  <a:lnTo>
                    <a:pt x="5421787" y="266216"/>
                  </a:lnTo>
                  <a:lnTo>
                    <a:pt x="5422141" y="266832"/>
                  </a:lnTo>
                  <a:lnTo>
                    <a:pt x="5433476" y="279400"/>
                  </a:lnTo>
                  <a:lnTo>
                    <a:pt x="5442933" y="303876"/>
                  </a:lnTo>
                  <a:lnTo>
                    <a:pt x="5443044" y="304163"/>
                  </a:lnTo>
                  <a:lnTo>
                    <a:pt x="5443134" y="304398"/>
                  </a:lnTo>
                  <a:lnTo>
                    <a:pt x="5443193" y="304548"/>
                  </a:lnTo>
                  <a:lnTo>
                    <a:pt x="5443290" y="304800"/>
                  </a:lnTo>
                  <a:lnTo>
                    <a:pt x="5450681" y="330218"/>
                  </a:lnTo>
                  <a:lnTo>
                    <a:pt x="5461246" y="368300"/>
                  </a:lnTo>
                  <a:lnTo>
                    <a:pt x="5469131" y="418689"/>
                  </a:lnTo>
                  <a:lnTo>
                    <a:pt x="5473591" y="469900"/>
                  </a:lnTo>
                  <a:lnTo>
                    <a:pt x="5476286" y="517215"/>
                  </a:lnTo>
                  <a:lnTo>
                    <a:pt x="5476409" y="519375"/>
                  </a:lnTo>
                  <a:lnTo>
                    <a:pt x="5476485" y="520700"/>
                  </a:lnTo>
                  <a:lnTo>
                    <a:pt x="5478040" y="569380"/>
                  </a:lnTo>
                  <a:lnTo>
                    <a:pt x="5478108" y="571500"/>
                  </a:lnTo>
                  <a:lnTo>
                    <a:pt x="5478534" y="608037"/>
                  </a:lnTo>
                  <a:lnTo>
                    <a:pt x="5478499" y="673100"/>
                  </a:lnTo>
                  <a:lnTo>
                    <a:pt x="5478385" y="680448"/>
                  </a:lnTo>
                  <a:lnTo>
                    <a:pt x="5478303" y="685800"/>
                  </a:lnTo>
                  <a:lnTo>
                    <a:pt x="5478193" y="692918"/>
                  </a:lnTo>
                  <a:lnTo>
                    <a:pt x="5478107" y="698502"/>
                  </a:lnTo>
                  <a:lnTo>
                    <a:pt x="5477999" y="705445"/>
                  </a:lnTo>
                  <a:lnTo>
                    <a:pt x="5477879" y="713264"/>
                  </a:lnTo>
                  <a:lnTo>
                    <a:pt x="5477770" y="720308"/>
                  </a:lnTo>
                  <a:lnTo>
                    <a:pt x="5477652" y="725447"/>
                  </a:lnTo>
                  <a:lnTo>
                    <a:pt x="5476175" y="762002"/>
                  </a:lnTo>
                  <a:lnTo>
                    <a:pt x="5473847" y="808744"/>
                  </a:lnTo>
                  <a:lnTo>
                    <a:pt x="5473769" y="810310"/>
                  </a:lnTo>
                  <a:lnTo>
                    <a:pt x="5473645" y="812800"/>
                  </a:lnTo>
                  <a:lnTo>
                    <a:pt x="5470059" y="849173"/>
                  </a:lnTo>
                  <a:lnTo>
                    <a:pt x="5469990" y="849870"/>
                  </a:lnTo>
                  <a:lnTo>
                    <a:pt x="5469887" y="850913"/>
                  </a:lnTo>
                  <a:lnTo>
                    <a:pt x="5465244" y="887832"/>
                  </a:lnTo>
                  <a:lnTo>
                    <a:pt x="5465155" y="888543"/>
                  </a:lnTo>
                  <a:lnTo>
                    <a:pt x="5465095" y="889015"/>
                  </a:lnTo>
                  <a:lnTo>
                    <a:pt x="5458924" y="924334"/>
                  </a:lnTo>
                  <a:lnTo>
                    <a:pt x="5458824" y="924908"/>
                  </a:lnTo>
                  <a:lnTo>
                    <a:pt x="5458756" y="925293"/>
                  </a:lnTo>
                  <a:lnTo>
                    <a:pt x="5458652" y="925890"/>
                  </a:lnTo>
                  <a:lnTo>
                    <a:pt x="5432542" y="990638"/>
                  </a:lnTo>
                  <a:lnTo>
                    <a:pt x="5411374" y="1028700"/>
                  </a:lnTo>
                  <a:lnTo>
                    <a:pt x="5385427" y="1066849"/>
                  </a:lnTo>
                  <a:lnTo>
                    <a:pt x="5354608" y="1105023"/>
                  </a:lnTo>
                  <a:lnTo>
                    <a:pt x="5319017" y="1143005"/>
                  </a:lnTo>
                  <a:lnTo>
                    <a:pt x="5277819" y="1168400"/>
                  </a:lnTo>
                  <a:lnTo>
                    <a:pt x="5187677" y="1219200"/>
                  </a:lnTo>
                  <a:lnTo>
                    <a:pt x="5145556" y="1231900"/>
                  </a:lnTo>
                  <a:lnTo>
                    <a:pt x="5168242" y="1231900"/>
                  </a:lnTo>
                  <a:lnTo>
                    <a:pt x="5175722" y="1222902"/>
                  </a:lnTo>
                  <a:lnTo>
                    <a:pt x="5236365" y="1222902"/>
                  </a:lnTo>
                  <a:lnTo>
                    <a:pt x="5262799" y="1206508"/>
                  </a:lnTo>
                  <a:lnTo>
                    <a:pt x="5301989" y="1181100"/>
                  </a:lnTo>
                  <a:lnTo>
                    <a:pt x="5338901" y="1155700"/>
                  </a:lnTo>
                  <a:lnTo>
                    <a:pt x="5373060" y="1117600"/>
                  </a:lnTo>
                  <a:lnTo>
                    <a:pt x="5403980" y="1079500"/>
                  </a:lnTo>
                  <a:lnTo>
                    <a:pt x="5431139" y="1041449"/>
                  </a:lnTo>
                  <a:lnTo>
                    <a:pt x="5454153" y="1003300"/>
                  </a:lnTo>
                  <a:lnTo>
                    <a:pt x="5469370" y="965260"/>
                  </a:lnTo>
                  <a:lnTo>
                    <a:pt x="5479838" y="927119"/>
                  </a:lnTo>
                  <a:lnTo>
                    <a:pt x="5486935" y="889015"/>
                  </a:lnTo>
                  <a:lnTo>
                    <a:pt x="5492112" y="850913"/>
                  </a:lnTo>
                  <a:lnTo>
                    <a:pt x="5496044" y="812800"/>
                  </a:lnTo>
                  <a:lnTo>
                    <a:pt x="5498625" y="762002"/>
                  </a:lnTo>
                  <a:lnTo>
                    <a:pt x="5499729" y="723900"/>
                  </a:lnTo>
                  <a:lnTo>
                    <a:pt x="5499954" y="716122"/>
                  </a:lnTo>
                  <a:lnTo>
                    <a:pt x="5500037" y="713264"/>
                  </a:lnTo>
                  <a:lnTo>
                    <a:pt x="5500163" y="705588"/>
                  </a:lnTo>
                  <a:lnTo>
                    <a:pt x="5500247" y="698502"/>
                  </a:lnTo>
                  <a:lnTo>
                    <a:pt x="5500313" y="692918"/>
                  </a:lnTo>
                  <a:lnTo>
                    <a:pt x="5500398" y="685800"/>
                  </a:lnTo>
                  <a:lnTo>
                    <a:pt x="5500517" y="675704"/>
                  </a:lnTo>
                  <a:lnTo>
                    <a:pt x="5500619" y="667131"/>
                  </a:lnTo>
                  <a:lnTo>
                    <a:pt x="5500668" y="596900"/>
                  </a:lnTo>
                  <a:lnTo>
                    <a:pt x="5499977" y="562897"/>
                  </a:lnTo>
                  <a:lnTo>
                    <a:pt x="5499893" y="558801"/>
                  </a:lnTo>
                  <a:lnTo>
                    <a:pt x="5499775" y="552978"/>
                  </a:lnTo>
                  <a:lnTo>
                    <a:pt x="5499655" y="547103"/>
                  </a:lnTo>
                  <a:lnTo>
                    <a:pt x="5497273" y="482600"/>
                  </a:lnTo>
                  <a:lnTo>
                    <a:pt x="5493300" y="432357"/>
                  </a:lnTo>
                  <a:lnTo>
                    <a:pt x="5488026" y="393700"/>
                  </a:lnTo>
                  <a:lnTo>
                    <a:pt x="5480620" y="355607"/>
                  </a:lnTo>
                  <a:lnTo>
                    <a:pt x="5469376" y="317520"/>
                  </a:lnTo>
                  <a:lnTo>
                    <a:pt x="5452660" y="266832"/>
                  </a:lnTo>
                  <a:lnTo>
                    <a:pt x="5453969" y="266832"/>
                  </a:lnTo>
                  <a:lnTo>
                    <a:pt x="5444606" y="253828"/>
                  </a:lnTo>
                  <a:lnTo>
                    <a:pt x="5434836" y="241300"/>
                  </a:lnTo>
                  <a:lnTo>
                    <a:pt x="5424377" y="216207"/>
                  </a:lnTo>
                  <a:lnTo>
                    <a:pt x="5424253" y="215910"/>
                  </a:lnTo>
                  <a:lnTo>
                    <a:pt x="5413018" y="203200"/>
                  </a:lnTo>
                  <a:lnTo>
                    <a:pt x="5408273" y="190563"/>
                  </a:lnTo>
                  <a:lnTo>
                    <a:pt x="5407713" y="189827"/>
                  </a:lnTo>
                  <a:lnTo>
                    <a:pt x="5387986" y="165100"/>
                  </a:lnTo>
                  <a:lnTo>
                    <a:pt x="5354587" y="139700"/>
                  </a:lnTo>
                  <a:lnTo>
                    <a:pt x="5310438" y="88933"/>
                  </a:lnTo>
                  <a:lnTo>
                    <a:pt x="5308832" y="88138"/>
                  </a:lnTo>
                  <a:lnTo>
                    <a:pt x="5258159" y="63667"/>
                  </a:lnTo>
                  <a:lnTo>
                    <a:pt x="5256957" y="62984"/>
                  </a:lnTo>
                  <a:lnTo>
                    <a:pt x="5194665" y="25400"/>
                  </a:lnTo>
                  <a:lnTo>
                    <a:pt x="5149733" y="12767"/>
                  </a:lnTo>
                  <a:close/>
                </a:path>
                <a:path w="5501005" h="1270000">
                  <a:moveTo>
                    <a:pt x="281204" y="1226591"/>
                  </a:moveTo>
                  <a:lnTo>
                    <a:pt x="274941" y="1226591"/>
                  </a:lnTo>
                  <a:lnTo>
                    <a:pt x="288362" y="1230258"/>
                  </a:lnTo>
                  <a:lnTo>
                    <a:pt x="284189" y="1227445"/>
                  </a:lnTo>
                  <a:lnTo>
                    <a:pt x="281204" y="1226591"/>
                  </a:lnTo>
                  <a:close/>
                </a:path>
                <a:path w="5501005" h="1270000">
                  <a:moveTo>
                    <a:pt x="269976" y="1225355"/>
                  </a:moveTo>
                  <a:lnTo>
                    <a:pt x="277566" y="1230130"/>
                  </a:lnTo>
                  <a:lnTo>
                    <a:pt x="274014" y="1227445"/>
                  </a:lnTo>
                  <a:lnTo>
                    <a:pt x="273457" y="1227139"/>
                  </a:lnTo>
                  <a:lnTo>
                    <a:pt x="269976" y="1225355"/>
                  </a:lnTo>
                  <a:close/>
                </a:path>
                <a:path w="5501005" h="1270000">
                  <a:moveTo>
                    <a:pt x="283735" y="1227139"/>
                  </a:moveTo>
                  <a:lnTo>
                    <a:pt x="284189" y="1227445"/>
                  </a:lnTo>
                  <a:lnTo>
                    <a:pt x="285522" y="1227826"/>
                  </a:lnTo>
                  <a:lnTo>
                    <a:pt x="283735" y="1227139"/>
                  </a:lnTo>
                  <a:close/>
                </a:path>
                <a:path w="5501005" h="1270000">
                  <a:moveTo>
                    <a:pt x="254383" y="1215546"/>
                  </a:moveTo>
                  <a:lnTo>
                    <a:pt x="264225" y="1221733"/>
                  </a:lnTo>
                  <a:lnTo>
                    <a:pt x="284189" y="1227445"/>
                  </a:lnTo>
                  <a:lnTo>
                    <a:pt x="283735" y="1227139"/>
                  </a:lnTo>
                  <a:lnTo>
                    <a:pt x="272720" y="1222902"/>
                  </a:lnTo>
                  <a:lnTo>
                    <a:pt x="268006" y="1222902"/>
                  </a:lnTo>
                  <a:lnTo>
                    <a:pt x="261233" y="1219200"/>
                  </a:lnTo>
                  <a:lnTo>
                    <a:pt x="255879" y="1216173"/>
                  </a:lnTo>
                  <a:lnTo>
                    <a:pt x="254383" y="1215546"/>
                  </a:lnTo>
                  <a:close/>
                </a:path>
                <a:path w="5501005" h="1270000">
                  <a:moveTo>
                    <a:pt x="274754" y="1226591"/>
                  </a:moveTo>
                  <a:lnTo>
                    <a:pt x="274521" y="1226591"/>
                  </a:lnTo>
                  <a:lnTo>
                    <a:pt x="275683" y="1227139"/>
                  </a:lnTo>
                  <a:lnTo>
                    <a:pt x="274754" y="1226591"/>
                  </a:lnTo>
                  <a:close/>
                </a:path>
                <a:path w="5501005" h="1270000">
                  <a:moveTo>
                    <a:pt x="26456" y="942145"/>
                  </a:moveTo>
                  <a:lnTo>
                    <a:pt x="26714" y="943533"/>
                  </a:lnTo>
                  <a:lnTo>
                    <a:pt x="26785" y="944099"/>
                  </a:lnTo>
                  <a:lnTo>
                    <a:pt x="28896" y="951791"/>
                  </a:lnTo>
                  <a:lnTo>
                    <a:pt x="28908" y="952009"/>
                  </a:lnTo>
                  <a:lnTo>
                    <a:pt x="29096" y="952520"/>
                  </a:lnTo>
                  <a:lnTo>
                    <a:pt x="29274" y="953168"/>
                  </a:lnTo>
                  <a:lnTo>
                    <a:pt x="34689" y="965260"/>
                  </a:lnTo>
                  <a:lnTo>
                    <a:pt x="41857" y="977744"/>
                  </a:lnTo>
                  <a:lnTo>
                    <a:pt x="41954" y="977931"/>
                  </a:lnTo>
                  <a:lnTo>
                    <a:pt x="44986" y="990638"/>
                  </a:lnTo>
                  <a:lnTo>
                    <a:pt x="48101" y="990638"/>
                  </a:lnTo>
                  <a:lnTo>
                    <a:pt x="50166" y="998811"/>
                  </a:lnTo>
                  <a:lnTo>
                    <a:pt x="53051" y="1003300"/>
                  </a:lnTo>
                  <a:lnTo>
                    <a:pt x="56891" y="1014649"/>
                  </a:lnTo>
                  <a:lnTo>
                    <a:pt x="57656" y="1016000"/>
                  </a:lnTo>
                  <a:lnTo>
                    <a:pt x="74365" y="1041449"/>
                  </a:lnTo>
                  <a:lnTo>
                    <a:pt x="88224" y="1064945"/>
                  </a:lnTo>
                  <a:lnTo>
                    <a:pt x="88620" y="1065732"/>
                  </a:lnTo>
                  <a:lnTo>
                    <a:pt x="88984" y="1066233"/>
                  </a:lnTo>
                  <a:lnTo>
                    <a:pt x="99465" y="1079500"/>
                  </a:lnTo>
                  <a:lnTo>
                    <a:pt x="113594" y="1100445"/>
                  </a:lnTo>
                  <a:lnTo>
                    <a:pt x="114228" y="1101536"/>
                  </a:lnTo>
                  <a:lnTo>
                    <a:pt x="117246" y="1105023"/>
                  </a:lnTo>
                  <a:lnTo>
                    <a:pt x="136267" y="1124318"/>
                  </a:lnTo>
                  <a:lnTo>
                    <a:pt x="143331" y="1130300"/>
                  </a:lnTo>
                  <a:lnTo>
                    <a:pt x="166239" y="1152239"/>
                  </a:lnTo>
                  <a:lnTo>
                    <a:pt x="171365" y="1155700"/>
                  </a:lnTo>
                  <a:lnTo>
                    <a:pt x="178893" y="1162642"/>
                  </a:lnTo>
                  <a:lnTo>
                    <a:pt x="189604" y="1168400"/>
                  </a:lnTo>
                  <a:lnTo>
                    <a:pt x="213617" y="1191275"/>
                  </a:lnTo>
                  <a:lnTo>
                    <a:pt x="222000" y="1196112"/>
                  </a:lnTo>
                  <a:lnTo>
                    <a:pt x="222805" y="1196553"/>
                  </a:lnTo>
                  <a:lnTo>
                    <a:pt x="246322" y="1206508"/>
                  </a:lnTo>
                  <a:lnTo>
                    <a:pt x="263096" y="1219200"/>
                  </a:lnTo>
                  <a:lnTo>
                    <a:pt x="283735" y="1227139"/>
                  </a:lnTo>
                  <a:lnTo>
                    <a:pt x="271956" y="1219200"/>
                  </a:lnTo>
                  <a:lnTo>
                    <a:pt x="284206" y="1219200"/>
                  </a:lnTo>
                  <a:lnTo>
                    <a:pt x="269466" y="1207221"/>
                  </a:lnTo>
                  <a:lnTo>
                    <a:pt x="269639" y="1207221"/>
                  </a:lnTo>
                  <a:lnTo>
                    <a:pt x="267047" y="1206508"/>
                  </a:lnTo>
                  <a:lnTo>
                    <a:pt x="254982" y="1200001"/>
                  </a:lnTo>
                  <a:lnTo>
                    <a:pt x="215472" y="1181100"/>
                  </a:lnTo>
                  <a:lnTo>
                    <a:pt x="198929" y="1164307"/>
                  </a:lnTo>
                  <a:lnTo>
                    <a:pt x="194145" y="1160470"/>
                  </a:lnTo>
                  <a:lnTo>
                    <a:pt x="186319" y="1155700"/>
                  </a:lnTo>
                  <a:lnTo>
                    <a:pt x="181329" y="1150190"/>
                  </a:lnTo>
                  <a:lnTo>
                    <a:pt x="174360" y="1144599"/>
                  </a:lnTo>
                  <a:lnTo>
                    <a:pt x="171165" y="1143005"/>
                  </a:lnTo>
                  <a:lnTo>
                    <a:pt x="165693" y="1136883"/>
                  </a:lnTo>
                  <a:lnTo>
                    <a:pt x="165133" y="1136555"/>
                  </a:lnTo>
                  <a:lnTo>
                    <a:pt x="152705" y="1130300"/>
                  </a:lnTo>
                  <a:lnTo>
                    <a:pt x="140391" y="1110985"/>
                  </a:lnTo>
                  <a:lnTo>
                    <a:pt x="136800" y="1107634"/>
                  </a:lnTo>
                  <a:lnTo>
                    <a:pt x="131169" y="1107634"/>
                  </a:lnTo>
                  <a:lnTo>
                    <a:pt x="130889" y="1107113"/>
                  </a:lnTo>
                  <a:lnTo>
                    <a:pt x="129666" y="1105023"/>
                  </a:lnTo>
                  <a:lnTo>
                    <a:pt x="127079" y="1105023"/>
                  </a:lnTo>
                  <a:lnTo>
                    <a:pt x="126842" y="1104659"/>
                  </a:lnTo>
                  <a:lnTo>
                    <a:pt x="125308" y="1103173"/>
                  </a:lnTo>
                  <a:lnTo>
                    <a:pt x="114566" y="1092200"/>
                  </a:lnTo>
                  <a:lnTo>
                    <a:pt x="101203" y="1069325"/>
                  </a:lnTo>
                  <a:lnTo>
                    <a:pt x="98387" y="1064660"/>
                  </a:lnTo>
                  <a:lnTo>
                    <a:pt x="83745" y="1041449"/>
                  </a:lnTo>
                  <a:lnTo>
                    <a:pt x="83227" y="1041449"/>
                  </a:lnTo>
                  <a:lnTo>
                    <a:pt x="82689" y="1040849"/>
                  </a:lnTo>
                  <a:lnTo>
                    <a:pt x="71391" y="1028700"/>
                  </a:lnTo>
                  <a:lnTo>
                    <a:pt x="61924" y="1006456"/>
                  </a:lnTo>
                  <a:lnTo>
                    <a:pt x="61811" y="1006191"/>
                  </a:lnTo>
                  <a:lnTo>
                    <a:pt x="61674" y="1006046"/>
                  </a:lnTo>
                  <a:lnTo>
                    <a:pt x="59996" y="1003300"/>
                  </a:lnTo>
                  <a:lnTo>
                    <a:pt x="59642" y="1002082"/>
                  </a:lnTo>
                  <a:lnTo>
                    <a:pt x="50823" y="990638"/>
                  </a:lnTo>
                  <a:lnTo>
                    <a:pt x="50350" y="989307"/>
                  </a:lnTo>
                  <a:lnTo>
                    <a:pt x="42094" y="965260"/>
                  </a:lnTo>
                  <a:lnTo>
                    <a:pt x="38963" y="952520"/>
                  </a:lnTo>
                  <a:lnTo>
                    <a:pt x="29403" y="952520"/>
                  </a:lnTo>
                  <a:lnTo>
                    <a:pt x="29296" y="952009"/>
                  </a:lnTo>
                  <a:lnTo>
                    <a:pt x="29198" y="951791"/>
                  </a:lnTo>
                  <a:lnTo>
                    <a:pt x="26456" y="942145"/>
                  </a:lnTo>
                  <a:close/>
                </a:path>
                <a:path w="5501005" h="1270000">
                  <a:moveTo>
                    <a:pt x="270169" y="1224537"/>
                  </a:moveTo>
                  <a:lnTo>
                    <a:pt x="271721" y="1225711"/>
                  </a:lnTo>
                  <a:lnTo>
                    <a:pt x="274941" y="1226591"/>
                  </a:lnTo>
                  <a:lnTo>
                    <a:pt x="274521" y="1226591"/>
                  </a:lnTo>
                  <a:lnTo>
                    <a:pt x="270169" y="1224537"/>
                  </a:lnTo>
                  <a:close/>
                </a:path>
                <a:path w="5501005" h="1270000">
                  <a:moveTo>
                    <a:pt x="268006" y="1222902"/>
                  </a:moveTo>
                  <a:lnTo>
                    <a:pt x="270169" y="1224537"/>
                  </a:lnTo>
                  <a:lnTo>
                    <a:pt x="274521" y="1226591"/>
                  </a:lnTo>
                  <a:lnTo>
                    <a:pt x="271636" y="1224886"/>
                  </a:lnTo>
                  <a:lnTo>
                    <a:pt x="268006" y="1222902"/>
                  </a:lnTo>
                  <a:close/>
                </a:path>
                <a:path w="5501005" h="1270000">
                  <a:moveTo>
                    <a:pt x="318214" y="1223904"/>
                  </a:moveTo>
                  <a:lnTo>
                    <a:pt x="318815" y="1224537"/>
                  </a:lnTo>
                  <a:lnTo>
                    <a:pt x="319229" y="1224886"/>
                  </a:lnTo>
                  <a:lnTo>
                    <a:pt x="322803" y="1226591"/>
                  </a:lnTo>
                  <a:lnTo>
                    <a:pt x="321241" y="1225711"/>
                  </a:lnTo>
                  <a:lnTo>
                    <a:pt x="318214" y="1223904"/>
                  </a:lnTo>
                  <a:close/>
                </a:path>
                <a:path w="5501005" h="1270000">
                  <a:moveTo>
                    <a:pt x="264225" y="1221733"/>
                  </a:moveTo>
                  <a:lnTo>
                    <a:pt x="269636" y="1225141"/>
                  </a:lnTo>
                  <a:lnTo>
                    <a:pt x="271721" y="1225711"/>
                  </a:lnTo>
                  <a:lnTo>
                    <a:pt x="270169" y="1224537"/>
                  </a:lnTo>
                  <a:lnTo>
                    <a:pt x="264225" y="1221733"/>
                  </a:lnTo>
                  <a:close/>
                </a:path>
                <a:path w="5501005" h="1270000">
                  <a:moveTo>
                    <a:pt x="236240" y="1209843"/>
                  </a:moveTo>
                  <a:lnTo>
                    <a:pt x="247890" y="1219200"/>
                  </a:lnTo>
                  <a:lnTo>
                    <a:pt x="269636" y="1225141"/>
                  </a:lnTo>
                  <a:lnTo>
                    <a:pt x="269060" y="1224886"/>
                  </a:lnTo>
                  <a:lnTo>
                    <a:pt x="261236" y="1220878"/>
                  </a:lnTo>
                  <a:lnTo>
                    <a:pt x="255370" y="1219200"/>
                  </a:lnTo>
                  <a:lnTo>
                    <a:pt x="252611" y="1219200"/>
                  </a:lnTo>
                  <a:lnTo>
                    <a:pt x="236240" y="1209843"/>
                  </a:lnTo>
                  <a:close/>
                </a:path>
                <a:path w="5501005" h="1270000">
                  <a:moveTo>
                    <a:pt x="295448" y="1214327"/>
                  </a:moveTo>
                  <a:lnTo>
                    <a:pt x="307308" y="1219200"/>
                  </a:lnTo>
                  <a:lnTo>
                    <a:pt x="319229" y="1224886"/>
                  </a:lnTo>
                  <a:lnTo>
                    <a:pt x="318815" y="1224537"/>
                  </a:lnTo>
                  <a:lnTo>
                    <a:pt x="318214" y="1223904"/>
                  </a:lnTo>
                  <a:lnTo>
                    <a:pt x="310333" y="1219200"/>
                  </a:lnTo>
                  <a:lnTo>
                    <a:pt x="306441" y="1217354"/>
                  </a:lnTo>
                  <a:lnTo>
                    <a:pt x="295448" y="1214327"/>
                  </a:lnTo>
                  <a:close/>
                </a:path>
                <a:path w="5501005" h="1270000">
                  <a:moveTo>
                    <a:pt x="262010" y="1219200"/>
                  </a:moveTo>
                  <a:lnTo>
                    <a:pt x="261233" y="1219200"/>
                  </a:lnTo>
                  <a:lnTo>
                    <a:pt x="268006" y="1222902"/>
                  </a:lnTo>
                  <a:lnTo>
                    <a:pt x="267037" y="1222170"/>
                  </a:lnTo>
                  <a:lnTo>
                    <a:pt x="262010" y="1219200"/>
                  </a:lnTo>
                  <a:close/>
                </a:path>
                <a:path w="5501005" h="1270000">
                  <a:moveTo>
                    <a:pt x="267037" y="1222170"/>
                  </a:moveTo>
                  <a:lnTo>
                    <a:pt x="268006" y="1222902"/>
                  </a:lnTo>
                  <a:lnTo>
                    <a:pt x="268277" y="1222902"/>
                  </a:lnTo>
                  <a:lnTo>
                    <a:pt x="267037" y="1222170"/>
                  </a:lnTo>
                  <a:close/>
                </a:path>
                <a:path w="5501005" h="1270000">
                  <a:moveTo>
                    <a:pt x="263096" y="1219200"/>
                  </a:moveTo>
                  <a:lnTo>
                    <a:pt x="267037" y="1222170"/>
                  </a:lnTo>
                  <a:lnTo>
                    <a:pt x="268277" y="1222902"/>
                  </a:lnTo>
                  <a:lnTo>
                    <a:pt x="272720" y="1222902"/>
                  </a:lnTo>
                  <a:lnTo>
                    <a:pt x="263096" y="1219200"/>
                  </a:lnTo>
                  <a:close/>
                </a:path>
                <a:path w="5501005" h="1270000">
                  <a:moveTo>
                    <a:pt x="5178623" y="1219451"/>
                  </a:moveTo>
                  <a:lnTo>
                    <a:pt x="5177404" y="1220878"/>
                  </a:lnTo>
                  <a:lnTo>
                    <a:pt x="5175722" y="1222902"/>
                  </a:lnTo>
                  <a:lnTo>
                    <a:pt x="5176198" y="1222902"/>
                  </a:lnTo>
                  <a:lnTo>
                    <a:pt x="5178623" y="1219451"/>
                  </a:lnTo>
                  <a:close/>
                </a:path>
                <a:path w="5501005" h="1270000">
                  <a:moveTo>
                    <a:pt x="259352" y="1217630"/>
                  </a:moveTo>
                  <a:lnTo>
                    <a:pt x="267037" y="1222170"/>
                  </a:lnTo>
                  <a:lnTo>
                    <a:pt x="263109" y="1219200"/>
                  </a:lnTo>
                  <a:lnTo>
                    <a:pt x="259352" y="1217630"/>
                  </a:lnTo>
                  <a:close/>
                </a:path>
                <a:path w="5501005" h="1270000">
                  <a:moveTo>
                    <a:pt x="252949" y="1216389"/>
                  </a:moveTo>
                  <a:lnTo>
                    <a:pt x="257960" y="1219200"/>
                  </a:lnTo>
                  <a:lnTo>
                    <a:pt x="261236" y="1220878"/>
                  </a:lnTo>
                  <a:lnTo>
                    <a:pt x="264225" y="1221733"/>
                  </a:lnTo>
                  <a:lnTo>
                    <a:pt x="252949" y="1216389"/>
                  </a:lnTo>
                  <a:close/>
                </a:path>
                <a:path w="5501005" h="1270000">
                  <a:moveTo>
                    <a:pt x="260191" y="1219200"/>
                  </a:moveTo>
                  <a:lnTo>
                    <a:pt x="258855" y="1219200"/>
                  </a:lnTo>
                  <a:lnTo>
                    <a:pt x="264225" y="1221733"/>
                  </a:lnTo>
                  <a:lnTo>
                    <a:pt x="260191" y="1219200"/>
                  </a:lnTo>
                  <a:close/>
                </a:path>
                <a:path w="5501005" h="1270000">
                  <a:moveTo>
                    <a:pt x="313748" y="1219200"/>
                  </a:moveTo>
                  <a:lnTo>
                    <a:pt x="313145" y="1219200"/>
                  </a:lnTo>
                  <a:lnTo>
                    <a:pt x="313987" y="1219451"/>
                  </a:lnTo>
                  <a:lnTo>
                    <a:pt x="313748" y="1219200"/>
                  </a:lnTo>
                  <a:close/>
                </a:path>
                <a:path w="5501005" h="1270000">
                  <a:moveTo>
                    <a:pt x="232183" y="1206508"/>
                  </a:moveTo>
                  <a:lnTo>
                    <a:pt x="232380" y="1206743"/>
                  </a:lnTo>
                  <a:lnTo>
                    <a:pt x="236240" y="1209843"/>
                  </a:lnTo>
                  <a:lnTo>
                    <a:pt x="252611" y="1219200"/>
                  </a:lnTo>
                  <a:lnTo>
                    <a:pt x="257960" y="1219200"/>
                  </a:lnTo>
                  <a:lnTo>
                    <a:pt x="252564" y="1216173"/>
                  </a:lnTo>
                  <a:lnTo>
                    <a:pt x="251177" y="1215546"/>
                  </a:lnTo>
                  <a:lnTo>
                    <a:pt x="232183" y="1206508"/>
                  </a:lnTo>
                  <a:close/>
                </a:path>
                <a:path w="5501005" h="1270000">
                  <a:moveTo>
                    <a:pt x="268929" y="1206743"/>
                  </a:moveTo>
                  <a:lnTo>
                    <a:pt x="269466" y="1207221"/>
                  </a:lnTo>
                  <a:lnTo>
                    <a:pt x="284206" y="1219200"/>
                  </a:lnTo>
                  <a:lnTo>
                    <a:pt x="286961" y="1219200"/>
                  </a:lnTo>
                  <a:lnTo>
                    <a:pt x="268929" y="1206743"/>
                  </a:lnTo>
                  <a:close/>
                </a:path>
                <a:path w="5501005" h="1270000">
                  <a:moveTo>
                    <a:pt x="269639" y="1207221"/>
                  </a:moveTo>
                  <a:lnTo>
                    <a:pt x="286961" y="1219200"/>
                  </a:lnTo>
                  <a:lnTo>
                    <a:pt x="307308" y="1219200"/>
                  </a:lnTo>
                  <a:lnTo>
                    <a:pt x="295448" y="1214327"/>
                  </a:lnTo>
                  <a:lnTo>
                    <a:pt x="269639" y="1207221"/>
                  </a:lnTo>
                  <a:close/>
                </a:path>
                <a:path w="5501005" h="1270000">
                  <a:moveTo>
                    <a:pt x="306441" y="1217354"/>
                  </a:moveTo>
                  <a:lnTo>
                    <a:pt x="310333" y="1219200"/>
                  </a:lnTo>
                  <a:lnTo>
                    <a:pt x="313145" y="1219200"/>
                  </a:lnTo>
                  <a:lnTo>
                    <a:pt x="306441" y="1217354"/>
                  </a:lnTo>
                  <a:close/>
                </a:path>
                <a:path w="5501005" h="1270000">
                  <a:moveTo>
                    <a:pt x="230798" y="1201188"/>
                  </a:moveTo>
                  <a:lnTo>
                    <a:pt x="240016" y="1206508"/>
                  </a:lnTo>
                  <a:lnTo>
                    <a:pt x="250965" y="1213396"/>
                  </a:lnTo>
                  <a:lnTo>
                    <a:pt x="255879" y="1216173"/>
                  </a:lnTo>
                  <a:lnTo>
                    <a:pt x="259352" y="1217630"/>
                  </a:lnTo>
                  <a:lnTo>
                    <a:pt x="240525" y="1206508"/>
                  </a:lnTo>
                  <a:lnTo>
                    <a:pt x="230798" y="1201188"/>
                  </a:lnTo>
                  <a:close/>
                </a:path>
                <a:path w="5501005" h="1270000">
                  <a:moveTo>
                    <a:pt x="248070" y="1191275"/>
                  </a:moveTo>
                  <a:lnTo>
                    <a:pt x="295448" y="1214327"/>
                  </a:lnTo>
                  <a:lnTo>
                    <a:pt x="306441" y="1217354"/>
                  </a:lnTo>
                  <a:lnTo>
                    <a:pt x="283567" y="1206508"/>
                  </a:lnTo>
                  <a:lnTo>
                    <a:pt x="248070" y="1191275"/>
                  </a:lnTo>
                  <a:close/>
                </a:path>
                <a:path w="5501005" h="1270000">
                  <a:moveTo>
                    <a:pt x="230581" y="1205298"/>
                  </a:moveTo>
                  <a:lnTo>
                    <a:pt x="232183" y="1206508"/>
                  </a:lnTo>
                  <a:lnTo>
                    <a:pt x="252496" y="1216173"/>
                  </a:lnTo>
                  <a:lnTo>
                    <a:pt x="251446" y="1215546"/>
                  </a:lnTo>
                  <a:lnTo>
                    <a:pt x="242741" y="1210664"/>
                  </a:lnTo>
                  <a:lnTo>
                    <a:pt x="232830" y="1206508"/>
                  </a:lnTo>
                  <a:lnTo>
                    <a:pt x="230581" y="1205298"/>
                  </a:lnTo>
                  <a:close/>
                </a:path>
                <a:path w="5501005" h="1270000">
                  <a:moveTo>
                    <a:pt x="250965" y="1213396"/>
                  </a:moveTo>
                  <a:lnTo>
                    <a:pt x="254383" y="1215546"/>
                  </a:lnTo>
                  <a:lnTo>
                    <a:pt x="255879" y="1216173"/>
                  </a:lnTo>
                  <a:lnTo>
                    <a:pt x="250965" y="1213396"/>
                  </a:lnTo>
                  <a:close/>
                </a:path>
                <a:path w="5501005" h="1270000">
                  <a:moveTo>
                    <a:pt x="216284" y="1193816"/>
                  </a:moveTo>
                  <a:lnTo>
                    <a:pt x="224579" y="1200478"/>
                  </a:lnTo>
                  <a:lnTo>
                    <a:pt x="242741" y="1210664"/>
                  </a:lnTo>
                  <a:lnTo>
                    <a:pt x="254383" y="1215546"/>
                  </a:lnTo>
                  <a:lnTo>
                    <a:pt x="250965" y="1213396"/>
                  </a:lnTo>
                  <a:lnTo>
                    <a:pt x="238779" y="1206508"/>
                  </a:lnTo>
                  <a:lnTo>
                    <a:pt x="219385" y="1195126"/>
                  </a:lnTo>
                  <a:lnTo>
                    <a:pt x="216284" y="1193816"/>
                  </a:lnTo>
                  <a:close/>
                </a:path>
                <a:path w="5501005" h="1270000">
                  <a:moveTo>
                    <a:pt x="224579" y="1200478"/>
                  </a:moveTo>
                  <a:lnTo>
                    <a:pt x="230581" y="1205298"/>
                  </a:lnTo>
                  <a:lnTo>
                    <a:pt x="232830" y="1206508"/>
                  </a:lnTo>
                  <a:lnTo>
                    <a:pt x="242741" y="1210664"/>
                  </a:lnTo>
                  <a:lnTo>
                    <a:pt x="224579" y="1200478"/>
                  </a:lnTo>
                  <a:close/>
                </a:path>
                <a:path w="5501005" h="1270000">
                  <a:moveTo>
                    <a:pt x="217070" y="1198018"/>
                  </a:moveTo>
                  <a:lnTo>
                    <a:pt x="230403" y="1206508"/>
                  </a:lnTo>
                  <a:lnTo>
                    <a:pt x="236240" y="1209843"/>
                  </a:lnTo>
                  <a:lnTo>
                    <a:pt x="230534" y="1205298"/>
                  </a:lnTo>
                  <a:lnTo>
                    <a:pt x="217070" y="1198018"/>
                  </a:lnTo>
                  <a:close/>
                </a:path>
                <a:path w="5501005" h="1270000">
                  <a:moveTo>
                    <a:pt x="206546" y="1169733"/>
                  </a:moveTo>
                  <a:lnTo>
                    <a:pt x="211112" y="1173641"/>
                  </a:lnTo>
                  <a:lnTo>
                    <a:pt x="219975" y="1181100"/>
                  </a:lnTo>
                  <a:lnTo>
                    <a:pt x="255008" y="1200001"/>
                  </a:lnTo>
                  <a:lnTo>
                    <a:pt x="268619" y="1206508"/>
                  </a:lnTo>
                  <a:lnTo>
                    <a:pt x="254379" y="1196112"/>
                  </a:lnTo>
                  <a:lnTo>
                    <a:pt x="249517" y="1193816"/>
                  </a:lnTo>
                  <a:lnTo>
                    <a:pt x="245116" y="1190008"/>
                  </a:lnTo>
                  <a:lnTo>
                    <a:pt x="224357" y="1181100"/>
                  </a:lnTo>
                  <a:lnTo>
                    <a:pt x="219358" y="1176524"/>
                  </a:lnTo>
                  <a:lnTo>
                    <a:pt x="206546" y="1169733"/>
                  </a:lnTo>
                  <a:close/>
                </a:path>
                <a:path w="5501005" h="1270000">
                  <a:moveTo>
                    <a:pt x="199257" y="1183942"/>
                  </a:moveTo>
                  <a:lnTo>
                    <a:pt x="207054" y="1191640"/>
                  </a:lnTo>
                  <a:lnTo>
                    <a:pt x="217070" y="1198018"/>
                  </a:lnTo>
                  <a:lnTo>
                    <a:pt x="230581" y="1205298"/>
                  </a:lnTo>
                  <a:lnTo>
                    <a:pt x="223728" y="1200001"/>
                  </a:lnTo>
                  <a:lnTo>
                    <a:pt x="212700" y="1193816"/>
                  </a:lnTo>
                  <a:lnTo>
                    <a:pt x="205954" y="1187603"/>
                  </a:lnTo>
                  <a:lnTo>
                    <a:pt x="199257" y="1183942"/>
                  </a:lnTo>
                  <a:close/>
                </a:path>
                <a:path w="5501005" h="1270000">
                  <a:moveTo>
                    <a:pt x="223728" y="1200001"/>
                  </a:moveTo>
                  <a:lnTo>
                    <a:pt x="230537" y="1205298"/>
                  </a:lnTo>
                  <a:lnTo>
                    <a:pt x="224579" y="1200478"/>
                  </a:lnTo>
                  <a:lnTo>
                    <a:pt x="223728" y="1200001"/>
                  </a:lnTo>
                  <a:close/>
                </a:path>
                <a:path w="5501005" h="1270000">
                  <a:moveTo>
                    <a:pt x="205954" y="1187603"/>
                  </a:moveTo>
                  <a:lnTo>
                    <a:pt x="212700" y="1193816"/>
                  </a:lnTo>
                  <a:lnTo>
                    <a:pt x="223728" y="1200001"/>
                  </a:lnTo>
                  <a:lnTo>
                    <a:pt x="212147" y="1190990"/>
                  </a:lnTo>
                  <a:lnTo>
                    <a:pt x="205954" y="1187603"/>
                  </a:lnTo>
                  <a:close/>
                </a:path>
                <a:path w="5501005" h="1270000">
                  <a:moveTo>
                    <a:pt x="220860" y="1195730"/>
                  </a:moveTo>
                  <a:lnTo>
                    <a:pt x="221514" y="1196112"/>
                  </a:lnTo>
                  <a:lnTo>
                    <a:pt x="228626" y="1200001"/>
                  </a:lnTo>
                  <a:lnTo>
                    <a:pt x="225303" y="1198018"/>
                  </a:lnTo>
                  <a:lnTo>
                    <a:pt x="222765" y="1196553"/>
                  </a:lnTo>
                  <a:lnTo>
                    <a:pt x="220860" y="1195730"/>
                  </a:lnTo>
                  <a:close/>
                </a:path>
                <a:path w="5501005" h="1270000">
                  <a:moveTo>
                    <a:pt x="198929" y="1164307"/>
                  </a:moveTo>
                  <a:lnTo>
                    <a:pt x="215472" y="1181100"/>
                  </a:lnTo>
                  <a:lnTo>
                    <a:pt x="255008" y="1200001"/>
                  </a:lnTo>
                  <a:lnTo>
                    <a:pt x="219975" y="1181100"/>
                  </a:lnTo>
                  <a:lnTo>
                    <a:pt x="206467" y="1169733"/>
                  </a:lnTo>
                  <a:lnTo>
                    <a:pt x="204030" y="1168400"/>
                  </a:lnTo>
                  <a:lnTo>
                    <a:pt x="198929" y="1164307"/>
                  </a:lnTo>
                  <a:close/>
                </a:path>
                <a:path w="5501005" h="1270000">
                  <a:moveTo>
                    <a:pt x="207054" y="1191640"/>
                  </a:moveTo>
                  <a:lnTo>
                    <a:pt x="209272" y="1193816"/>
                  </a:lnTo>
                  <a:lnTo>
                    <a:pt x="217070" y="1198018"/>
                  </a:lnTo>
                  <a:lnTo>
                    <a:pt x="207054" y="1191640"/>
                  </a:lnTo>
                  <a:close/>
                </a:path>
                <a:path w="5501005" h="1270000">
                  <a:moveTo>
                    <a:pt x="245116" y="1190008"/>
                  </a:moveTo>
                  <a:lnTo>
                    <a:pt x="249517" y="1193816"/>
                  </a:lnTo>
                  <a:lnTo>
                    <a:pt x="254382" y="1196112"/>
                  </a:lnTo>
                  <a:lnTo>
                    <a:pt x="251241" y="1193816"/>
                  </a:lnTo>
                  <a:lnTo>
                    <a:pt x="247967" y="1191275"/>
                  </a:lnTo>
                  <a:lnTo>
                    <a:pt x="247405" y="1190990"/>
                  </a:lnTo>
                  <a:lnTo>
                    <a:pt x="245116" y="1190008"/>
                  </a:lnTo>
                  <a:close/>
                </a:path>
                <a:path w="5501005" h="1270000">
                  <a:moveTo>
                    <a:pt x="215785" y="1192979"/>
                  </a:moveTo>
                  <a:lnTo>
                    <a:pt x="217418" y="1193971"/>
                  </a:lnTo>
                  <a:lnTo>
                    <a:pt x="219431" y="1195126"/>
                  </a:lnTo>
                  <a:lnTo>
                    <a:pt x="220860" y="1195730"/>
                  </a:lnTo>
                  <a:lnTo>
                    <a:pt x="219710" y="1195126"/>
                  </a:lnTo>
                  <a:lnTo>
                    <a:pt x="215785" y="1192979"/>
                  </a:lnTo>
                  <a:close/>
                </a:path>
                <a:path w="5501005" h="1270000">
                  <a:moveTo>
                    <a:pt x="214940" y="1192517"/>
                  </a:moveTo>
                  <a:lnTo>
                    <a:pt x="216284" y="1193816"/>
                  </a:lnTo>
                  <a:lnTo>
                    <a:pt x="219434" y="1195126"/>
                  </a:lnTo>
                  <a:lnTo>
                    <a:pt x="217418" y="1193971"/>
                  </a:lnTo>
                  <a:lnTo>
                    <a:pt x="214940" y="1192517"/>
                  </a:lnTo>
                  <a:close/>
                </a:path>
                <a:path w="5501005" h="1270000">
                  <a:moveTo>
                    <a:pt x="214084" y="1192049"/>
                  </a:moveTo>
                  <a:lnTo>
                    <a:pt x="216284" y="1193816"/>
                  </a:lnTo>
                  <a:lnTo>
                    <a:pt x="214723" y="1192329"/>
                  </a:lnTo>
                  <a:lnTo>
                    <a:pt x="214084" y="1192049"/>
                  </a:lnTo>
                  <a:close/>
                </a:path>
                <a:path w="5501005" h="1270000">
                  <a:moveTo>
                    <a:pt x="211853" y="1190258"/>
                  </a:moveTo>
                  <a:lnTo>
                    <a:pt x="212765" y="1190990"/>
                  </a:lnTo>
                  <a:lnTo>
                    <a:pt x="213001" y="1191275"/>
                  </a:lnTo>
                  <a:lnTo>
                    <a:pt x="214723" y="1192329"/>
                  </a:lnTo>
                  <a:lnTo>
                    <a:pt x="213617" y="1191275"/>
                  </a:lnTo>
                  <a:lnTo>
                    <a:pt x="211853" y="1190258"/>
                  </a:lnTo>
                  <a:close/>
                </a:path>
                <a:path w="5501005" h="1270000">
                  <a:moveTo>
                    <a:pt x="210931" y="1190008"/>
                  </a:moveTo>
                  <a:lnTo>
                    <a:pt x="211206" y="1190258"/>
                  </a:lnTo>
                  <a:lnTo>
                    <a:pt x="212147" y="1190990"/>
                  </a:lnTo>
                  <a:lnTo>
                    <a:pt x="214084" y="1192049"/>
                  </a:lnTo>
                  <a:lnTo>
                    <a:pt x="213120" y="1191275"/>
                  </a:lnTo>
                  <a:lnTo>
                    <a:pt x="212535" y="1190990"/>
                  </a:lnTo>
                  <a:lnTo>
                    <a:pt x="210931" y="1190008"/>
                  </a:lnTo>
                  <a:close/>
                </a:path>
                <a:path w="5501005" h="1270000">
                  <a:moveTo>
                    <a:pt x="177724" y="1167597"/>
                  </a:moveTo>
                  <a:lnTo>
                    <a:pt x="190503" y="1181100"/>
                  </a:lnTo>
                  <a:lnTo>
                    <a:pt x="207054" y="1191640"/>
                  </a:lnTo>
                  <a:lnTo>
                    <a:pt x="199257" y="1183942"/>
                  </a:lnTo>
                  <a:lnTo>
                    <a:pt x="194060" y="1181100"/>
                  </a:lnTo>
                  <a:lnTo>
                    <a:pt x="181318" y="1169733"/>
                  </a:lnTo>
                  <a:lnTo>
                    <a:pt x="177724" y="1167597"/>
                  </a:lnTo>
                  <a:close/>
                </a:path>
                <a:path w="5501005" h="1270000">
                  <a:moveTo>
                    <a:pt x="209348" y="1188812"/>
                  </a:moveTo>
                  <a:lnTo>
                    <a:pt x="210714" y="1189875"/>
                  </a:lnTo>
                  <a:lnTo>
                    <a:pt x="213001" y="1191275"/>
                  </a:lnTo>
                  <a:lnTo>
                    <a:pt x="212765" y="1190990"/>
                  </a:lnTo>
                  <a:lnTo>
                    <a:pt x="211542" y="1190008"/>
                  </a:lnTo>
                  <a:lnTo>
                    <a:pt x="211190" y="1189875"/>
                  </a:lnTo>
                  <a:lnTo>
                    <a:pt x="209348" y="1188812"/>
                  </a:lnTo>
                  <a:close/>
                </a:path>
                <a:path w="5501005" h="1270000">
                  <a:moveTo>
                    <a:pt x="235570" y="1181651"/>
                  </a:moveTo>
                  <a:lnTo>
                    <a:pt x="238132" y="1183942"/>
                  </a:lnTo>
                  <a:lnTo>
                    <a:pt x="245116" y="1190008"/>
                  </a:lnTo>
                  <a:lnTo>
                    <a:pt x="248070" y="1191275"/>
                  </a:lnTo>
                  <a:lnTo>
                    <a:pt x="247599" y="1190990"/>
                  </a:lnTo>
                  <a:lnTo>
                    <a:pt x="235570" y="1181651"/>
                  </a:lnTo>
                  <a:close/>
                </a:path>
                <a:path w="5501005" h="1270000">
                  <a:moveTo>
                    <a:pt x="196157" y="1178548"/>
                  </a:moveTo>
                  <a:lnTo>
                    <a:pt x="209348" y="1188812"/>
                  </a:lnTo>
                  <a:lnTo>
                    <a:pt x="211420" y="1190008"/>
                  </a:lnTo>
                  <a:lnTo>
                    <a:pt x="211377" y="1189875"/>
                  </a:lnTo>
                  <a:lnTo>
                    <a:pt x="200450" y="1181100"/>
                  </a:lnTo>
                  <a:lnTo>
                    <a:pt x="196157" y="1178548"/>
                  </a:lnTo>
                  <a:close/>
                </a:path>
                <a:path w="5501005" h="1270000">
                  <a:moveTo>
                    <a:pt x="203943" y="1185693"/>
                  </a:moveTo>
                  <a:lnTo>
                    <a:pt x="207003" y="1187603"/>
                  </a:lnTo>
                  <a:lnTo>
                    <a:pt x="210714" y="1189875"/>
                  </a:lnTo>
                  <a:lnTo>
                    <a:pt x="209348" y="1188812"/>
                  </a:lnTo>
                  <a:lnTo>
                    <a:pt x="203943" y="1185693"/>
                  </a:lnTo>
                  <a:close/>
                </a:path>
                <a:path w="5501005" h="1270000">
                  <a:moveTo>
                    <a:pt x="196937" y="1181651"/>
                  </a:moveTo>
                  <a:lnTo>
                    <a:pt x="199257" y="1183942"/>
                  </a:lnTo>
                  <a:lnTo>
                    <a:pt x="205954" y="1187603"/>
                  </a:lnTo>
                  <a:lnTo>
                    <a:pt x="203883" y="1185693"/>
                  </a:lnTo>
                  <a:lnTo>
                    <a:pt x="201021" y="1183942"/>
                  </a:lnTo>
                  <a:lnTo>
                    <a:pt x="196937" y="1181651"/>
                  </a:lnTo>
                  <a:close/>
                </a:path>
                <a:path w="5501005" h="1270000">
                  <a:moveTo>
                    <a:pt x="198903" y="1181100"/>
                  </a:moveTo>
                  <a:lnTo>
                    <a:pt x="196378" y="1181100"/>
                  </a:lnTo>
                  <a:lnTo>
                    <a:pt x="200907" y="1183942"/>
                  </a:lnTo>
                  <a:lnTo>
                    <a:pt x="203943" y="1185693"/>
                  </a:lnTo>
                  <a:lnTo>
                    <a:pt x="203231" y="1185092"/>
                  </a:lnTo>
                  <a:lnTo>
                    <a:pt x="198903" y="1181100"/>
                  </a:lnTo>
                  <a:close/>
                </a:path>
                <a:path w="5501005" h="1270000">
                  <a:moveTo>
                    <a:pt x="196378" y="1181100"/>
                  </a:moveTo>
                  <a:lnTo>
                    <a:pt x="196937" y="1181651"/>
                  </a:lnTo>
                  <a:lnTo>
                    <a:pt x="200907" y="1183942"/>
                  </a:lnTo>
                  <a:lnTo>
                    <a:pt x="196378" y="1181100"/>
                  </a:lnTo>
                  <a:close/>
                </a:path>
                <a:path w="5501005" h="1270000">
                  <a:moveTo>
                    <a:pt x="187897" y="1173641"/>
                  </a:moveTo>
                  <a:lnTo>
                    <a:pt x="195981" y="1181100"/>
                  </a:lnTo>
                  <a:lnTo>
                    <a:pt x="196937" y="1181651"/>
                  </a:lnTo>
                  <a:lnTo>
                    <a:pt x="196378" y="1181100"/>
                  </a:lnTo>
                  <a:lnTo>
                    <a:pt x="198903" y="1181100"/>
                  </a:lnTo>
                  <a:lnTo>
                    <a:pt x="196137" y="1178548"/>
                  </a:lnTo>
                  <a:lnTo>
                    <a:pt x="187897" y="1173641"/>
                  </a:lnTo>
                  <a:close/>
                </a:path>
                <a:path w="5501005" h="1270000">
                  <a:moveTo>
                    <a:pt x="217114" y="1174471"/>
                  </a:moveTo>
                  <a:lnTo>
                    <a:pt x="219358" y="1176524"/>
                  </a:lnTo>
                  <a:lnTo>
                    <a:pt x="227989" y="1181100"/>
                  </a:lnTo>
                  <a:lnTo>
                    <a:pt x="217114" y="1174471"/>
                  </a:lnTo>
                  <a:close/>
                </a:path>
                <a:path w="5501005" h="1270000">
                  <a:moveTo>
                    <a:pt x="172004" y="1158940"/>
                  </a:moveTo>
                  <a:lnTo>
                    <a:pt x="173620" y="1160470"/>
                  </a:lnTo>
                  <a:lnTo>
                    <a:pt x="187897" y="1173641"/>
                  </a:lnTo>
                  <a:lnTo>
                    <a:pt x="196157" y="1178548"/>
                  </a:lnTo>
                  <a:lnTo>
                    <a:pt x="183113" y="1168400"/>
                  </a:lnTo>
                  <a:lnTo>
                    <a:pt x="174833" y="1160470"/>
                  </a:lnTo>
                  <a:lnTo>
                    <a:pt x="172004" y="1158940"/>
                  </a:lnTo>
                  <a:close/>
                </a:path>
                <a:path w="5501005" h="1270000">
                  <a:moveTo>
                    <a:pt x="174850" y="1160470"/>
                  </a:moveTo>
                  <a:lnTo>
                    <a:pt x="183113" y="1168400"/>
                  </a:lnTo>
                  <a:lnTo>
                    <a:pt x="196157" y="1178548"/>
                  </a:lnTo>
                  <a:lnTo>
                    <a:pt x="178893" y="1162642"/>
                  </a:lnTo>
                  <a:lnTo>
                    <a:pt x="174850" y="1160470"/>
                  </a:lnTo>
                  <a:close/>
                </a:path>
                <a:path w="5501005" h="1270000">
                  <a:moveTo>
                    <a:pt x="184495" y="1149656"/>
                  </a:moveTo>
                  <a:lnTo>
                    <a:pt x="193641" y="1158940"/>
                  </a:lnTo>
                  <a:lnTo>
                    <a:pt x="198913" y="1163376"/>
                  </a:lnTo>
                  <a:lnTo>
                    <a:pt x="217114" y="1174471"/>
                  </a:lnTo>
                  <a:lnTo>
                    <a:pt x="196605" y="1155700"/>
                  </a:lnTo>
                  <a:lnTo>
                    <a:pt x="184495" y="1149656"/>
                  </a:lnTo>
                  <a:close/>
                </a:path>
                <a:path w="5501005" h="1270000">
                  <a:moveTo>
                    <a:pt x="166969" y="1156234"/>
                  </a:moveTo>
                  <a:lnTo>
                    <a:pt x="171992" y="1161412"/>
                  </a:lnTo>
                  <a:lnTo>
                    <a:pt x="181318" y="1169733"/>
                  </a:lnTo>
                  <a:lnTo>
                    <a:pt x="187897" y="1173641"/>
                  </a:lnTo>
                  <a:lnTo>
                    <a:pt x="171962" y="1158940"/>
                  </a:lnTo>
                  <a:lnTo>
                    <a:pt x="166969" y="1156234"/>
                  </a:lnTo>
                  <a:close/>
                </a:path>
                <a:path w="5501005" h="1270000">
                  <a:moveTo>
                    <a:pt x="172651" y="1162001"/>
                  </a:moveTo>
                  <a:lnTo>
                    <a:pt x="173132" y="1162642"/>
                  </a:lnTo>
                  <a:lnTo>
                    <a:pt x="177724" y="1167597"/>
                  </a:lnTo>
                  <a:lnTo>
                    <a:pt x="181318" y="1169733"/>
                  </a:lnTo>
                  <a:lnTo>
                    <a:pt x="172651" y="1162001"/>
                  </a:lnTo>
                  <a:close/>
                </a:path>
                <a:path w="5501005" h="1270000">
                  <a:moveTo>
                    <a:pt x="196656" y="1162001"/>
                  </a:moveTo>
                  <a:lnTo>
                    <a:pt x="198929" y="1164307"/>
                  </a:lnTo>
                  <a:lnTo>
                    <a:pt x="204030" y="1168400"/>
                  </a:lnTo>
                  <a:lnTo>
                    <a:pt x="206546" y="1169733"/>
                  </a:lnTo>
                  <a:lnTo>
                    <a:pt x="204882" y="1168400"/>
                  </a:lnTo>
                  <a:lnTo>
                    <a:pt x="198913" y="1163376"/>
                  </a:lnTo>
                  <a:lnTo>
                    <a:pt x="196656" y="1162001"/>
                  </a:lnTo>
                  <a:close/>
                </a:path>
                <a:path w="5501005" h="1270000">
                  <a:moveTo>
                    <a:pt x="104522" y="1093608"/>
                  </a:moveTo>
                  <a:lnTo>
                    <a:pt x="119902" y="1117600"/>
                  </a:lnTo>
                  <a:lnTo>
                    <a:pt x="157697" y="1155700"/>
                  </a:lnTo>
                  <a:lnTo>
                    <a:pt x="177724" y="1167597"/>
                  </a:lnTo>
                  <a:lnTo>
                    <a:pt x="171992" y="1161412"/>
                  </a:lnTo>
                  <a:lnTo>
                    <a:pt x="151358" y="1143005"/>
                  </a:lnTo>
                  <a:lnTo>
                    <a:pt x="148883" y="1140525"/>
                  </a:lnTo>
                  <a:lnTo>
                    <a:pt x="133733" y="1130300"/>
                  </a:lnTo>
                  <a:lnTo>
                    <a:pt x="128457" y="1122478"/>
                  </a:lnTo>
                  <a:lnTo>
                    <a:pt x="122279" y="1117600"/>
                  </a:lnTo>
                  <a:lnTo>
                    <a:pt x="104522" y="1093608"/>
                  </a:lnTo>
                  <a:close/>
                </a:path>
                <a:path w="5501005" h="1270000">
                  <a:moveTo>
                    <a:pt x="193641" y="1158940"/>
                  </a:moveTo>
                  <a:lnTo>
                    <a:pt x="196656" y="1162001"/>
                  </a:lnTo>
                  <a:lnTo>
                    <a:pt x="198913" y="1163376"/>
                  </a:lnTo>
                  <a:lnTo>
                    <a:pt x="193641" y="1158940"/>
                  </a:lnTo>
                  <a:close/>
                </a:path>
                <a:path w="5501005" h="1270000">
                  <a:moveTo>
                    <a:pt x="166239" y="1152239"/>
                  </a:moveTo>
                  <a:lnTo>
                    <a:pt x="174850" y="1160470"/>
                  </a:lnTo>
                  <a:lnTo>
                    <a:pt x="178893" y="1162642"/>
                  </a:lnTo>
                  <a:lnTo>
                    <a:pt x="171365" y="1155700"/>
                  </a:lnTo>
                  <a:lnTo>
                    <a:pt x="166239" y="1152239"/>
                  </a:lnTo>
                  <a:close/>
                </a:path>
                <a:path w="5501005" h="1270000">
                  <a:moveTo>
                    <a:pt x="177838" y="1146335"/>
                  </a:moveTo>
                  <a:lnTo>
                    <a:pt x="181329" y="1150190"/>
                  </a:lnTo>
                  <a:lnTo>
                    <a:pt x="194145" y="1160470"/>
                  </a:lnTo>
                  <a:lnTo>
                    <a:pt x="196656" y="1162001"/>
                  </a:lnTo>
                  <a:lnTo>
                    <a:pt x="193641" y="1158940"/>
                  </a:lnTo>
                  <a:lnTo>
                    <a:pt x="179861" y="1147344"/>
                  </a:lnTo>
                  <a:lnTo>
                    <a:pt x="177838" y="1146335"/>
                  </a:lnTo>
                  <a:close/>
                </a:path>
                <a:path w="5501005" h="1270000">
                  <a:moveTo>
                    <a:pt x="160502" y="1148367"/>
                  </a:moveTo>
                  <a:lnTo>
                    <a:pt x="169029" y="1156234"/>
                  </a:lnTo>
                  <a:lnTo>
                    <a:pt x="172004" y="1158940"/>
                  </a:lnTo>
                  <a:lnTo>
                    <a:pt x="174850" y="1160470"/>
                  </a:lnTo>
                  <a:lnTo>
                    <a:pt x="166239" y="1152239"/>
                  </a:lnTo>
                  <a:lnTo>
                    <a:pt x="160502" y="1148367"/>
                  </a:lnTo>
                  <a:close/>
                </a:path>
                <a:path w="5501005" h="1270000">
                  <a:moveTo>
                    <a:pt x="181329" y="1150190"/>
                  </a:moveTo>
                  <a:lnTo>
                    <a:pt x="186319" y="1155700"/>
                  </a:lnTo>
                  <a:lnTo>
                    <a:pt x="194145" y="1160470"/>
                  </a:lnTo>
                  <a:lnTo>
                    <a:pt x="181329" y="1150190"/>
                  </a:lnTo>
                  <a:close/>
                </a:path>
                <a:path w="5501005" h="1270000">
                  <a:moveTo>
                    <a:pt x="157792" y="1146538"/>
                  </a:moveTo>
                  <a:lnTo>
                    <a:pt x="166969" y="1156234"/>
                  </a:lnTo>
                  <a:lnTo>
                    <a:pt x="172004" y="1158940"/>
                  </a:lnTo>
                  <a:lnTo>
                    <a:pt x="169029" y="1156234"/>
                  </a:lnTo>
                  <a:lnTo>
                    <a:pt x="160502" y="1148367"/>
                  </a:lnTo>
                  <a:lnTo>
                    <a:pt x="157792" y="1146538"/>
                  </a:lnTo>
                  <a:close/>
                </a:path>
                <a:path w="5501005" h="1270000">
                  <a:moveTo>
                    <a:pt x="153817" y="1143855"/>
                  </a:moveTo>
                  <a:lnTo>
                    <a:pt x="154556" y="1144599"/>
                  </a:lnTo>
                  <a:lnTo>
                    <a:pt x="165975" y="1155700"/>
                  </a:lnTo>
                  <a:lnTo>
                    <a:pt x="166969" y="1156234"/>
                  </a:lnTo>
                  <a:lnTo>
                    <a:pt x="157792" y="1146538"/>
                  </a:lnTo>
                  <a:lnTo>
                    <a:pt x="153817" y="1143855"/>
                  </a:lnTo>
                  <a:close/>
                </a:path>
                <a:path w="5501005" h="1270000">
                  <a:moveTo>
                    <a:pt x="136267" y="1124318"/>
                  </a:moveTo>
                  <a:lnTo>
                    <a:pt x="154689" y="1143005"/>
                  </a:lnTo>
                  <a:lnTo>
                    <a:pt x="160502" y="1148367"/>
                  </a:lnTo>
                  <a:lnTo>
                    <a:pt x="166239" y="1152239"/>
                  </a:lnTo>
                  <a:lnTo>
                    <a:pt x="143331" y="1130300"/>
                  </a:lnTo>
                  <a:lnTo>
                    <a:pt x="136267" y="1124318"/>
                  </a:lnTo>
                  <a:close/>
                </a:path>
                <a:path w="5501005" h="1270000">
                  <a:moveTo>
                    <a:pt x="172206" y="1140115"/>
                  </a:moveTo>
                  <a:lnTo>
                    <a:pt x="175204" y="1143425"/>
                  </a:lnTo>
                  <a:lnTo>
                    <a:pt x="179861" y="1147344"/>
                  </a:lnTo>
                  <a:lnTo>
                    <a:pt x="184495" y="1149656"/>
                  </a:lnTo>
                  <a:lnTo>
                    <a:pt x="177942" y="1143005"/>
                  </a:lnTo>
                  <a:lnTo>
                    <a:pt x="172206" y="1140115"/>
                  </a:lnTo>
                  <a:close/>
                </a:path>
                <a:path w="5501005" h="1270000">
                  <a:moveTo>
                    <a:pt x="153653" y="1142165"/>
                  </a:moveTo>
                  <a:lnTo>
                    <a:pt x="157792" y="1146538"/>
                  </a:lnTo>
                  <a:lnTo>
                    <a:pt x="160502" y="1148367"/>
                  </a:lnTo>
                  <a:lnTo>
                    <a:pt x="155611" y="1143855"/>
                  </a:lnTo>
                  <a:lnTo>
                    <a:pt x="154584" y="1143005"/>
                  </a:lnTo>
                  <a:lnTo>
                    <a:pt x="153653" y="1142165"/>
                  </a:lnTo>
                  <a:close/>
                </a:path>
                <a:path w="5501005" h="1270000">
                  <a:moveTo>
                    <a:pt x="167582" y="1137788"/>
                  </a:moveTo>
                  <a:lnTo>
                    <a:pt x="172372" y="1143005"/>
                  </a:lnTo>
                  <a:lnTo>
                    <a:pt x="174360" y="1144599"/>
                  </a:lnTo>
                  <a:lnTo>
                    <a:pt x="177838" y="1146335"/>
                  </a:lnTo>
                  <a:lnTo>
                    <a:pt x="175204" y="1143425"/>
                  </a:lnTo>
                  <a:lnTo>
                    <a:pt x="174704" y="1143005"/>
                  </a:lnTo>
                  <a:lnTo>
                    <a:pt x="170906" y="1139461"/>
                  </a:lnTo>
                  <a:lnTo>
                    <a:pt x="167582" y="1137788"/>
                  </a:lnTo>
                  <a:close/>
                </a:path>
                <a:path w="5501005" h="1270000">
                  <a:moveTo>
                    <a:pt x="139331" y="1130951"/>
                  </a:moveTo>
                  <a:lnTo>
                    <a:pt x="148883" y="1140525"/>
                  </a:lnTo>
                  <a:lnTo>
                    <a:pt x="153817" y="1143855"/>
                  </a:lnTo>
                  <a:lnTo>
                    <a:pt x="153349" y="1143425"/>
                  </a:lnTo>
                  <a:lnTo>
                    <a:pt x="146283" y="1136555"/>
                  </a:lnTo>
                  <a:lnTo>
                    <a:pt x="139331" y="1130951"/>
                  </a:lnTo>
                  <a:close/>
                </a:path>
                <a:path w="5501005" h="1270000">
                  <a:moveTo>
                    <a:pt x="151195" y="1139461"/>
                  </a:moveTo>
                  <a:lnTo>
                    <a:pt x="151713" y="1140115"/>
                  </a:lnTo>
                  <a:lnTo>
                    <a:pt x="153653" y="1142165"/>
                  </a:lnTo>
                  <a:lnTo>
                    <a:pt x="154584" y="1143005"/>
                  </a:lnTo>
                  <a:lnTo>
                    <a:pt x="153861" y="1142165"/>
                  </a:lnTo>
                  <a:lnTo>
                    <a:pt x="151195" y="1139461"/>
                  </a:lnTo>
                  <a:close/>
                </a:path>
                <a:path w="5501005" h="1270000">
                  <a:moveTo>
                    <a:pt x="170906" y="1139461"/>
                  </a:moveTo>
                  <a:lnTo>
                    <a:pt x="173406" y="1141793"/>
                  </a:lnTo>
                  <a:lnTo>
                    <a:pt x="174740" y="1143005"/>
                  </a:lnTo>
                  <a:lnTo>
                    <a:pt x="174062" y="1142165"/>
                  </a:lnTo>
                  <a:lnTo>
                    <a:pt x="172206" y="1140115"/>
                  </a:lnTo>
                  <a:lnTo>
                    <a:pt x="170906" y="1139461"/>
                  </a:lnTo>
                  <a:close/>
                </a:path>
                <a:path w="5501005" h="1270000">
                  <a:moveTo>
                    <a:pt x="123873" y="1113822"/>
                  </a:moveTo>
                  <a:lnTo>
                    <a:pt x="124729" y="1114987"/>
                  </a:lnTo>
                  <a:lnTo>
                    <a:pt x="126785" y="1117600"/>
                  </a:lnTo>
                  <a:lnTo>
                    <a:pt x="146283" y="1136555"/>
                  </a:lnTo>
                  <a:lnTo>
                    <a:pt x="153653" y="1142165"/>
                  </a:lnTo>
                  <a:lnTo>
                    <a:pt x="148654" y="1136883"/>
                  </a:lnTo>
                  <a:lnTo>
                    <a:pt x="136267" y="1124318"/>
                  </a:lnTo>
                  <a:lnTo>
                    <a:pt x="123873" y="1113822"/>
                  </a:lnTo>
                  <a:close/>
                </a:path>
                <a:path w="5501005" h="1270000">
                  <a:moveTo>
                    <a:pt x="140447" y="1107113"/>
                  </a:moveTo>
                  <a:lnTo>
                    <a:pt x="145442" y="1113669"/>
                  </a:lnTo>
                  <a:lnTo>
                    <a:pt x="157978" y="1127325"/>
                  </a:lnTo>
                  <a:lnTo>
                    <a:pt x="170906" y="1139461"/>
                  </a:lnTo>
                  <a:lnTo>
                    <a:pt x="172206" y="1140115"/>
                  </a:lnTo>
                  <a:lnTo>
                    <a:pt x="151816" y="1117600"/>
                  </a:lnTo>
                  <a:lnTo>
                    <a:pt x="140447" y="1107113"/>
                  </a:lnTo>
                  <a:close/>
                </a:path>
                <a:path w="5501005" h="1270000">
                  <a:moveTo>
                    <a:pt x="153447" y="1123169"/>
                  </a:moveTo>
                  <a:lnTo>
                    <a:pt x="165400" y="1136555"/>
                  </a:lnTo>
                  <a:lnTo>
                    <a:pt x="165784" y="1136883"/>
                  </a:lnTo>
                  <a:lnTo>
                    <a:pt x="167582" y="1137788"/>
                  </a:lnTo>
                  <a:lnTo>
                    <a:pt x="157978" y="1127325"/>
                  </a:lnTo>
                  <a:lnTo>
                    <a:pt x="153447" y="1123169"/>
                  </a:lnTo>
                  <a:close/>
                </a:path>
                <a:path w="5501005" h="1270000">
                  <a:moveTo>
                    <a:pt x="140391" y="1110985"/>
                  </a:moveTo>
                  <a:lnTo>
                    <a:pt x="152705" y="1130300"/>
                  </a:lnTo>
                  <a:lnTo>
                    <a:pt x="165784" y="1136883"/>
                  </a:lnTo>
                  <a:lnTo>
                    <a:pt x="165400" y="1136555"/>
                  </a:lnTo>
                  <a:lnTo>
                    <a:pt x="153447" y="1123169"/>
                  </a:lnTo>
                  <a:lnTo>
                    <a:pt x="140391" y="1110985"/>
                  </a:lnTo>
                  <a:close/>
                </a:path>
                <a:path w="5501005" h="1270000">
                  <a:moveTo>
                    <a:pt x="123404" y="1114987"/>
                  </a:moveTo>
                  <a:lnTo>
                    <a:pt x="125166" y="1117600"/>
                  </a:lnTo>
                  <a:lnTo>
                    <a:pt x="128510" y="1122478"/>
                  </a:lnTo>
                  <a:lnTo>
                    <a:pt x="139331" y="1130951"/>
                  </a:lnTo>
                  <a:lnTo>
                    <a:pt x="123404" y="1114987"/>
                  </a:lnTo>
                  <a:close/>
                </a:path>
                <a:path w="5501005" h="1270000">
                  <a:moveTo>
                    <a:pt x="103724" y="1092200"/>
                  </a:moveTo>
                  <a:lnTo>
                    <a:pt x="104028" y="1092940"/>
                  </a:lnTo>
                  <a:lnTo>
                    <a:pt x="122279" y="1117600"/>
                  </a:lnTo>
                  <a:lnTo>
                    <a:pt x="128510" y="1122478"/>
                  </a:lnTo>
                  <a:lnTo>
                    <a:pt x="125166" y="1117600"/>
                  </a:lnTo>
                  <a:lnTo>
                    <a:pt x="123404" y="1114987"/>
                  </a:lnTo>
                  <a:lnTo>
                    <a:pt x="113462" y="1105023"/>
                  </a:lnTo>
                  <a:lnTo>
                    <a:pt x="103724" y="1092200"/>
                  </a:lnTo>
                  <a:close/>
                </a:path>
                <a:path w="5501005" h="1270000">
                  <a:moveTo>
                    <a:pt x="132701" y="1099969"/>
                  </a:moveTo>
                  <a:lnTo>
                    <a:pt x="136589" y="1105023"/>
                  </a:lnTo>
                  <a:lnTo>
                    <a:pt x="140391" y="1110985"/>
                  </a:lnTo>
                  <a:lnTo>
                    <a:pt x="152707" y="1122478"/>
                  </a:lnTo>
                  <a:lnTo>
                    <a:pt x="148474" y="1117600"/>
                  </a:lnTo>
                  <a:lnTo>
                    <a:pt x="145582" y="1113822"/>
                  </a:lnTo>
                  <a:lnTo>
                    <a:pt x="145465" y="1113669"/>
                  </a:lnTo>
                  <a:lnTo>
                    <a:pt x="137178" y="1104659"/>
                  </a:lnTo>
                  <a:lnTo>
                    <a:pt x="134400" y="1101536"/>
                  </a:lnTo>
                  <a:lnTo>
                    <a:pt x="132701" y="1099969"/>
                  </a:lnTo>
                  <a:close/>
                </a:path>
                <a:path w="5501005" h="1270000">
                  <a:moveTo>
                    <a:pt x="113482" y="1105023"/>
                  </a:moveTo>
                  <a:lnTo>
                    <a:pt x="123404" y="1114987"/>
                  </a:lnTo>
                  <a:lnTo>
                    <a:pt x="120946" y="1111343"/>
                  </a:lnTo>
                  <a:lnTo>
                    <a:pt x="113482" y="1105023"/>
                  </a:lnTo>
                  <a:close/>
                </a:path>
                <a:path w="5501005" h="1270000">
                  <a:moveTo>
                    <a:pt x="115434" y="1103173"/>
                  </a:moveTo>
                  <a:lnTo>
                    <a:pt x="120946" y="1111343"/>
                  </a:lnTo>
                  <a:lnTo>
                    <a:pt x="123692" y="1113669"/>
                  </a:lnTo>
                  <a:lnTo>
                    <a:pt x="115434" y="1103173"/>
                  </a:lnTo>
                  <a:close/>
                </a:path>
                <a:path w="5501005" h="1270000">
                  <a:moveTo>
                    <a:pt x="123269" y="1092940"/>
                  </a:moveTo>
                  <a:lnTo>
                    <a:pt x="129765" y="1105023"/>
                  </a:lnTo>
                  <a:lnTo>
                    <a:pt x="130869" y="1107113"/>
                  </a:lnTo>
                  <a:lnTo>
                    <a:pt x="131169" y="1107634"/>
                  </a:lnTo>
                  <a:lnTo>
                    <a:pt x="136800" y="1107634"/>
                  </a:lnTo>
                  <a:lnTo>
                    <a:pt x="134001" y="1105023"/>
                  </a:lnTo>
                  <a:lnTo>
                    <a:pt x="133656" y="1104659"/>
                  </a:lnTo>
                  <a:lnTo>
                    <a:pt x="123269" y="1092940"/>
                  </a:lnTo>
                  <a:close/>
                </a:path>
                <a:path w="5501005" h="1270000">
                  <a:moveTo>
                    <a:pt x="116285" y="1081169"/>
                  </a:moveTo>
                  <a:lnTo>
                    <a:pt x="126096" y="1092200"/>
                  </a:lnTo>
                  <a:lnTo>
                    <a:pt x="126698" y="1092200"/>
                  </a:lnTo>
                  <a:lnTo>
                    <a:pt x="130683" y="1097357"/>
                  </a:lnTo>
                  <a:lnTo>
                    <a:pt x="134400" y="1101536"/>
                  </a:lnTo>
                  <a:lnTo>
                    <a:pt x="140447" y="1107113"/>
                  </a:lnTo>
                  <a:lnTo>
                    <a:pt x="129030" y="1092200"/>
                  </a:lnTo>
                  <a:lnTo>
                    <a:pt x="116285" y="1081169"/>
                  </a:lnTo>
                  <a:close/>
                </a:path>
                <a:path w="5501005" h="1270000">
                  <a:moveTo>
                    <a:pt x="106463" y="1072669"/>
                  </a:moveTo>
                  <a:lnTo>
                    <a:pt x="110660" y="1079500"/>
                  </a:lnTo>
                  <a:lnTo>
                    <a:pt x="118702" y="1092200"/>
                  </a:lnTo>
                  <a:lnTo>
                    <a:pt x="125870" y="1103173"/>
                  </a:lnTo>
                  <a:lnTo>
                    <a:pt x="126763" y="1104659"/>
                  </a:lnTo>
                  <a:lnTo>
                    <a:pt x="127119" y="1105023"/>
                  </a:lnTo>
                  <a:lnTo>
                    <a:pt x="129666" y="1105023"/>
                  </a:lnTo>
                  <a:lnTo>
                    <a:pt x="121775" y="1091311"/>
                  </a:lnTo>
                  <a:lnTo>
                    <a:pt x="121682" y="1091150"/>
                  </a:lnTo>
                  <a:lnTo>
                    <a:pt x="111356" y="1079500"/>
                  </a:lnTo>
                  <a:lnTo>
                    <a:pt x="108622" y="1074537"/>
                  </a:lnTo>
                  <a:lnTo>
                    <a:pt x="106463" y="1072669"/>
                  </a:lnTo>
                  <a:close/>
                </a:path>
                <a:path w="5501005" h="1270000">
                  <a:moveTo>
                    <a:pt x="96231" y="1080638"/>
                  </a:moveTo>
                  <a:lnTo>
                    <a:pt x="96548" y="1081169"/>
                  </a:lnTo>
                  <a:lnTo>
                    <a:pt x="102927" y="1091150"/>
                  </a:lnTo>
                  <a:lnTo>
                    <a:pt x="113187" y="1104659"/>
                  </a:lnTo>
                  <a:lnTo>
                    <a:pt x="102578" y="1088008"/>
                  </a:lnTo>
                  <a:lnTo>
                    <a:pt x="96231" y="1080638"/>
                  </a:lnTo>
                  <a:close/>
                </a:path>
                <a:path w="5501005" h="1270000">
                  <a:moveTo>
                    <a:pt x="121825" y="1091311"/>
                  </a:moveTo>
                  <a:lnTo>
                    <a:pt x="122286" y="1092200"/>
                  </a:lnTo>
                  <a:lnTo>
                    <a:pt x="129457" y="1104659"/>
                  </a:lnTo>
                  <a:lnTo>
                    <a:pt x="128770" y="1103173"/>
                  </a:lnTo>
                  <a:lnTo>
                    <a:pt x="123269" y="1092940"/>
                  </a:lnTo>
                  <a:lnTo>
                    <a:pt x="121825" y="1091311"/>
                  </a:lnTo>
                  <a:close/>
                </a:path>
                <a:path w="5501005" h="1270000">
                  <a:moveTo>
                    <a:pt x="113288" y="1100445"/>
                  </a:moveTo>
                  <a:lnTo>
                    <a:pt x="114578" y="1102085"/>
                  </a:lnTo>
                  <a:lnTo>
                    <a:pt x="114330" y="1101536"/>
                  </a:lnTo>
                  <a:lnTo>
                    <a:pt x="113288" y="1100445"/>
                  </a:lnTo>
                  <a:close/>
                </a:path>
                <a:path w="5501005" h="1270000">
                  <a:moveTo>
                    <a:pt x="89471" y="1066849"/>
                  </a:moveTo>
                  <a:lnTo>
                    <a:pt x="90692" y="1069130"/>
                  </a:lnTo>
                  <a:lnTo>
                    <a:pt x="90807" y="1069325"/>
                  </a:lnTo>
                  <a:lnTo>
                    <a:pt x="91106" y="1070002"/>
                  </a:lnTo>
                  <a:lnTo>
                    <a:pt x="98639" y="1081826"/>
                  </a:lnTo>
                  <a:lnTo>
                    <a:pt x="110859" y="1097357"/>
                  </a:lnTo>
                  <a:lnTo>
                    <a:pt x="112878" y="1099969"/>
                  </a:lnTo>
                  <a:lnTo>
                    <a:pt x="114228" y="1101536"/>
                  </a:lnTo>
                  <a:lnTo>
                    <a:pt x="113594" y="1100445"/>
                  </a:lnTo>
                  <a:lnTo>
                    <a:pt x="99465" y="1079500"/>
                  </a:lnTo>
                  <a:lnTo>
                    <a:pt x="89471" y="1066849"/>
                  </a:lnTo>
                  <a:close/>
                </a:path>
                <a:path w="5501005" h="1270000">
                  <a:moveTo>
                    <a:pt x="130683" y="1097357"/>
                  </a:moveTo>
                  <a:lnTo>
                    <a:pt x="132701" y="1099969"/>
                  </a:lnTo>
                  <a:lnTo>
                    <a:pt x="134400" y="1101536"/>
                  </a:lnTo>
                  <a:lnTo>
                    <a:pt x="130683" y="1097357"/>
                  </a:lnTo>
                  <a:close/>
                </a:path>
                <a:path w="5501005" h="1270000">
                  <a:moveTo>
                    <a:pt x="98639" y="1081826"/>
                  </a:moveTo>
                  <a:lnTo>
                    <a:pt x="102578" y="1088008"/>
                  </a:lnTo>
                  <a:lnTo>
                    <a:pt x="112878" y="1099969"/>
                  </a:lnTo>
                  <a:lnTo>
                    <a:pt x="110859" y="1097357"/>
                  </a:lnTo>
                  <a:lnTo>
                    <a:pt x="98639" y="1081826"/>
                  </a:lnTo>
                  <a:close/>
                </a:path>
                <a:path w="5501005" h="1270000">
                  <a:moveTo>
                    <a:pt x="115694" y="1080638"/>
                  </a:moveTo>
                  <a:lnTo>
                    <a:pt x="117559" y="1083984"/>
                  </a:lnTo>
                  <a:lnTo>
                    <a:pt x="124278" y="1092200"/>
                  </a:lnTo>
                  <a:lnTo>
                    <a:pt x="132701" y="1099969"/>
                  </a:lnTo>
                  <a:lnTo>
                    <a:pt x="130683" y="1097357"/>
                  </a:lnTo>
                  <a:lnTo>
                    <a:pt x="116285" y="1081169"/>
                  </a:lnTo>
                  <a:lnTo>
                    <a:pt x="115694" y="1080638"/>
                  </a:lnTo>
                  <a:close/>
                </a:path>
                <a:path w="5501005" h="1270000">
                  <a:moveTo>
                    <a:pt x="97872" y="1084493"/>
                  </a:moveTo>
                  <a:lnTo>
                    <a:pt x="100377" y="1088008"/>
                  </a:lnTo>
                  <a:lnTo>
                    <a:pt x="104028" y="1092940"/>
                  </a:lnTo>
                  <a:lnTo>
                    <a:pt x="103619" y="1092200"/>
                  </a:lnTo>
                  <a:lnTo>
                    <a:pt x="103050" y="1091311"/>
                  </a:lnTo>
                  <a:lnTo>
                    <a:pt x="102947" y="1091150"/>
                  </a:lnTo>
                  <a:lnTo>
                    <a:pt x="97872" y="1084493"/>
                  </a:lnTo>
                  <a:close/>
                </a:path>
                <a:path w="5501005" h="1270000">
                  <a:moveTo>
                    <a:pt x="117975" y="1084493"/>
                  </a:moveTo>
                  <a:lnTo>
                    <a:pt x="119896" y="1088008"/>
                  </a:lnTo>
                  <a:lnTo>
                    <a:pt x="121682" y="1091150"/>
                  </a:lnTo>
                  <a:lnTo>
                    <a:pt x="123269" y="1092940"/>
                  </a:lnTo>
                  <a:lnTo>
                    <a:pt x="122871" y="1092200"/>
                  </a:lnTo>
                  <a:lnTo>
                    <a:pt x="124278" y="1092200"/>
                  </a:lnTo>
                  <a:lnTo>
                    <a:pt x="117975" y="1084493"/>
                  </a:lnTo>
                  <a:close/>
                </a:path>
                <a:path w="5501005" h="1270000">
                  <a:moveTo>
                    <a:pt x="71640" y="1042963"/>
                  </a:moveTo>
                  <a:lnTo>
                    <a:pt x="81589" y="1061679"/>
                  </a:lnTo>
                  <a:lnTo>
                    <a:pt x="86700" y="1066233"/>
                  </a:lnTo>
                  <a:lnTo>
                    <a:pt x="87368" y="1066849"/>
                  </a:lnTo>
                  <a:lnTo>
                    <a:pt x="95478" y="1079500"/>
                  </a:lnTo>
                  <a:lnTo>
                    <a:pt x="95841" y="1080185"/>
                  </a:lnTo>
                  <a:lnTo>
                    <a:pt x="102578" y="1088008"/>
                  </a:lnTo>
                  <a:lnTo>
                    <a:pt x="98639" y="1081826"/>
                  </a:lnTo>
                  <a:lnTo>
                    <a:pt x="96809" y="1079500"/>
                  </a:lnTo>
                  <a:lnTo>
                    <a:pt x="91207" y="1070002"/>
                  </a:lnTo>
                  <a:lnTo>
                    <a:pt x="90675" y="1069325"/>
                  </a:lnTo>
                  <a:lnTo>
                    <a:pt x="87183" y="1063844"/>
                  </a:lnTo>
                  <a:lnTo>
                    <a:pt x="79769" y="1054100"/>
                  </a:lnTo>
                  <a:lnTo>
                    <a:pt x="71640" y="1042963"/>
                  </a:lnTo>
                  <a:close/>
                </a:path>
                <a:path w="5501005" h="1270000">
                  <a:moveTo>
                    <a:pt x="112765" y="1078123"/>
                  </a:moveTo>
                  <a:lnTo>
                    <a:pt x="117559" y="1083984"/>
                  </a:lnTo>
                  <a:lnTo>
                    <a:pt x="116358" y="1081826"/>
                  </a:lnTo>
                  <a:lnTo>
                    <a:pt x="115671" y="1080638"/>
                  </a:lnTo>
                  <a:lnTo>
                    <a:pt x="115171" y="1080185"/>
                  </a:lnTo>
                  <a:lnTo>
                    <a:pt x="112765" y="1078123"/>
                  </a:lnTo>
                  <a:close/>
                </a:path>
                <a:path w="5501005" h="1270000">
                  <a:moveTo>
                    <a:pt x="93996" y="1074537"/>
                  </a:moveTo>
                  <a:lnTo>
                    <a:pt x="95997" y="1078123"/>
                  </a:lnTo>
                  <a:lnTo>
                    <a:pt x="96809" y="1079500"/>
                  </a:lnTo>
                  <a:lnTo>
                    <a:pt x="98122" y="1081169"/>
                  </a:lnTo>
                  <a:lnTo>
                    <a:pt x="97882" y="1080638"/>
                  </a:lnTo>
                  <a:lnTo>
                    <a:pt x="93996" y="1074537"/>
                  </a:lnTo>
                  <a:close/>
                </a:path>
                <a:path w="5501005" h="1270000">
                  <a:moveTo>
                    <a:pt x="115409" y="1080185"/>
                  </a:moveTo>
                  <a:lnTo>
                    <a:pt x="115671" y="1080638"/>
                  </a:lnTo>
                  <a:lnTo>
                    <a:pt x="115812" y="1080638"/>
                  </a:lnTo>
                  <a:lnTo>
                    <a:pt x="115409" y="1080185"/>
                  </a:lnTo>
                  <a:close/>
                </a:path>
                <a:path w="5501005" h="1270000">
                  <a:moveTo>
                    <a:pt x="81589" y="1061679"/>
                  </a:moveTo>
                  <a:lnTo>
                    <a:pt x="84357" y="1066849"/>
                  </a:lnTo>
                  <a:lnTo>
                    <a:pt x="95841" y="1080185"/>
                  </a:lnTo>
                  <a:lnTo>
                    <a:pt x="95478" y="1079500"/>
                  </a:lnTo>
                  <a:lnTo>
                    <a:pt x="87368" y="1066849"/>
                  </a:lnTo>
                  <a:lnTo>
                    <a:pt x="86700" y="1066233"/>
                  </a:lnTo>
                  <a:lnTo>
                    <a:pt x="81589" y="1061679"/>
                  </a:lnTo>
                  <a:close/>
                </a:path>
                <a:path w="5501005" h="1270000">
                  <a:moveTo>
                    <a:pt x="98337" y="1055872"/>
                  </a:moveTo>
                  <a:lnTo>
                    <a:pt x="104385" y="1066849"/>
                  </a:lnTo>
                  <a:lnTo>
                    <a:pt x="105576" y="1069130"/>
                  </a:lnTo>
                  <a:lnTo>
                    <a:pt x="115409" y="1080185"/>
                  </a:lnTo>
                  <a:lnTo>
                    <a:pt x="107698" y="1066849"/>
                  </a:lnTo>
                  <a:lnTo>
                    <a:pt x="98337" y="1055872"/>
                  </a:lnTo>
                  <a:close/>
                </a:path>
                <a:path w="5501005" h="1270000">
                  <a:moveTo>
                    <a:pt x="106123" y="1070002"/>
                  </a:moveTo>
                  <a:lnTo>
                    <a:pt x="107592" y="1072669"/>
                  </a:lnTo>
                  <a:lnTo>
                    <a:pt x="108663" y="1074537"/>
                  </a:lnTo>
                  <a:lnTo>
                    <a:pt x="112765" y="1078123"/>
                  </a:lnTo>
                  <a:lnTo>
                    <a:pt x="106123" y="1070002"/>
                  </a:lnTo>
                  <a:close/>
                </a:path>
                <a:path w="5501005" h="1270000">
                  <a:moveTo>
                    <a:pt x="85267" y="1042963"/>
                  </a:moveTo>
                  <a:lnTo>
                    <a:pt x="98380" y="1064660"/>
                  </a:lnTo>
                  <a:lnTo>
                    <a:pt x="99371" y="1066233"/>
                  </a:lnTo>
                  <a:lnTo>
                    <a:pt x="99738" y="1066849"/>
                  </a:lnTo>
                  <a:lnTo>
                    <a:pt x="106463" y="1072669"/>
                  </a:lnTo>
                  <a:lnTo>
                    <a:pt x="102887" y="1066849"/>
                  </a:lnTo>
                  <a:lnTo>
                    <a:pt x="95274" y="1054100"/>
                  </a:lnTo>
                  <a:lnTo>
                    <a:pt x="85267" y="1042963"/>
                  </a:lnTo>
                  <a:close/>
                </a:path>
                <a:path w="5501005" h="1270000">
                  <a:moveTo>
                    <a:pt x="87804" y="1064660"/>
                  </a:moveTo>
                  <a:lnTo>
                    <a:pt x="87884" y="1064945"/>
                  </a:lnTo>
                  <a:lnTo>
                    <a:pt x="91106" y="1070002"/>
                  </a:lnTo>
                  <a:lnTo>
                    <a:pt x="90807" y="1069325"/>
                  </a:lnTo>
                  <a:lnTo>
                    <a:pt x="88689" y="1065732"/>
                  </a:lnTo>
                  <a:lnTo>
                    <a:pt x="88021" y="1064945"/>
                  </a:lnTo>
                  <a:lnTo>
                    <a:pt x="87804" y="1064660"/>
                  </a:lnTo>
                  <a:close/>
                </a:path>
                <a:path w="5501005" h="1270000">
                  <a:moveTo>
                    <a:pt x="103548" y="1066849"/>
                  </a:moveTo>
                  <a:lnTo>
                    <a:pt x="106123" y="1070002"/>
                  </a:lnTo>
                  <a:lnTo>
                    <a:pt x="105749" y="1069325"/>
                  </a:lnTo>
                  <a:lnTo>
                    <a:pt x="105642" y="1069130"/>
                  </a:lnTo>
                  <a:lnTo>
                    <a:pt x="103548" y="1066849"/>
                  </a:lnTo>
                  <a:close/>
                </a:path>
                <a:path w="5501005" h="1270000">
                  <a:moveTo>
                    <a:pt x="64909" y="1030343"/>
                  </a:moveTo>
                  <a:lnTo>
                    <a:pt x="71640" y="1042963"/>
                  </a:lnTo>
                  <a:lnTo>
                    <a:pt x="79769" y="1054100"/>
                  </a:lnTo>
                  <a:lnTo>
                    <a:pt x="87183" y="1063844"/>
                  </a:lnTo>
                  <a:lnTo>
                    <a:pt x="80975" y="1054100"/>
                  </a:lnTo>
                  <a:lnTo>
                    <a:pt x="64909" y="1030343"/>
                  </a:lnTo>
                  <a:close/>
                </a:path>
                <a:path w="5501005" h="1270000">
                  <a:moveTo>
                    <a:pt x="53276" y="1013240"/>
                  </a:moveTo>
                  <a:lnTo>
                    <a:pt x="53810" y="1014649"/>
                  </a:lnTo>
                  <a:lnTo>
                    <a:pt x="60187" y="1028700"/>
                  </a:lnTo>
                  <a:lnTo>
                    <a:pt x="73081" y="1054100"/>
                  </a:lnTo>
                  <a:lnTo>
                    <a:pt x="81589" y="1061679"/>
                  </a:lnTo>
                  <a:lnTo>
                    <a:pt x="71626" y="1042963"/>
                  </a:lnTo>
                  <a:lnTo>
                    <a:pt x="70534" y="1041449"/>
                  </a:lnTo>
                  <a:lnTo>
                    <a:pt x="61644" y="1028700"/>
                  </a:lnTo>
                  <a:lnTo>
                    <a:pt x="59489" y="1022329"/>
                  </a:lnTo>
                  <a:lnTo>
                    <a:pt x="55209" y="1016000"/>
                  </a:lnTo>
                  <a:lnTo>
                    <a:pt x="54608" y="1016000"/>
                  </a:lnTo>
                  <a:lnTo>
                    <a:pt x="53276" y="1013240"/>
                  </a:lnTo>
                  <a:close/>
                </a:path>
                <a:path w="5501005" h="1270000">
                  <a:moveTo>
                    <a:pt x="90389" y="1041449"/>
                  </a:moveTo>
                  <a:lnTo>
                    <a:pt x="86019" y="1041449"/>
                  </a:lnTo>
                  <a:lnTo>
                    <a:pt x="98337" y="1055872"/>
                  </a:lnTo>
                  <a:lnTo>
                    <a:pt x="90389" y="1041449"/>
                  </a:lnTo>
                  <a:close/>
                </a:path>
                <a:path w="5501005" h="1270000">
                  <a:moveTo>
                    <a:pt x="41186" y="951076"/>
                  </a:moveTo>
                  <a:lnTo>
                    <a:pt x="41291" y="952009"/>
                  </a:lnTo>
                  <a:lnTo>
                    <a:pt x="41577" y="953168"/>
                  </a:lnTo>
                  <a:lnTo>
                    <a:pt x="41638" y="953415"/>
                  </a:lnTo>
                  <a:lnTo>
                    <a:pt x="41745" y="953850"/>
                  </a:lnTo>
                  <a:lnTo>
                    <a:pt x="41787" y="954018"/>
                  </a:lnTo>
                  <a:lnTo>
                    <a:pt x="41876" y="954468"/>
                  </a:lnTo>
                  <a:lnTo>
                    <a:pt x="46161" y="965260"/>
                  </a:lnTo>
                  <a:lnTo>
                    <a:pt x="52122" y="976840"/>
                  </a:lnTo>
                  <a:lnTo>
                    <a:pt x="52500" y="977479"/>
                  </a:lnTo>
                  <a:lnTo>
                    <a:pt x="52623" y="977931"/>
                  </a:lnTo>
                  <a:lnTo>
                    <a:pt x="52733" y="978141"/>
                  </a:lnTo>
                  <a:lnTo>
                    <a:pt x="52830" y="978330"/>
                  </a:lnTo>
                  <a:lnTo>
                    <a:pt x="62348" y="1003300"/>
                  </a:lnTo>
                  <a:lnTo>
                    <a:pt x="66445" y="1013240"/>
                  </a:lnTo>
                  <a:lnTo>
                    <a:pt x="66928" y="1014649"/>
                  </a:lnTo>
                  <a:lnTo>
                    <a:pt x="67753" y="1016000"/>
                  </a:lnTo>
                  <a:lnTo>
                    <a:pt x="83367" y="1040849"/>
                  </a:lnTo>
                  <a:lnTo>
                    <a:pt x="85267" y="1042963"/>
                  </a:lnTo>
                  <a:lnTo>
                    <a:pt x="84351" y="1041449"/>
                  </a:lnTo>
                  <a:lnTo>
                    <a:pt x="90399" y="1041449"/>
                  </a:lnTo>
                  <a:lnTo>
                    <a:pt x="71411" y="1016000"/>
                  </a:lnTo>
                  <a:lnTo>
                    <a:pt x="55213" y="978330"/>
                  </a:lnTo>
                  <a:lnTo>
                    <a:pt x="55131" y="978141"/>
                  </a:lnTo>
                  <a:lnTo>
                    <a:pt x="55041" y="977931"/>
                  </a:lnTo>
                  <a:lnTo>
                    <a:pt x="48427" y="965260"/>
                  </a:lnTo>
                  <a:lnTo>
                    <a:pt x="43172" y="952520"/>
                  </a:lnTo>
                  <a:lnTo>
                    <a:pt x="41558" y="952520"/>
                  </a:lnTo>
                  <a:lnTo>
                    <a:pt x="41186" y="951076"/>
                  </a:lnTo>
                  <a:close/>
                </a:path>
                <a:path w="5501005" h="1270000">
                  <a:moveTo>
                    <a:pt x="63848" y="1009607"/>
                  </a:moveTo>
                  <a:lnTo>
                    <a:pt x="65271" y="1013240"/>
                  </a:lnTo>
                  <a:lnTo>
                    <a:pt x="71772" y="1028700"/>
                  </a:lnTo>
                  <a:lnTo>
                    <a:pt x="82672" y="1040849"/>
                  </a:lnTo>
                  <a:lnTo>
                    <a:pt x="83229" y="1041449"/>
                  </a:lnTo>
                  <a:lnTo>
                    <a:pt x="83745" y="1041449"/>
                  </a:lnTo>
                  <a:lnTo>
                    <a:pt x="83368" y="1040849"/>
                  </a:lnTo>
                  <a:lnTo>
                    <a:pt x="80355" y="1037496"/>
                  </a:lnTo>
                  <a:lnTo>
                    <a:pt x="72817" y="1028700"/>
                  </a:lnTo>
                  <a:lnTo>
                    <a:pt x="67026" y="1014649"/>
                  </a:lnTo>
                  <a:lnTo>
                    <a:pt x="66068" y="1013240"/>
                  </a:lnTo>
                  <a:lnTo>
                    <a:pt x="63848" y="1009607"/>
                  </a:lnTo>
                  <a:close/>
                </a:path>
                <a:path w="5501005" h="1270000">
                  <a:moveTo>
                    <a:pt x="67229" y="1015142"/>
                  </a:moveTo>
                  <a:lnTo>
                    <a:pt x="72817" y="1028700"/>
                  </a:lnTo>
                  <a:lnTo>
                    <a:pt x="80355" y="1037496"/>
                  </a:lnTo>
                  <a:lnTo>
                    <a:pt x="83385" y="1040849"/>
                  </a:lnTo>
                  <a:lnTo>
                    <a:pt x="67753" y="1016000"/>
                  </a:lnTo>
                  <a:lnTo>
                    <a:pt x="67229" y="1015142"/>
                  </a:lnTo>
                  <a:close/>
                </a:path>
                <a:path w="5501005" h="1270000">
                  <a:moveTo>
                    <a:pt x="57477" y="1016381"/>
                  </a:moveTo>
                  <a:lnTo>
                    <a:pt x="59489" y="1022329"/>
                  </a:lnTo>
                  <a:lnTo>
                    <a:pt x="64909" y="1030343"/>
                  </a:lnTo>
                  <a:lnTo>
                    <a:pt x="57477" y="1016381"/>
                  </a:lnTo>
                  <a:close/>
                </a:path>
                <a:path w="5501005" h="1270000">
                  <a:moveTo>
                    <a:pt x="53890" y="1013240"/>
                  </a:moveTo>
                  <a:lnTo>
                    <a:pt x="54608" y="1016000"/>
                  </a:lnTo>
                  <a:lnTo>
                    <a:pt x="55209" y="1016000"/>
                  </a:lnTo>
                  <a:lnTo>
                    <a:pt x="53890" y="1013240"/>
                  </a:lnTo>
                  <a:close/>
                </a:path>
                <a:path w="5501005" h="1270000">
                  <a:moveTo>
                    <a:pt x="52247" y="1006456"/>
                  </a:moveTo>
                  <a:lnTo>
                    <a:pt x="53575" y="1009050"/>
                  </a:lnTo>
                  <a:lnTo>
                    <a:pt x="57274" y="1016000"/>
                  </a:lnTo>
                  <a:lnTo>
                    <a:pt x="57058" y="1015142"/>
                  </a:lnTo>
                  <a:lnTo>
                    <a:pt x="56891" y="1014649"/>
                  </a:lnTo>
                  <a:lnTo>
                    <a:pt x="52247" y="1006456"/>
                  </a:lnTo>
                  <a:close/>
                </a:path>
                <a:path w="5501005" h="1270000">
                  <a:moveTo>
                    <a:pt x="50166" y="998811"/>
                  </a:moveTo>
                  <a:lnTo>
                    <a:pt x="51299" y="1003300"/>
                  </a:lnTo>
                  <a:lnTo>
                    <a:pt x="52015" y="1006046"/>
                  </a:lnTo>
                  <a:lnTo>
                    <a:pt x="56891" y="1014649"/>
                  </a:lnTo>
                  <a:lnTo>
                    <a:pt x="53051" y="1003300"/>
                  </a:lnTo>
                  <a:lnTo>
                    <a:pt x="50166" y="998811"/>
                  </a:lnTo>
                  <a:close/>
                </a:path>
                <a:path w="5501005" h="1270000">
                  <a:moveTo>
                    <a:pt x="44354" y="992530"/>
                  </a:moveTo>
                  <a:lnTo>
                    <a:pt x="46224" y="997207"/>
                  </a:lnTo>
                  <a:lnTo>
                    <a:pt x="53890" y="1013240"/>
                  </a:lnTo>
                  <a:lnTo>
                    <a:pt x="52122" y="1006456"/>
                  </a:lnTo>
                  <a:lnTo>
                    <a:pt x="52015" y="1006046"/>
                  </a:lnTo>
                  <a:lnTo>
                    <a:pt x="44354" y="992530"/>
                  </a:lnTo>
                  <a:close/>
                </a:path>
                <a:path w="5501005" h="1270000">
                  <a:moveTo>
                    <a:pt x="59340" y="1001045"/>
                  </a:moveTo>
                  <a:lnTo>
                    <a:pt x="59642" y="1002082"/>
                  </a:lnTo>
                  <a:lnTo>
                    <a:pt x="60581" y="1003300"/>
                  </a:lnTo>
                  <a:lnTo>
                    <a:pt x="61750" y="1006046"/>
                  </a:lnTo>
                  <a:lnTo>
                    <a:pt x="61762" y="1006191"/>
                  </a:lnTo>
                  <a:lnTo>
                    <a:pt x="63509" y="1009050"/>
                  </a:lnTo>
                  <a:lnTo>
                    <a:pt x="61090" y="1003300"/>
                  </a:lnTo>
                  <a:lnTo>
                    <a:pt x="59340" y="1001045"/>
                  </a:lnTo>
                  <a:close/>
                </a:path>
                <a:path w="5501005" h="1270000">
                  <a:moveTo>
                    <a:pt x="40538" y="985797"/>
                  </a:moveTo>
                  <a:lnTo>
                    <a:pt x="42365" y="990638"/>
                  </a:lnTo>
                  <a:lnTo>
                    <a:pt x="49804" y="1006046"/>
                  </a:lnTo>
                  <a:lnTo>
                    <a:pt x="49389" y="1004906"/>
                  </a:lnTo>
                  <a:lnTo>
                    <a:pt x="48660" y="1003300"/>
                  </a:lnTo>
                  <a:lnTo>
                    <a:pt x="46224" y="997207"/>
                  </a:lnTo>
                  <a:lnTo>
                    <a:pt x="42014" y="988401"/>
                  </a:lnTo>
                  <a:lnTo>
                    <a:pt x="40538" y="985797"/>
                  </a:lnTo>
                  <a:close/>
                </a:path>
                <a:path w="5501005" h="1270000">
                  <a:moveTo>
                    <a:pt x="40861" y="983522"/>
                  </a:moveTo>
                  <a:lnTo>
                    <a:pt x="41662" y="985797"/>
                  </a:lnTo>
                  <a:lnTo>
                    <a:pt x="42704" y="988401"/>
                  </a:lnTo>
                  <a:lnTo>
                    <a:pt x="42975" y="989137"/>
                  </a:lnTo>
                  <a:lnTo>
                    <a:pt x="51369" y="1004906"/>
                  </a:lnTo>
                  <a:lnTo>
                    <a:pt x="52015" y="1006046"/>
                  </a:lnTo>
                  <a:lnTo>
                    <a:pt x="51299" y="1003300"/>
                  </a:lnTo>
                  <a:lnTo>
                    <a:pt x="50166" y="998811"/>
                  </a:lnTo>
                  <a:lnTo>
                    <a:pt x="44912" y="990638"/>
                  </a:lnTo>
                  <a:lnTo>
                    <a:pt x="40861" y="983522"/>
                  </a:lnTo>
                  <a:close/>
                </a:path>
                <a:path w="5501005" h="1270000">
                  <a:moveTo>
                    <a:pt x="36946" y="939129"/>
                  </a:moveTo>
                  <a:lnTo>
                    <a:pt x="35678" y="939129"/>
                  </a:lnTo>
                  <a:lnTo>
                    <a:pt x="42323" y="965260"/>
                  </a:lnTo>
                  <a:lnTo>
                    <a:pt x="50720" y="989137"/>
                  </a:lnTo>
                  <a:lnTo>
                    <a:pt x="51265" y="990638"/>
                  </a:lnTo>
                  <a:lnTo>
                    <a:pt x="59340" y="1001045"/>
                  </a:lnTo>
                  <a:lnTo>
                    <a:pt x="52788" y="978330"/>
                  </a:lnTo>
                  <a:lnTo>
                    <a:pt x="52733" y="978141"/>
                  </a:lnTo>
                  <a:lnTo>
                    <a:pt x="52622" y="977931"/>
                  </a:lnTo>
                  <a:lnTo>
                    <a:pt x="52565" y="977744"/>
                  </a:lnTo>
                  <a:lnTo>
                    <a:pt x="44582" y="965260"/>
                  </a:lnTo>
                  <a:lnTo>
                    <a:pt x="41933" y="954612"/>
                  </a:lnTo>
                  <a:lnTo>
                    <a:pt x="41898" y="954468"/>
                  </a:lnTo>
                  <a:lnTo>
                    <a:pt x="41104" y="952520"/>
                  </a:lnTo>
                  <a:lnTo>
                    <a:pt x="37142" y="939815"/>
                  </a:lnTo>
                  <a:lnTo>
                    <a:pt x="37064" y="939542"/>
                  </a:lnTo>
                  <a:lnTo>
                    <a:pt x="36946" y="939129"/>
                  </a:lnTo>
                  <a:close/>
                </a:path>
                <a:path w="5501005" h="1270000">
                  <a:moveTo>
                    <a:pt x="42528" y="989307"/>
                  </a:moveTo>
                  <a:lnTo>
                    <a:pt x="43084" y="990638"/>
                  </a:lnTo>
                  <a:lnTo>
                    <a:pt x="46224" y="997207"/>
                  </a:lnTo>
                  <a:lnTo>
                    <a:pt x="44354" y="992530"/>
                  </a:lnTo>
                  <a:lnTo>
                    <a:pt x="42528" y="989307"/>
                  </a:lnTo>
                  <a:close/>
                </a:path>
                <a:path w="5501005" h="1270000">
                  <a:moveTo>
                    <a:pt x="38945" y="981565"/>
                  </a:moveTo>
                  <a:lnTo>
                    <a:pt x="39377" y="982885"/>
                  </a:lnTo>
                  <a:lnTo>
                    <a:pt x="42014" y="988401"/>
                  </a:lnTo>
                  <a:lnTo>
                    <a:pt x="44354" y="992530"/>
                  </a:lnTo>
                  <a:lnTo>
                    <a:pt x="43066" y="989307"/>
                  </a:lnTo>
                  <a:lnTo>
                    <a:pt x="42998" y="989137"/>
                  </a:lnTo>
                  <a:lnTo>
                    <a:pt x="42584" y="988401"/>
                  </a:lnTo>
                  <a:lnTo>
                    <a:pt x="38945" y="981565"/>
                  </a:lnTo>
                  <a:close/>
                </a:path>
                <a:path w="5501005" h="1270000">
                  <a:moveTo>
                    <a:pt x="34230" y="971223"/>
                  </a:moveTo>
                  <a:lnTo>
                    <a:pt x="35947" y="977479"/>
                  </a:lnTo>
                  <a:lnTo>
                    <a:pt x="36019" y="977744"/>
                  </a:lnTo>
                  <a:lnTo>
                    <a:pt x="36080" y="977931"/>
                  </a:lnTo>
                  <a:lnTo>
                    <a:pt x="40538" y="985797"/>
                  </a:lnTo>
                  <a:lnTo>
                    <a:pt x="39442" y="982885"/>
                  </a:lnTo>
                  <a:lnTo>
                    <a:pt x="38746" y="981565"/>
                  </a:lnTo>
                  <a:lnTo>
                    <a:pt x="37199" y="978330"/>
                  </a:lnTo>
                  <a:lnTo>
                    <a:pt x="37109" y="978141"/>
                  </a:lnTo>
                  <a:lnTo>
                    <a:pt x="37009" y="977931"/>
                  </a:lnTo>
                  <a:lnTo>
                    <a:pt x="37576" y="977931"/>
                  </a:lnTo>
                  <a:lnTo>
                    <a:pt x="37165" y="976840"/>
                  </a:lnTo>
                  <a:lnTo>
                    <a:pt x="35375" y="973012"/>
                  </a:lnTo>
                  <a:lnTo>
                    <a:pt x="34230" y="971223"/>
                  </a:lnTo>
                  <a:close/>
                </a:path>
                <a:path w="5501005" h="1270000">
                  <a:moveTo>
                    <a:pt x="36222" y="974334"/>
                  </a:moveTo>
                  <a:lnTo>
                    <a:pt x="37422" y="977479"/>
                  </a:lnTo>
                  <a:lnTo>
                    <a:pt x="40498" y="982885"/>
                  </a:lnTo>
                  <a:lnTo>
                    <a:pt x="38677" y="978330"/>
                  </a:lnTo>
                  <a:lnTo>
                    <a:pt x="38601" y="978141"/>
                  </a:lnTo>
                  <a:lnTo>
                    <a:pt x="38518" y="977931"/>
                  </a:lnTo>
                  <a:lnTo>
                    <a:pt x="36222" y="974334"/>
                  </a:lnTo>
                  <a:close/>
                </a:path>
                <a:path w="5501005" h="1270000">
                  <a:moveTo>
                    <a:pt x="37576" y="977931"/>
                  </a:moveTo>
                  <a:lnTo>
                    <a:pt x="37010" y="977931"/>
                  </a:lnTo>
                  <a:lnTo>
                    <a:pt x="38945" y="981565"/>
                  </a:lnTo>
                  <a:lnTo>
                    <a:pt x="37727" y="978330"/>
                  </a:lnTo>
                  <a:lnTo>
                    <a:pt x="37655" y="978141"/>
                  </a:lnTo>
                  <a:lnTo>
                    <a:pt x="37576" y="977931"/>
                  </a:lnTo>
                  <a:close/>
                </a:path>
                <a:path w="5501005" h="1270000">
                  <a:moveTo>
                    <a:pt x="29692" y="954612"/>
                  </a:moveTo>
                  <a:lnTo>
                    <a:pt x="32804" y="965260"/>
                  </a:lnTo>
                  <a:lnTo>
                    <a:pt x="34024" y="968499"/>
                  </a:lnTo>
                  <a:lnTo>
                    <a:pt x="40294" y="977479"/>
                  </a:lnTo>
                  <a:lnTo>
                    <a:pt x="40057" y="976840"/>
                  </a:lnTo>
                  <a:lnTo>
                    <a:pt x="34255" y="965260"/>
                  </a:lnTo>
                  <a:lnTo>
                    <a:pt x="29692" y="954612"/>
                  </a:lnTo>
                  <a:close/>
                </a:path>
                <a:path w="5501005" h="1270000">
                  <a:moveTo>
                    <a:pt x="41933" y="954612"/>
                  </a:moveTo>
                  <a:lnTo>
                    <a:pt x="44582" y="965260"/>
                  </a:lnTo>
                  <a:lnTo>
                    <a:pt x="52395" y="977479"/>
                  </a:lnTo>
                  <a:lnTo>
                    <a:pt x="52122" y="976840"/>
                  </a:lnTo>
                  <a:lnTo>
                    <a:pt x="46161" y="965260"/>
                  </a:lnTo>
                  <a:lnTo>
                    <a:pt x="41933" y="954612"/>
                  </a:lnTo>
                  <a:close/>
                </a:path>
                <a:path w="5501005" h="1270000">
                  <a:moveTo>
                    <a:pt x="33131" y="967219"/>
                  </a:moveTo>
                  <a:lnTo>
                    <a:pt x="33791" y="969625"/>
                  </a:lnTo>
                  <a:lnTo>
                    <a:pt x="35375" y="973012"/>
                  </a:lnTo>
                  <a:lnTo>
                    <a:pt x="36222" y="974334"/>
                  </a:lnTo>
                  <a:lnTo>
                    <a:pt x="34024" y="968499"/>
                  </a:lnTo>
                  <a:lnTo>
                    <a:pt x="33131" y="967219"/>
                  </a:lnTo>
                  <a:close/>
                </a:path>
                <a:path w="5501005" h="1270000">
                  <a:moveTo>
                    <a:pt x="33791" y="969625"/>
                  </a:moveTo>
                  <a:lnTo>
                    <a:pt x="34230" y="971223"/>
                  </a:lnTo>
                  <a:lnTo>
                    <a:pt x="35375" y="973012"/>
                  </a:lnTo>
                  <a:lnTo>
                    <a:pt x="33791" y="969625"/>
                  </a:lnTo>
                  <a:close/>
                </a:path>
                <a:path w="5501005" h="1270000">
                  <a:moveTo>
                    <a:pt x="29065" y="959626"/>
                  </a:moveTo>
                  <a:lnTo>
                    <a:pt x="30411" y="965260"/>
                  </a:lnTo>
                  <a:lnTo>
                    <a:pt x="34230" y="971223"/>
                  </a:lnTo>
                  <a:lnTo>
                    <a:pt x="33791" y="969625"/>
                  </a:lnTo>
                  <a:lnTo>
                    <a:pt x="31749" y="965260"/>
                  </a:lnTo>
                  <a:lnTo>
                    <a:pt x="29065" y="959626"/>
                  </a:lnTo>
                  <a:close/>
                </a:path>
                <a:path w="5501005" h="1270000">
                  <a:moveTo>
                    <a:pt x="28876" y="952520"/>
                  </a:moveTo>
                  <a:lnTo>
                    <a:pt x="28954" y="953168"/>
                  </a:lnTo>
                  <a:lnTo>
                    <a:pt x="30520" y="959626"/>
                  </a:lnTo>
                  <a:lnTo>
                    <a:pt x="31763" y="965260"/>
                  </a:lnTo>
                  <a:lnTo>
                    <a:pt x="33131" y="967219"/>
                  </a:lnTo>
                  <a:lnTo>
                    <a:pt x="29670" y="954612"/>
                  </a:lnTo>
                  <a:lnTo>
                    <a:pt x="28876" y="952520"/>
                  </a:lnTo>
                  <a:close/>
                </a:path>
                <a:path w="5501005" h="1270000">
                  <a:moveTo>
                    <a:pt x="31885" y="965260"/>
                  </a:moveTo>
                  <a:lnTo>
                    <a:pt x="31749" y="965260"/>
                  </a:lnTo>
                  <a:lnTo>
                    <a:pt x="32027" y="965841"/>
                  </a:lnTo>
                  <a:lnTo>
                    <a:pt x="31885" y="965260"/>
                  </a:lnTo>
                  <a:close/>
                </a:path>
                <a:path w="5501005" h="1270000">
                  <a:moveTo>
                    <a:pt x="22004" y="933315"/>
                  </a:moveTo>
                  <a:lnTo>
                    <a:pt x="22633" y="936208"/>
                  </a:lnTo>
                  <a:lnTo>
                    <a:pt x="25536" y="951791"/>
                  </a:lnTo>
                  <a:lnTo>
                    <a:pt x="25577" y="952009"/>
                  </a:lnTo>
                  <a:lnTo>
                    <a:pt x="25678" y="952520"/>
                  </a:lnTo>
                  <a:lnTo>
                    <a:pt x="29065" y="959626"/>
                  </a:lnTo>
                  <a:lnTo>
                    <a:pt x="24721" y="941112"/>
                  </a:lnTo>
                  <a:lnTo>
                    <a:pt x="24642" y="940775"/>
                  </a:lnTo>
                  <a:lnTo>
                    <a:pt x="24565" y="940555"/>
                  </a:lnTo>
                  <a:lnTo>
                    <a:pt x="24492" y="940341"/>
                  </a:lnTo>
                  <a:lnTo>
                    <a:pt x="24409" y="939815"/>
                  </a:lnTo>
                  <a:lnTo>
                    <a:pt x="24215" y="939542"/>
                  </a:lnTo>
                  <a:lnTo>
                    <a:pt x="22004" y="933315"/>
                  </a:lnTo>
                  <a:close/>
                </a:path>
                <a:path w="5501005" h="1270000">
                  <a:moveTo>
                    <a:pt x="28623" y="330218"/>
                  </a:moveTo>
                  <a:lnTo>
                    <a:pt x="28118" y="330218"/>
                  </a:lnTo>
                  <a:lnTo>
                    <a:pt x="24770" y="342497"/>
                  </a:lnTo>
                  <a:lnTo>
                    <a:pt x="24698" y="342760"/>
                  </a:lnTo>
                  <a:lnTo>
                    <a:pt x="24633" y="342936"/>
                  </a:lnTo>
                  <a:lnTo>
                    <a:pt x="22314" y="354628"/>
                  </a:lnTo>
                  <a:lnTo>
                    <a:pt x="21900" y="356920"/>
                  </a:lnTo>
                  <a:lnTo>
                    <a:pt x="17849" y="381000"/>
                  </a:lnTo>
                  <a:lnTo>
                    <a:pt x="15634" y="388748"/>
                  </a:lnTo>
                  <a:lnTo>
                    <a:pt x="14802" y="393700"/>
                  </a:lnTo>
                  <a:lnTo>
                    <a:pt x="13693" y="398103"/>
                  </a:lnTo>
                  <a:lnTo>
                    <a:pt x="11234" y="418689"/>
                  </a:lnTo>
                  <a:lnTo>
                    <a:pt x="11150" y="419637"/>
                  </a:lnTo>
                  <a:lnTo>
                    <a:pt x="8698" y="457200"/>
                  </a:lnTo>
                  <a:lnTo>
                    <a:pt x="5415" y="491965"/>
                  </a:lnTo>
                  <a:lnTo>
                    <a:pt x="5299" y="493354"/>
                  </a:lnTo>
                  <a:lnTo>
                    <a:pt x="5210" y="495303"/>
                  </a:lnTo>
                  <a:lnTo>
                    <a:pt x="5100" y="496507"/>
                  </a:lnTo>
                  <a:lnTo>
                    <a:pt x="5001" y="498015"/>
                  </a:lnTo>
                  <a:lnTo>
                    <a:pt x="3241" y="544375"/>
                  </a:lnTo>
                  <a:lnTo>
                    <a:pt x="3195" y="545580"/>
                  </a:lnTo>
                  <a:lnTo>
                    <a:pt x="3086" y="548452"/>
                  </a:lnTo>
                  <a:lnTo>
                    <a:pt x="2971" y="551481"/>
                  </a:lnTo>
                  <a:lnTo>
                    <a:pt x="2914" y="552978"/>
                  </a:lnTo>
                  <a:lnTo>
                    <a:pt x="2297" y="581150"/>
                  </a:lnTo>
                  <a:lnTo>
                    <a:pt x="2231" y="584200"/>
                  </a:lnTo>
                  <a:lnTo>
                    <a:pt x="2119" y="692918"/>
                  </a:lnTo>
                  <a:lnTo>
                    <a:pt x="2255" y="698502"/>
                  </a:lnTo>
                  <a:lnTo>
                    <a:pt x="2346" y="704724"/>
                  </a:lnTo>
                  <a:lnTo>
                    <a:pt x="2468" y="709791"/>
                  </a:lnTo>
                  <a:lnTo>
                    <a:pt x="3154" y="734467"/>
                  </a:lnTo>
                  <a:lnTo>
                    <a:pt x="3213" y="736600"/>
                  </a:lnTo>
                  <a:lnTo>
                    <a:pt x="3308" y="740007"/>
                  </a:lnTo>
                  <a:lnTo>
                    <a:pt x="3432" y="744459"/>
                  </a:lnTo>
                  <a:lnTo>
                    <a:pt x="3459" y="745449"/>
                  </a:lnTo>
                  <a:lnTo>
                    <a:pt x="3567" y="749303"/>
                  </a:lnTo>
                  <a:lnTo>
                    <a:pt x="3619" y="751477"/>
                  </a:lnTo>
                  <a:lnTo>
                    <a:pt x="6144" y="795912"/>
                  </a:lnTo>
                  <a:lnTo>
                    <a:pt x="6285" y="800106"/>
                  </a:lnTo>
                  <a:lnTo>
                    <a:pt x="7861" y="820291"/>
                  </a:lnTo>
                  <a:lnTo>
                    <a:pt x="8228" y="825500"/>
                  </a:lnTo>
                  <a:lnTo>
                    <a:pt x="10974" y="849173"/>
                  </a:lnTo>
                  <a:lnTo>
                    <a:pt x="11055" y="849870"/>
                  </a:lnTo>
                  <a:lnTo>
                    <a:pt x="11176" y="850913"/>
                  </a:lnTo>
                  <a:lnTo>
                    <a:pt x="16727" y="887832"/>
                  </a:lnTo>
                  <a:lnTo>
                    <a:pt x="16833" y="888543"/>
                  </a:lnTo>
                  <a:lnTo>
                    <a:pt x="16904" y="889015"/>
                  </a:lnTo>
                  <a:lnTo>
                    <a:pt x="17673" y="896344"/>
                  </a:lnTo>
                  <a:lnTo>
                    <a:pt x="18725" y="901700"/>
                  </a:lnTo>
                  <a:lnTo>
                    <a:pt x="29250" y="951791"/>
                  </a:lnTo>
                  <a:lnTo>
                    <a:pt x="29260" y="952009"/>
                  </a:lnTo>
                  <a:lnTo>
                    <a:pt x="29405" y="952520"/>
                  </a:lnTo>
                  <a:lnTo>
                    <a:pt x="38963" y="952520"/>
                  </a:lnTo>
                  <a:lnTo>
                    <a:pt x="35846" y="939815"/>
                  </a:lnTo>
                  <a:lnTo>
                    <a:pt x="33499" y="939815"/>
                  </a:lnTo>
                  <a:lnTo>
                    <a:pt x="31302" y="927787"/>
                  </a:lnTo>
                  <a:lnTo>
                    <a:pt x="31181" y="927119"/>
                  </a:lnTo>
                  <a:lnTo>
                    <a:pt x="29162" y="927119"/>
                  </a:lnTo>
                  <a:lnTo>
                    <a:pt x="27066" y="914402"/>
                  </a:lnTo>
                  <a:lnTo>
                    <a:pt x="26594" y="914402"/>
                  </a:lnTo>
                  <a:lnTo>
                    <a:pt x="24521" y="901700"/>
                  </a:lnTo>
                  <a:lnTo>
                    <a:pt x="22594" y="889015"/>
                  </a:lnTo>
                  <a:lnTo>
                    <a:pt x="19314" y="865399"/>
                  </a:lnTo>
                  <a:lnTo>
                    <a:pt x="19228" y="864781"/>
                  </a:lnTo>
                  <a:lnTo>
                    <a:pt x="18434" y="864781"/>
                  </a:lnTo>
                  <a:lnTo>
                    <a:pt x="13155" y="800106"/>
                  </a:lnTo>
                  <a:lnTo>
                    <a:pt x="10807" y="754363"/>
                  </a:lnTo>
                  <a:lnTo>
                    <a:pt x="9180" y="685800"/>
                  </a:lnTo>
                  <a:lnTo>
                    <a:pt x="9274" y="569380"/>
                  </a:lnTo>
                  <a:lnTo>
                    <a:pt x="11048" y="508004"/>
                  </a:lnTo>
                  <a:lnTo>
                    <a:pt x="14309" y="458668"/>
                  </a:lnTo>
                  <a:lnTo>
                    <a:pt x="14406" y="457200"/>
                  </a:lnTo>
                  <a:lnTo>
                    <a:pt x="15685" y="444500"/>
                  </a:lnTo>
                  <a:lnTo>
                    <a:pt x="12114" y="444500"/>
                  </a:lnTo>
                  <a:lnTo>
                    <a:pt x="14323" y="419637"/>
                  </a:lnTo>
                  <a:lnTo>
                    <a:pt x="14371" y="419101"/>
                  </a:lnTo>
                  <a:lnTo>
                    <a:pt x="17083" y="406400"/>
                  </a:lnTo>
                  <a:lnTo>
                    <a:pt x="18060" y="398631"/>
                  </a:lnTo>
                  <a:lnTo>
                    <a:pt x="18011" y="398103"/>
                  </a:lnTo>
                  <a:lnTo>
                    <a:pt x="19588" y="381000"/>
                  </a:lnTo>
                  <a:lnTo>
                    <a:pt x="21577" y="372065"/>
                  </a:lnTo>
                  <a:lnTo>
                    <a:pt x="23975" y="355607"/>
                  </a:lnTo>
                  <a:lnTo>
                    <a:pt x="27435" y="344877"/>
                  </a:lnTo>
                  <a:lnTo>
                    <a:pt x="27733" y="343813"/>
                  </a:lnTo>
                  <a:lnTo>
                    <a:pt x="28060" y="342936"/>
                  </a:lnTo>
                  <a:lnTo>
                    <a:pt x="26784" y="342936"/>
                  </a:lnTo>
                  <a:lnTo>
                    <a:pt x="28160" y="333430"/>
                  </a:lnTo>
                  <a:lnTo>
                    <a:pt x="28248" y="332824"/>
                  </a:lnTo>
                  <a:lnTo>
                    <a:pt x="28363" y="332021"/>
                  </a:lnTo>
                  <a:lnTo>
                    <a:pt x="28407" y="331716"/>
                  </a:lnTo>
                  <a:lnTo>
                    <a:pt x="28533" y="330847"/>
                  </a:lnTo>
                  <a:lnTo>
                    <a:pt x="28623" y="330218"/>
                  </a:lnTo>
                  <a:close/>
                </a:path>
                <a:path w="5501005" h="1270000">
                  <a:moveTo>
                    <a:pt x="35380" y="927787"/>
                  </a:moveTo>
                  <a:lnTo>
                    <a:pt x="35499" y="929006"/>
                  </a:lnTo>
                  <a:lnTo>
                    <a:pt x="40343" y="947803"/>
                  </a:lnTo>
                  <a:lnTo>
                    <a:pt x="40610" y="949248"/>
                  </a:lnTo>
                  <a:lnTo>
                    <a:pt x="41738" y="952520"/>
                  </a:lnTo>
                  <a:lnTo>
                    <a:pt x="43171" y="952520"/>
                  </a:lnTo>
                  <a:lnTo>
                    <a:pt x="38936" y="939815"/>
                  </a:lnTo>
                  <a:lnTo>
                    <a:pt x="35380" y="927787"/>
                  </a:lnTo>
                  <a:close/>
                </a:path>
                <a:path w="5501005" h="1270000">
                  <a:moveTo>
                    <a:pt x="25267" y="942145"/>
                  </a:moveTo>
                  <a:lnTo>
                    <a:pt x="25617" y="943533"/>
                  </a:lnTo>
                  <a:lnTo>
                    <a:pt x="28286" y="951076"/>
                  </a:lnTo>
                  <a:lnTo>
                    <a:pt x="28628" y="951791"/>
                  </a:lnTo>
                  <a:lnTo>
                    <a:pt x="28318" y="950453"/>
                  </a:lnTo>
                  <a:lnTo>
                    <a:pt x="25267" y="942145"/>
                  </a:lnTo>
                  <a:close/>
                </a:path>
                <a:path w="5501005" h="1270000">
                  <a:moveTo>
                    <a:pt x="28125" y="949248"/>
                  </a:moveTo>
                  <a:lnTo>
                    <a:pt x="28320" y="950453"/>
                  </a:lnTo>
                  <a:lnTo>
                    <a:pt x="28556" y="951076"/>
                  </a:lnTo>
                  <a:lnTo>
                    <a:pt x="28477" y="950453"/>
                  </a:lnTo>
                  <a:lnTo>
                    <a:pt x="28125" y="949248"/>
                  </a:lnTo>
                  <a:close/>
                </a:path>
                <a:path w="5501005" h="1270000">
                  <a:moveTo>
                    <a:pt x="17673" y="896344"/>
                  </a:moveTo>
                  <a:lnTo>
                    <a:pt x="19060" y="909552"/>
                  </a:lnTo>
                  <a:lnTo>
                    <a:pt x="20380" y="914212"/>
                  </a:lnTo>
                  <a:lnTo>
                    <a:pt x="20433" y="914402"/>
                  </a:lnTo>
                  <a:lnTo>
                    <a:pt x="21780" y="923231"/>
                  </a:lnTo>
                  <a:lnTo>
                    <a:pt x="22553" y="925890"/>
                  </a:lnTo>
                  <a:lnTo>
                    <a:pt x="22664" y="926270"/>
                  </a:lnTo>
                  <a:lnTo>
                    <a:pt x="22729" y="926494"/>
                  </a:lnTo>
                  <a:lnTo>
                    <a:pt x="22795" y="926721"/>
                  </a:lnTo>
                  <a:lnTo>
                    <a:pt x="22910" y="927119"/>
                  </a:lnTo>
                  <a:lnTo>
                    <a:pt x="25649" y="938938"/>
                  </a:lnTo>
                  <a:lnTo>
                    <a:pt x="25745" y="939353"/>
                  </a:lnTo>
                  <a:lnTo>
                    <a:pt x="25852" y="939815"/>
                  </a:lnTo>
                  <a:lnTo>
                    <a:pt x="25974" y="940341"/>
                  </a:lnTo>
                  <a:lnTo>
                    <a:pt x="26075" y="940775"/>
                  </a:lnTo>
                  <a:lnTo>
                    <a:pt x="28994" y="951076"/>
                  </a:lnTo>
                  <a:lnTo>
                    <a:pt x="28969" y="950453"/>
                  </a:lnTo>
                  <a:lnTo>
                    <a:pt x="18725" y="901700"/>
                  </a:lnTo>
                  <a:lnTo>
                    <a:pt x="17673" y="896344"/>
                  </a:lnTo>
                  <a:close/>
                </a:path>
                <a:path w="5501005" h="1270000">
                  <a:moveTo>
                    <a:pt x="23241" y="932210"/>
                  </a:moveTo>
                  <a:lnTo>
                    <a:pt x="23318" y="933315"/>
                  </a:lnTo>
                  <a:lnTo>
                    <a:pt x="24175" y="938938"/>
                  </a:lnTo>
                  <a:lnTo>
                    <a:pt x="24238" y="939353"/>
                  </a:lnTo>
                  <a:lnTo>
                    <a:pt x="24323" y="939542"/>
                  </a:lnTo>
                  <a:lnTo>
                    <a:pt x="24411" y="939815"/>
                  </a:lnTo>
                  <a:lnTo>
                    <a:pt x="24521" y="940341"/>
                  </a:lnTo>
                  <a:lnTo>
                    <a:pt x="24682" y="940555"/>
                  </a:lnTo>
                  <a:lnTo>
                    <a:pt x="28320" y="950453"/>
                  </a:lnTo>
                  <a:lnTo>
                    <a:pt x="27704" y="947803"/>
                  </a:lnTo>
                  <a:lnTo>
                    <a:pt x="25372" y="939815"/>
                  </a:lnTo>
                  <a:lnTo>
                    <a:pt x="24716" y="936947"/>
                  </a:lnTo>
                  <a:lnTo>
                    <a:pt x="23433" y="932828"/>
                  </a:lnTo>
                  <a:lnTo>
                    <a:pt x="23341" y="932533"/>
                  </a:lnTo>
                  <a:lnTo>
                    <a:pt x="23241" y="932210"/>
                  </a:lnTo>
                  <a:close/>
                </a:path>
                <a:path w="5501005" h="1270000">
                  <a:moveTo>
                    <a:pt x="34074" y="929006"/>
                  </a:moveTo>
                  <a:lnTo>
                    <a:pt x="36118" y="936208"/>
                  </a:lnTo>
                  <a:lnTo>
                    <a:pt x="40610" y="949248"/>
                  </a:lnTo>
                  <a:lnTo>
                    <a:pt x="38277" y="939815"/>
                  </a:lnTo>
                  <a:lnTo>
                    <a:pt x="38210" y="939542"/>
                  </a:lnTo>
                  <a:lnTo>
                    <a:pt x="38107" y="939353"/>
                  </a:lnTo>
                  <a:lnTo>
                    <a:pt x="34074" y="929006"/>
                  </a:lnTo>
                  <a:close/>
                </a:path>
                <a:path w="5501005" h="1270000">
                  <a:moveTo>
                    <a:pt x="24716" y="936947"/>
                  </a:moveTo>
                  <a:lnTo>
                    <a:pt x="25171" y="938938"/>
                  </a:lnTo>
                  <a:lnTo>
                    <a:pt x="25265" y="939353"/>
                  </a:lnTo>
                  <a:lnTo>
                    <a:pt x="25372" y="939815"/>
                  </a:lnTo>
                  <a:lnTo>
                    <a:pt x="27704" y="947803"/>
                  </a:lnTo>
                  <a:lnTo>
                    <a:pt x="26845" y="944099"/>
                  </a:lnTo>
                  <a:lnTo>
                    <a:pt x="26630" y="943533"/>
                  </a:lnTo>
                  <a:lnTo>
                    <a:pt x="25609" y="939815"/>
                  </a:lnTo>
                  <a:lnTo>
                    <a:pt x="24716" y="936947"/>
                  </a:lnTo>
                  <a:close/>
                </a:path>
                <a:path w="5501005" h="1270000">
                  <a:moveTo>
                    <a:pt x="22970" y="929006"/>
                  </a:moveTo>
                  <a:lnTo>
                    <a:pt x="23500" y="931635"/>
                  </a:lnTo>
                  <a:lnTo>
                    <a:pt x="24547" y="936208"/>
                  </a:lnTo>
                  <a:lnTo>
                    <a:pt x="24627" y="936558"/>
                  </a:lnTo>
                  <a:lnTo>
                    <a:pt x="24716" y="936947"/>
                  </a:lnTo>
                  <a:lnTo>
                    <a:pt x="25753" y="940341"/>
                  </a:lnTo>
                  <a:lnTo>
                    <a:pt x="26630" y="943533"/>
                  </a:lnTo>
                  <a:lnTo>
                    <a:pt x="26392" y="942145"/>
                  </a:lnTo>
                  <a:lnTo>
                    <a:pt x="26153" y="941112"/>
                  </a:lnTo>
                  <a:lnTo>
                    <a:pt x="26075" y="940775"/>
                  </a:lnTo>
                  <a:lnTo>
                    <a:pt x="25974" y="940341"/>
                  </a:lnTo>
                  <a:lnTo>
                    <a:pt x="25852" y="939815"/>
                  </a:lnTo>
                  <a:lnTo>
                    <a:pt x="22970" y="929006"/>
                  </a:lnTo>
                  <a:close/>
                </a:path>
                <a:path w="5501005" h="1270000">
                  <a:moveTo>
                    <a:pt x="32986" y="927119"/>
                  </a:moveTo>
                  <a:lnTo>
                    <a:pt x="31396" y="927119"/>
                  </a:lnTo>
                  <a:lnTo>
                    <a:pt x="33446" y="938938"/>
                  </a:lnTo>
                  <a:lnTo>
                    <a:pt x="33479" y="939129"/>
                  </a:lnTo>
                  <a:lnTo>
                    <a:pt x="33598" y="939815"/>
                  </a:lnTo>
                  <a:lnTo>
                    <a:pt x="35846" y="939815"/>
                  </a:lnTo>
                  <a:lnTo>
                    <a:pt x="35733" y="939353"/>
                  </a:lnTo>
                  <a:lnTo>
                    <a:pt x="35678" y="939129"/>
                  </a:lnTo>
                  <a:lnTo>
                    <a:pt x="36946" y="939129"/>
                  </a:lnTo>
                  <a:lnTo>
                    <a:pt x="36327" y="936947"/>
                  </a:lnTo>
                  <a:lnTo>
                    <a:pt x="36217" y="936558"/>
                  </a:lnTo>
                  <a:lnTo>
                    <a:pt x="36118" y="936208"/>
                  </a:lnTo>
                  <a:lnTo>
                    <a:pt x="32986" y="927119"/>
                  </a:lnTo>
                  <a:close/>
                </a:path>
                <a:path w="5501005" h="1270000">
                  <a:moveTo>
                    <a:pt x="17040" y="906945"/>
                  </a:moveTo>
                  <a:lnTo>
                    <a:pt x="20401" y="924334"/>
                  </a:lnTo>
                  <a:lnTo>
                    <a:pt x="21780" y="931635"/>
                  </a:lnTo>
                  <a:lnTo>
                    <a:pt x="21888" y="932210"/>
                  </a:lnTo>
                  <a:lnTo>
                    <a:pt x="23376" y="936947"/>
                  </a:lnTo>
                  <a:lnTo>
                    <a:pt x="24101" y="938938"/>
                  </a:lnTo>
                  <a:lnTo>
                    <a:pt x="23871" y="936947"/>
                  </a:lnTo>
                  <a:lnTo>
                    <a:pt x="23318" y="933315"/>
                  </a:lnTo>
                  <a:lnTo>
                    <a:pt x="23198" y="932533"/>
                  </a:lnTo>
                  <a:lnTo>
                    <a:pt x="23104" y="931918"/>
                  </a:lnTo>
                  <a:lnTo>
                    <a:pt x="23061" y="931635"/>
                  </a:lnTo>
                  <a:lnTo>
                    <a:pt x="21655" y="927119"/>
                  </a:lnTo>
                  <a:lnTo>
                    <a:pt x="20009" y="917148"/>
                  </a:lnTo>
                  <a:lnTo>
                    <a:pt x="17040" y="906945"/>
                  </a:lnTo>
                  <a:close/>
                </a:path>
                <a:path w="5501005" h="1270000">
                  <a:moveTo>
                    <a:pt x="16932" y="800106"/>
                  </a:moveTo>
                  <a:lnTo>
                    <a:pt x="19403" y="838200"/>
                  </a:lnTo>
                  <a:lnTo>
                    <a:pt x="25183" y="887832"/>
                  </a:lnTo>
                  <a:lnTo>
                    <a:pt x="33224" y="925890"/>
                  </a:lnTo>
                  <a:lnTo>
                    <a:pt x="37945" y="938938"/>
                  </a:lnTo>
                  <a:lnTo>
                    <a:pt x="37545" y="936947"/>
                  </a:lnTo>
                  <a:lnTo>
                    <a:pt x="36609" y="933315"/>
                  </a:lnTo>
                  <a:lnTo>
                    <a:pt x="36484" y="932828"/>
                  </a:lnTo>
                  <a:lnTo>
                    <a:pt x="36030" y="932828"/>
                  </a:lnTo>
                  <a:lnTo>
                    <a:pt x="35280" y="927787"/>
                  </a:lnTo>
                  <a:lnTo>
                    <a:pt x="35013" y="927119"/>
                  </a:lnTo>
                  <a:lnTo>
                    <a:pt x="31736" y="914402"/>
                  </a:lnTo>
                  <a:lnTo>
                    <a:pt x="31518" y="914402"/>
                  </a:lnTo>
                  <a:lnTo>
                    <a:pt x="31296" y="912693"/>
                  </a:lnTo>
                  <a:lnTo>
                    <a:pt x="28463" y="901700"/>
                  </a:lnTo>
                  <a:lnTo>
                    <a:pt x="19914" y="838200"/>
                  </a:lnTo>
                  <a:lnTo>
                    <a:pt x="16932" y="800106"/>
                  </a:lnTo>
                  <a:close/>
                </a:path>
                <a:path w="5501005" h="1270000">
                  <a:moveTo>
                    <a:pt x="39166" y="321530"/>
                  </a:moveTo>
                  <a:lnTo>
                    <a:pt x="37702" y="325778"/>
                  </a:lnTo>
                  <a:lnTo>
                    <a:pt x="32646" y="342497"/>
                  </a:lnTo>
                  <a:lnTo>
                    <a:pt x="32567" y="342760"/>
                  </a:lnTo>
                  <a:lnTo>
                    <a:pt x="23748" y="381000"/>
                  </a:lnTo>
                  <a:lnTo>
                    <a:pt x="18760" y="418689"/>
                  </a:lnTo>
                  <a:lnTo>
                    <a:pt x="14646" y="457200"/>
                  </a:lnTo>
                  <a:lnTo>
                    <a:pt x="12209" y="501451"/>
                  </a:lnTo>
                  <a:lnTo>
                    <a:pt x="12094" y="503525"/>
                  </a:lnTo>
                  <a:lnTo>
                    <a:pt x="11998" y="505270"/>
                  </a:lnTo>
                  <a:lnTo>
                    <a:pt x="11879" y="507442"/>
                  </a:lnTo>
                  <a:lnTo>
                    <a:pt x="10192" y="544375"/>
                  </a:lnTo>
                  <a:lnTo>
                    <a:pt x="10137" y="545580"/>
                  </a:lnTo>
                  <a:lnTo>
                    <a:pt x="9248" y="596900"/>
                  </a:lnTo>
                  <a:lnTo>
                    <a:pt x="9312" y="680448"/>
                  </a:lnTo>
                  <a:lnTo>
                    <a:pt x="9413" y="692918"/>
                  </a:lnTo>
                  <a:lnTo>
                    <a:pt x="10610" y="734467"/>
                  </a:lnTo>
                  <a:lnTo>
                    <a:pt x="10671" y="736600"/>
                  </a:lnTo>
                  <a:lnTo>
                    <a:pt x="10776" y="740222"/>
                  </a:lnTo>
                  <a:lnTo>
                    <a:pt x="13595" y="800106"/>
                  </a:lnTo>
                  <a:lnTo>
                    <a:pt x="16647" y="841933"/>
                  </a:lnTo>
                  <a:lnTo>
                    <a:pt x="17160" y="849173"/>
                  </a:lnTo>
                  <a:lnTo>
                    <a:pt x="17256" y="849870"/>
                  </a:lnTo>
                  <a:lnTo>
                    <a:pt x="17349" y="850913"/>
                  </a:lnTo>
                  <a:lnTo>
                    <a:pt x="17481" y="852043"/>
                  </a:lnTo>
                  <a:lnTo>
                    <a:pt x="23107" y="887832"/>
                  </a:lnTo>
                  <a:lnTo>
                    <a:pt x="25110" y="901700"/>
                  </a:lnTo>
                  <a:lnTo>
                    <a:pt x="27036" y="914212"/>
                  </a:lnTo>
                  <a:lnTo>
                    <a:pt x="27066" y="914402"/>
                  </a:lnTo>
                  <a:lnTo>
                    <a:pt x="28812" y="914402"/>
                  </a:lnTo>
                  <a:lnTo>
                    <a:pt x="32840" y="936208"/>
                  </a:lnTo>
                  <a:lnTo>
                    <a:pt x="32904" y="936558"/>
                  </a:lnTo>
                  <a:lnTo>
                    <a:pt x="32975" y="936947"/>
                  </a:lnTo>
                  <a:lnTo>
                    <a:pt x="32973" y="936208"/>
                  </a:lnTo>
                  <a:lnTo>
                    <a:pt x="31512" y="927787"/>
                  </a:lnTo>
                  <a:lnTo>
                    <a:pt x="31396" y="927119"/>
                  </a:lnTo>
                  <a:lnTo>
                    <a:pt x="32983" y="927119"/>
                  </a:lnTo>
                  <a:lnTo>
                    <a:pt x="32859" y="926494"/>
                  </a:lnTo>
                  <a:lnTo>
                    <a:pt x="32739" y="925890"/>
                  </a:lnTo>
                  <a:lnTo>
                    <a:pt x="32621" y="925293"/>
                  </a:lnTo>
                  <a:lnTo>
                    <a:pt x="32544" y="924908"/>
                  </a:lnTo>
                  <a:lnTo>
                    <a:pt x="32430" y="924334"/>
                  </a:lnTo>
                  <a:lnTo>
                    <a:pt x="29196" y="914402"/>
                  </a:lnTo>
                  <a:lnTo>
                    <a:pt x="22504" y="876304"/>
                  </a:lnTo>
                  <a:lnTo>
                    <a:pt x="21396" y="865399"/>
                  </a:lnTo>
                  <a:lnTo>
                    <a:pt x="21333" y="864781"/>
                  </a:lnTo>
                  <a:lnTo>
                    <a:pt x="21125" y="863613"/>
                  </a:lnTo>
                  <a:lnTo>
                    <a:pt x="19026" y="850913"/>
                  </a:lnTo>
                  <a:lnTo>
                    <a:pt x="14725" y="800106"/>
                  </a:lnTo>
                  <a:lnTo>
                    <a:pt x="13662" y="774700"/>
                  </a:lnTo>
                  <a:lnTo>
                    <a:pt x="14073" y="774700"/>
                  </a:lnTo>
                  <a:lnTo>
                    <a:pt x="12836" y="740222"/>
                  </a:lnTo>
                  <a:lnTo>
                    <a:pt x="12829" y="740007"/>
                  </a:lnTo>
                  <a:lnTo>
                    <a:pt x="12706" y="736600"/>
                  </a:lnTo>
                  <a:lnTo>
                    <a:pt x="11556" y="685800"/>
                  </a:lnTo>
                  <a:lnTo>
                    <a:pt x="11545" y="608037"/>
                  </a:lnTo>
                  <a:lnTo>
                    <a:pt x="11836" y="584200"/>
                  </a:lnTo>
                  <a:lnTo>
                    <a:pt x="11873" y="581150"/>
                  </a:lnTo>
                  <a:lnTo>
                    <a:pt x="11991" y="571500"/>
                  </a:lnTo>
                  <a:lnTo>
                    <a:pt x="12793" y="539222"/>
                  </a:lnTo>
                  <a:lnTo>
                    <a:pt x="12871" y="536074"/>
                  </a:lnTo>
                  <a:lnTo>
                    <a:pt x="12970" y="532089"/>
                  </a:lnTo>
                  <a:lnTo>
                    <a:pt x="13055" y="528685"/>
                  </a:lnTo>
                  <a:lnTo>
                    <a:pt x="13113" y="526344"/>
                  </a:lnTo>
                  <a:lnTo>
                    <a:pt x="13200" y="522840"/>
                  </a:lnTo>
                  <a:lnTo>
                    <a:pt x="13253" y="520700"/>
                  </a:lnTo>
                  <a:lnTo>
                    <a:pt x="12760" y="520700"/>
                  </a:lnTo>
                  <a:lnTo>
                    <a:pt x="12860" y="519375"/>
                  </a:lnTo>
                  <a:lnTo>
                    <a:pt x="12965" y="517215"/>
                  </a:lnTo>
                  <a:lnTo>
                    <a:pt x="14997" y="482600"/>
                  </a:lnTo>
                  <a:lnTo>
                    <a:pt x="16844" y="482600"/>
                  </a:lnTo>
                  <a:lnTo>
                    <a:pt x="19418" y="444500"/>
                  </a:lnTo>
                  <a:lnTo>
                    <a:pt x="18439" y="444500"/>
                  </a:lnTo>
                  <a:lnTo>
                    <a:pt x="19928" y="432357"/>
                  </a:lnTo>
                  <a:lnTo>
                    <a:pt x="20036" y="431237"/>
                  </a:lnTo>
                  <a:lnTo>
                    <a:pt x="21782" y="406400"/>
                  </a:lnTo>
                  <a:lnTo>
                    <a:pt x="23811" y="393700"/>
                  </a:lnTo>
                  <a:lnTo>
                    <a:pt x="26097" y="381000"/>
                  </a:lnTo>
                  <a:lnTo>
                    <a:pt x="30223" y="355607"/>
                  </a:lnTo>
                  <a:lnTo>
                    <a:pt x="33850" y="346251"/>
                  </a:lnTo>
                  <a:lnTo>
                    <a:pt x="34375" y="343813"/>
                  </a:lnTo>
                  <a:lnTo>
                    <a:pt x="37382" y="330847"/>
                  </a:lnTo>
                  <a:lnTo>
                    <a:pt x="37415" y="330706"/>
                  </a:lnTo>
                  <a:lnTo>
                    <a:pt x="37529" y="330218"/>
                  </a:lnTo>
                  <a:lnTo>
                    <a:pt x="37663" y="330218"/>
                  </a:lnTo>
                  <a:lnTo>
                    <a:pt x="39166" y="321530"/>
                  </a:lnTo>
                  <a:close/>
                </a:path>
                <a:path w="5501005" h="1270000">
                  <a:moveTo>
                    <a:pt x="22619" y="927787"/>
                  </a:moveTo>
                  <a:lnTo>
                    <a:pt x="22690" y="929006"/>
                  </a:lnTo>
                  <a:lnTo>
                    <a:pt x="23061" y="931635"/>
                  </a:lnTo>
                  <a:lnTo>
                    <a:pt x="24486" y="936208"/>
                  </a:lnTo>
                  <a:lnTo>
                    <a:pt x="23885" y="933315"/>
                  </a:lnTo>
                  <a:lnTo>
                    <a:pt x="22619" y="927787"/>
                  </a:lnTo>
                  <a:close/>
                </a:path>
                <a:path w="5501005" h="1270000">
                  <a:moveTo>
                    <a:pt x="21852" y="923481"/>
                  </a:moveTo>
                  <a:lnTo>
                    <a:pt x="21948" y="924334"/>
                  </a:lnTo>
                  <a:lnTo>
                    <a:pt x="22049" y="925293"/>
                  </a:lnTo>
                  <a:lnTo>
                    <a:pt x="22185" y="925890"/>
                  </a:lnTo>
                  <a:lnTo>
                    <a:pt x="22272" y="926270"/>
                  </a:lnTo>
                  <a:lnTo>
                    <a:pt x="22360" y="926721"/>
                  </a:lnTo>
                  <a:lnTo>
                    <a:pt x="24891" y="936208"/>
                  </a:lnTo>
                  <a:lnTo>
                    <a:pt x="24346" y="933315"/>
                  </a:lnTo>
                  <a:lnTo>
                    <a:pt x="22910" y="927119"/>
                  </a:lnTo>
                  <a:lnTo>
                    <a:pt x="21852" y="923481"/>
                  </a:lnTo>
                  <a:close/>
                </a:path>
                <a:path w="5501005" h="1270000">
                  <a:moveTo>
                    <a:pt x="32743" y="925293"/>
                  </a:moveTo>
                  <a:lnTo>
                    <a:pt x="32815" y="926270"/>
                  </a:lnTo>
                  <a:lnTo>
                    <a:pt x="32904" y="926721"/>
                  </a:lnTo>
                  <a:lnTo>
                    <a:pt x="32986" y="927119"/>
                  </a:lnTo>
                  <a:lnTo>
                    <a:pt x="36118" y="936208"/>
                  </a:lnTo>
                  <a:lnTo>
                    <a:pt x="34074" y="929006"/>
                  </a:lnTo>
                  <a:lnTo>
                    <a:pt x="33338" y="927119"/>
                  </a:lnTo>
                  <a:lnTo>
                    <a:pt x="32743" y="925293"/>
                  </a:lnTo>
                  <a:close/>
                </a:path>
                <a:path w="5501005" h="1270000">
                  <a:moveTo>
                    <a:pt x="19660" y="925293"/>
                  </a:moveTo>
                  <a:lnTo>
                    <a:pt x="19696" y="925890"/>
                  </a:lnTo>
                  <a:lnTo>
                    <a:pt x="19787" y="926494"/>
                  </a:lnTo>
                  <a:lnTo>
                    <a:pt x="19886" y="927119"/>
                  </a:lnTo>
                  <a:lnTo>
                    <a:pt x="21495" y="931635"/>
                  </a:lnTo>
                  <a:lnTo>
                    <a:pt x="21596" y="931918"/>
                  </a:lnTo>
                  <a:lnTo>
                    <a:pt x="21700" y="932210"/>
                  </a:lnTo>
                  <a:lnTo>
                    <a:pt x="21815" y="932533"/>
                  </a:lnTo>
                  <a:lnTo>
                    <a:pt x="21920" y="932828"/>
                  </a:lnTo>
                  <a:lnTo>
                    <a:pt x="21859" y="932058"/>
                  </a:lnTo>
                  <a:lnTo>
                    <a:pt x="21790" y="931918"/>
                  </a:lnTo>
                  <a:lnTo>
                    <a:pt x="20198" y="927119"/>
                  </a:lnTo>
                  <a:lnTo>
                    <a:pt x="19660" y="925293"/>
                  </a:lnTo>
                  <a:close/>
                </a:path>
                <a:path w="5501005" h="1270000">
                  <a:moveTo>
                    <a:pt x="35499" y="929006"/>
                  </a:moveTo>
                  <a:lnTo>
                    <a:pt x="35876" y="931635"/>
                  </a:lnTo>
                  <a:lnTo>
                    <a:pt x="35912" y="931918"/>
                  </a:lnTo>
                  <a:lnTo>
                    <a:pt x="36030" y="932828"/>
                  </a:lnTo>
                  <a:lnTo>
                    <a:pt x="36484" y="932828"/>
                  </a:lnTo>
                  <a:lnTo>
                    <a:pt x="35499" y="929006"/>
                  </a:lnTo>
                  <a:close/>
                </a:path>
                <a:path w="5501005" h="1270000">
                  <a:moveTo>
                    <a:pt x="16584" y="905380"/>
                  </a:moveTo>
                  <a:lnTo>
                    <a:pt x="19460" y="924334"/>
                  </a:lnTo>
                  <a:lnTo>
                    <a:pt x="19547" y="924908"/>
                  </a:lnTo>
                  <a:lnTo>
                    <a:pt x="19836" y="925890"/>
                  </a:lnTo>
                  <a:lnTo>
                    <a:pt x="21697" y="931635"/>
                  </a:lnTo>
                  <a:lnTo>
                    <a:pt x="21290" y="929006"/>
                  </a:lnTo>
                  <a:lnTo>
                    <a:pt x="17040" y="906945"/>
                  </a:lnTo>
                  <a:lnTo>
                    <a:pt x="16584" y="905380"/>
                  </a:lnTo>
                  <a:close/>
                </a:path>
                <a:path w="5501005" h="1270000">
                  <a:moveTo>
                    <a:pt x="20009" y="917148"/>
                  </a:moveTo>
                  <a:lnTo>
                    <a:pt x="21193" y="924334"/>
                  </a:lnTo>
                  <a:lnTo>
                    <a:pt x="21226" y="924538"/>
                  </a:lnTo>
                  <a:lnTo>
                    <a:pt x="21351" y="925293"/>
                  </a:lnTo>
                  <a:lnTo>
                    <a:pt x="21449" y="925890"/>
                  </a:lnTo>
                  <a:lnTo>
                    <a:pt x="21549" y="926494"/>
                  </a:lnTo>
                  <a:lnTo>
                    <a:pt x="21655" y="927119"/>
                  </a:lnTo>
                  <a:lnTo>
                    <a:pt x="23061" y="931635"/>
                  </a:lnTo>
                  <a:lnTo>
                    <a:pt x="22517" y="927787"/>
                  </a:lnTo>
                  <a:lnTo>
                    <a:pt x="22423" y="927119"/>
                  </a:lnTo>
                  <a:lnTo>
                    <a:pt x="20947" y="920547"/>
                  </a:lnTo>
                  <a:lnTo>
                    <a:pt x="20855" y="920133"/>
                  </a:lnTo>
                  <a:lnTo>
                    <a:pt x="20777" y="919785"/>
                  </a:lnTo>
                  <a:lnTo>
                    <a:pt x="20009" y="917148"/>
                  </a:lnTo>
                  <a:close/>
                </a:path>
                <a:path w="5501005" h="1270000">
                  <a:moveTo>
                    <a:pt x="30992" y="917148"/>
                  </a:moveTo>
                  <a:lnTo>
                    <a:pt x="32430" y="924334"/>
                  </a:lnTo>
                  <a:lnTo>
                    <a:pt x="33338" y="927119"/>
                  </a:lnTo>
                  <a:lnTo>
                    <a:pt x="34074" y="929006"/>
                  </a:lnTo>
                  <a:lnTo>
                    <a:pt x="33538" y="927119"/>
                  </a:lnTo>
                  <a:lnTo>
                    <a:pt x="30992" y="917148"/>
                  </a:lnTo>
                  <a:close/>
                </a:path>
                <a:path w="5501005" h="1270000">
                  <a:moveTo>
                    <a:pt x="32832" y="914402"/>
                  </a:moveTo>
                  <a:lnTo>
                    <a:pt x="31736" y="914402"/>
                  </a:lnTo>
                  <a:lnTo>
                    <a:pt x="35499" y="929006"/>
                  </a:lnTo>
                  <a:lnTo>
                    <a:pt x="35380" y="927787"/>
                  </a:lnTo>
                  <a:lnTo>
                    <a:pt x="35180" y="927119"/>
                  </a:lnTo>
                  <a:lnTo>
                    <a:pt x="35054" y="926270"/>
                  </a:lnTo>
                  <a:lnTo>
                    <a:pt x="34997" y="925890"/>
                  </a:lnTo>
                  <a:lnTo>
                    <a:pt x="34909" y="925293"/>
                  </a:lnTo>
                  <a:lnTo>
                    <a:pt x="34796" y="924538"/>
                  </a:lnTo>
                  <a:lnTo>
                    <a:pt x="32832" y="914402"/>
                  </a:lnTo>
                  <a:close/>
                </a:path>
                <a:path w="5501005" h="1270000">
                  <a:moveTo>
                    <a:pt x="11961" y="878705"/>
                  </a:moveTo>
                  <a:lnTo>
                    <a:pt x="19378" y="924334"/>
                  </a:lnTo>
                  <a:lnTo>
                    <a:pt x="19292" y="923231"/>
                  </a:lnTo>
                  <a:lnTo>
                    <a:pt x="16584" y="905380"/>
                  </a:lnTo>
                  <a:lnTo>
                    <a:pt x="15513" y="901700"/>
                  </a:lnTo>
                  <a:lnTo>
                    <a:pt x="11961" y="878705"/>
                  </a:lnTo>
                  <a:close/>
                </a:path>
                <a:path w="5501005" h="1270000">
                  <a:moveTo>
                    <a:pt x="20998" y="920547"/>
                  </a:moveTo>
                  <a:lnTo>
                    <a:pt x="21831" y="924334"/>
                  </a:lnTo>
                  <a:lnTo>
                    <a:pt x="21780" y="923231"/>
                  </a:lnTo>
                  <a:lnTo>
                    <a:pt x="20998" y="920547"/>
                  </a:lnTo>
                  <a:close/>
                </a:path>
                <a:path w="5501005" h="1270000">
                  <a:moveTo>
                    <a:pt x="21420" y="865399"/>
                  </a:moveTo>
                  <a:lnTo>
                    <a:pt x="29163" y="914212"/>
                  </a:lnTo>
                  <a:lnTo>
                    <a:pt x="32153" y="923481"/>
                  </a:lnTo>
                  <a:lnTo>
                    <a:pt x="32208" y="923231"/>
                  </a:lnTo>
                  <a:lnTo>
                    <a:pt x="30979" y="917148"/>
                  </a:lnTo>
                  <a:lnTo>
                    <a:pt x="30291" y="914402"/>
                  </a:lnTo>
                  <a:lnTo>
                    <a:pt x="27418" y="901700"/>
                  </a:lnTo>
                  <a:lnTo>
                    <a:pt x="21420" y="865399"/>
                  </a:lnTo>
                  <a:close/>
                </a:path>
                <a:path w="5501005" h="1270000">
                  <a:moveTo>
                    <a:pt x="19060" y="909552"/>
                  </a:moveTo>
                  <a:lnTo>
                    <a:pt x="19527" y="914212"/>
                  </a:lnTo>
                  <a:lnTo>
                    <a:pt x="20798" y="919785"/>
                  </a:lnTo>
                  <a:lnTo>
                    <a:pt x="20878" y="920133"/>
                  </a:lnTo>
                  <a:lnTo>
                    <a:pt x="21780" y="923231"/>
                  </a:lnTo>
                  <a:lnTo>
                    <a:pt x="20433" y="914402"/>
                  </a:lnTo>
                  <a:lnTo>
                    <a:pt x="19060" y="909552"/>
                  </a:lnTo>
                  <a:close/>
                </a:path>
                <a:path w="5501005" h="1270000">
                  <a:moveTo>
                    <a:pt x="27904" y="882903"/>
                  </a:moveTo>
                  <a:lnTo>
                    <a:pt x="34543" y="923231"/>
                  </a:lnTo>
                  <a:lnTo>
                    <a:pt x="34202" y="920547"/>
                  </a:lnTo>
                  <a:lnTo>
                    <a:pt x="33288" y="914402"/>
                  </a:lnTo>
                  <a:lnTo>
                    <a:pt x="33599" y="914402"/>
                  </a:lnTo>
                  <a:lnTo>
                    <a:pt x="32019" y="901700"/>
                  </a:lnTo>
                  <a:lnTo>
                    <a:pt x="29126" y="889015"/>
                  </a:lnTo>
                  <a:lnTo>
                    <a:pt x="27904" y="882903"/>
                  </a:lnTo>
                  <a:close/>
                </a:path>
                <a:path w="5501005" h="1270000">
                  <a:moveTo>
                    <a:pt x="33599" y="914402"/>
                  </a:moveTo>
                  <a:lnTo>
                    <a:pt x="33288" y="914402"/>
                  </a:lnTo>
                  <a:lnTo>
                    <a:pt x="34602" y="923231"/>
                  </a:lnTo>
                  <a:lnTo>
                    <a:pt x="34363" y="920547"/>
                  </a:lnTo>
                  <a:lnTo>
                    <a:pt x="33599" y="914402"/>
                  </a:lnTo>
                  <a:close/>
                </a:path>
                <a:path w="5501005" h="1270000">
                  <a:moveTo>
                    <a:pt x="19570" y="914402"/>
                  </a:moveTo>
                  <a:lnTo>
                    <a:pt x="19967" y="916892"/>
                  </a:lnTo>
                  <a:lnTo>
                    <a:pt x="20009" y="917148"/>
                  </a:lnTo>
                  <a:lnTo>
                    <a:pt x="20777" y="919785"/>
                  </a:lnTo>
                  <a:lnTo>
                    <a:pt x="19570" y="914402"/>
                  </a:lnTo>
                  <a:close/>
                </a:path>
                <a:path w="5501005" h="1270000">
                  <a:moveTo>
                    <a:pt x="25416" y="889015"/>
                  </a:moveTo>
                  <a:lnTo>
                    <a:pt x="25659" y="891055"/>
                  </a:lnTo>
                  <a:lnTo>
                    <a:pt x="27418" y="901700"/>
                  </a:lnTo>
                  <a:lnTo>
                    <a:pt x="30248" y="914212"/>
                  </a:lnTo>
                  <a:lnTo>
                    <a:pt x="30927" y="916892"/>
                  </a:lnTo>
                  <a:lnTo>
                    <a:pt x="25416" y="889015"/>
                  </a:lnTo>
                  <a:close/>
                </a:path>
                <a:path w="5501005" h="1270000">
                  <a:moveTo>
                    <a:pt x="18013" y="855424"/>
                  </a:moveTo>
                  <a:lnTo>
                    <a:pt x="18279" y="857943"/>
                  </a:lnTo>
                  <a:lnTo>
                    <a:pt x="22430" y="887832"/>
                  </a:lnTo>
                  <a:lnTo>
                    <a:pt x="24521" y="901700"/>
                  </a:lnTo>
                  <a:lnTo>
                    <a:pt x="26563" y="914212"/>
                  </a:lnTo>
                  <a:lnTo>
                    <a:pt x="26594" y="914402"/>
                  </a:lnTo>
                  <a:lnTo>
                    <a:pt x="27066" y="914402"/>
                  </a:lnTo>
                  <a:lnTo>
                    <a:pt x="25110" y="901700"/>
                  </a:lnTo>
                  <a:lnTo>
                    <a:pt x="23292" y="889015"/>
                  </a:lnTo>
                  <a:lnTo>
                    <a:pt x="18013" y="855424"/>
                  </a:lnTo>
                  <a:close/>
                </a:path>
                <a:path w="5501005" h="1270000">
                  <a:moveTo>
                    <a:pt x="31296" y="912693"/>
                  </a:moveTo>
                  <a:lnTo>
                    <a:pt x="31494" y="914212"/>
                  </a:lnTo>
                  <a:lnTo>
                    <a:pt x="31518" y="914402"/>
                  </a:lnTo>
                  <a:lnTo>
                    <a:pt x="31736" y="914402"/>
                  </a:lnTo>
                  <a:lnTo>
                    <a:pt x="31296" y="912693"/>
                  </a:lnTo>
                  <a:close/>
                </a:path>
                <a:path w="5501005" h="1270000">
                  <a:moveTo>
                    <a:pt x="13338" y="675704"/>
                  </a:moveTo>
                  <a:lnTo>
                    <a:pt x="12392" y="675704"/>
                  </a:lnTo>
                  <a:lnTo>
                    <a:pt x="12770" y="692918"/>
                  </a:lnTo>
                  <a:lnTo>
                    <a:pt x="12893" y="698502"/>
                  </a:lnTo>
                  <a:lnTo>
                    <a:pt x="13016" y="704083"/>
                  </a:lnTo>
                  <a:lnTo>
                    <a:pt x="13141" y="709791"/>
                  </a:lnTo>
                  <a:lnTo>
                    <a:pt x="13235" y="714053"/>
                  </a:lnTo>
                  <a:lnTo>
                    <a:pt x="13352" y="719409"/>
                  </a:lnTo>
                  <a:lnTo>
                    <a:pt x="13451" y="723900"/>
                  </a:lnTo>
                  <a:lnTo>
                    <a:pt x="14068" y="744459"/>
                  </a:lnTo>
                  <a:lnTo>
                    <a:pt x="14098" y="745449"/>
                  </a:lnTo>
                  <a:lnTo>
                    <a:pt x="14214" y="749303"/>
                  </a:lnTo>
                  <a:lnTo>
                    <a:pt x="16604" y="795912"/>
                  </a:lnTo>
                  <a:lnTo>
                    <a:pt x="19914" y="838200"/>
                  </a:lnTo>
                  <a:lnTo>
                    <a:pt x="28463" y="901700"/>
                  </a:lnTo>
                  <a:lnTo>
                    <a:pt x="31296" y="912693"/>
                  </a:lnTo>
                  <a:lnTo>
                    <a:pt x="29861" y="901700"/>
                  </a:lnTo>
                  <a:lnTo>
                    <a:pt x="29017" y="894806"/>
                  </a:lnTo>
                  <a:lnTo>
                    <a:pt x="28987" y="894560"/>
                  </a:lnTo>
                  <a:lnTo>
                    <a:pt x="27913" y="889015"/>
                  </a:lnTo>
                  <a:lnTo>
                    <a:pt x="24543" y="865399"/>
                  </a:lnTo>
                  <a:lnTo>
                    <a:pt x="24477" y="864781"/>
                  </a:lnTo>
                  <a:lnTo>
                    <a:pt x="24288" y="863613"/>
                  </a:lnTo>
                  <a:lnTo>
                    <a:pt x="22687" y="852382"/>
                  </a:lnTo>
                  <a:lnTo>
                    <a:pt x="22508" y="850913"/>
                  </a:lnTo>
                  <a:lnTo>
                    <a:pt x="22408" y="850016"/>
                  </a:lnTo>
                  <a:lnTo>
                    <a:pt x="22290" y="849603"/>
                  </a:lnTo>
                  <a:lnTo>
                    <a:pt x="21376" y="843195"/>
                  </a:lnTo>
                  <a:lnTo>
                    <a:pt x="21894" y="843195"/>
                  </a:lnTo>
                  <a:lnTo>
                    <a:pt x="21517" y="838200"/>
                  </a:lnTo>
                  <a:lnTo>
                    <a:pt x="20061" y="820967"/>
                  </a:lnTo>
                  <a:lnTo>
                    <a:pt x="18331" y="800106"/>
                  </a:lnTo>
                  <a:lnTo>
                    <a:pt x="16934" y="774700"/>
                  </a:lnTo>
                  <a:lnTo>
                    <a:pt x="16559" y="774700"/>
                  </a:lnTo>
                  <a:lnTo>
                    <a:pt x="14733" y="727660"/>
                  </a:lnTo>
                  <a:lnTo>
                    <a:pt x="14647" y="725447"/>
                  </a:lnTo>
                  <a:lnTo>
                    <a:pt x="13433" y="685800"/>
                  </a:lnTo>
                  <a:lnTo>
                    <a:pt x="13338" y="675704"/>
                  </a:lnTo>
                  <a:close/>
                </a:path>
                <a:path w="5501005" h="1270000">
                  <a:moveTo>
                    <a:pt x="13942" y="877349"/>
                  </a:moveTo>
                  <a:lnTo>
                    <a:pt x="14017" y="878705"/>
                  </a:lnTo>
                  <a:lnTo>
                    <a:pt x="16836" y="901700"/>
                  </a:lnTo>
                  <a:lnTo>
                    <a:pt x="19060" y="909552"/>
                  </a:lnTo>
                  <a:lnTo>
                    <a:pt x="17670" y="896344"/>
                  </a:lnTo>
                  <a:lnTo>
                    <a:pt x="13942" y="877349"/>
                  </a:lnTo>
                  <a:close/>
                </a:path>
                <a:path w="5501005" h="1270000">
                  <a:moveTo>
                    <a:pt x="16026" y="901700"/>
                  </a:moveTo>
                  <a:lnTo>
                    <a:pt x="16584" y="905380"/>
                  </a:lnTo>
                  <a:lnTo>
                    <a:pt x="17040" y="906945"/>
                  </a:lnTo>
                  <a:lnTo>
                    <a:pt x="16026" y="901700"/>
                  </a:lnTo>
                  <a:close/>
                </a:path>
                <a:path w="5501005" h="1270000">
                  <a:moveTo>
                    <a:pt x="24653" y="865127"/>
                  </a:moveTo>
                  <a:lnTo>
                    <a:pt x="24543" y="865399"/>
                  </a:lnTo>
                  <a:lnTo>
                    <a:pt x="27743" y="887832"/>
                  </a:lnTo>
                  <a:lnTo>
                    <a:pt x="27844" y="888543"/>
                  </a:lnTo>
                  <a:lnTo>
                    <a:pt x="27913" y="889015"/>
                  </a:lnTo>
                  <a:lnTo>
                    <a:pt x="28987" y="894560"/>
                  </a:lnTo>
                  <a:lnTo>
                    <a:pt x="28309" y="889015"/>
                  </a:lnTo>
                  <a:lnTo>
                    <a:pt x="28262" y="888543"/>
                  </a:lnTo>
                  <a:lnTo>
                    <a:pt x="28128" y="887832"/>
                  </a:lnTo>
                  <a:lnTo>
                    <a:pt x="24694" y="865399"/>
                  </a:lnTo>
                  <a:lnTo>
                    <a:pt x="24562" y="865127"/>
                  </a:lnTo>
                  <a:close/>
                </a:path>
                <a:path w="5501005" h="1270000">
                  <a:moveTo>
                    <a:pt x="12867" y="720308"/>
                  </a:moveTo>
                  <a:lnTo>
                    <a:pt x="13785" y="762002"/>
                  </a:lnTo>
                  <a:lnTo>
                    <a:pt x="17345" y="825500"/>
                  </a:lnTo>
                  <a:lnTo>
                    <a:pt x="21215" y="863613"/>
                  </a:lnTo>
                  <a:lnTo>
                    <a:pt x="21318" y="864781"/>
                  </a:lnTo>
                  <a:lnTo>
                    <a:pt x="24840" y="886099"/>
                  </a:lnTo>
                  <a:lnTo>
                    <a:pt x="25183" y="887832"/>
                  </a:lnTo>
                  <a:lnTo>
                    <a:pt x="19403" y="838200"/>
                  </a:lnTo>
                  <a:lnTo>
                    <a:pt x="16604" y="795912"/>
                  </a:lnTo>
                  <a:lnTo>
                    <a:pt x="14944" y="774700"/>
                  </a:lnTo>
                  <a:lnTo>
                    <a:pt x="14167" y="754363"/>
                  </a:lnTo>
                  <a:lnTo>
                    <a:pt x="14057" y="751477"/>
                  </a:lnTo>
                  <a:lnTo>
                    <a:pt x="13974" y="749303"/>
                  </a:lnTo>
                  <a:lnTo>
                    <a:pt x="13702" y="749303"/>
                  </a:lnTo>
                  <a:lnTo>
                    <a:pt x="13625" y="745449"/>
                  </a:lnTo>
                  <a:lnTo>
                    <a:pt x="13572" y="744459"/>
                  </a:lnTo>
                  <a:lnTo>
                    <a:pt x="13122" y="727660"/>
                  </a:lnTo>
                  <a:lnTo>
                    <a:pt x="12867" y="720308"/>
                  </a:lnTo>
                  <a:close/>
                </a:path>
                <a:path w="5501005" h="1270000">
                  <a:moveTo>
                    <a:pt x="25965" y="872879"/>
                  </a:moveTo>
                  <a:lnTo>
                    <a:pt x="26213" y="875321"/>
                  </a:lnTo>
                  <a:lnTo>
                    <a:pt x="28128" y="887832"/>
                  </a:lnTo>
                  <a:lnTo>
                    <a:pt x="28091" y="886099"/>
                  </a:lnTo>
                  <a:lnTo>
                    <a:pt x="27866" y="882903"/>
                  </a:lnTo>
                  <a:lnTo>
                    <a:pt x="27846" y="882616"/>
                  </a:lnTo>
                  <a:lnTo>
                    <a:pt x="26584" y="876304"/>
                  </a:lnTo>
                  <a:lnTo>
                    <a:pt x="25965" y="872879"/>
                  </a:lnTo>
                  <a:close/>
                </a:path>
                <a:path w="5501005" h="1270000">
                  <a:moveTo>
                    <a:pt x="9133" y="857943"/>
                  </a:moveTo>
                  <a:lnTo>
                    <a:pt x="9528" y="862462"/>
                  </a:lnTo>
                  <a:lnTo>
                    <a:pt x="9630" y="863613"/>
                  </a:lnTo>
                  <a:lnTo>
                    <a:pt x="11439" y="875321"/>
                  </a:lnTo>
                  <a:lnTo>
                    <a:pt x="11565" y="876139"/>
                  </a:lnTo>
                  <a:lnTo>
                    <a:pt x="11575" y="875321"/>
                  </a:lnTo>
                  <a:lnTo>
                    <a:pt x="10238" y="863613"/>
                  </a:lnTo>
                  <a:lnTo>
                    <a:pt x="9133" y="857943"/>
                  </a:lnTo>
                  <a:close/>
                </a:path>
                <a:path w="5501005" h="1270000">
                  <a:moveTo>
                    <a:pt x="7702" y="820967"/>
                  </a:moveTo>
                  <a:lnTo>
                    <a:pt x="10958" y="862462"/>
                  </a:lnTo>
                  <a:lnTo>
                    <a:pt x="12324" y="869600"/>
                  </a:lnTo>
                  <a:lnTo>
                    <a:pt x="11596" y="865399"/>
                  </a:lnTo>
                  <a:lnTo>
                    <a:pt x="11245" y="863613"/>
                  </a:lnTo>
                  <a:lnTo>
                    <a:pt x="8348" y="826534"/>
                  </a:lnTo>
                  <a:lnTo>
                    <a:pt x="8267" y="825500"/>
                  </a:lnTo>
                  <a:lnTo>
                    <a:pt x="7702" y="820967"/>
                  </a:lnTo>
                  <a:close/>
                </a:path>
                <a:path w="5501005" h="1270000">
                  <a:moveTo>
                    <a:pt x="24562" y="855424"/>
                  </a:moveTo>
                  <a:lnTo>
                    <a:pt x="24670" y="857943"/>
                  </a:lnTo>
                  <a:lnTo>
                    <a:pt x="25049" y="862462"/>
                  </a:lnTo>
                  <a:lnTo>
                    <a:pt x="25147" y="863613"/>
                  </a:lnTo>
                  <a:lnTo>
                    <a:pt x="26249" y="869600"/>
                  </a:lnTo>
                  <a:lnTo>
                    <a:pt x="25674" y="865399"/>
                  </a:lnTo>
                  <a:lnTo>
                    <a:pt x="25393" y="863613"/>
                  </a:lnTo>
                  <a:lnTo>
                    <a:pt x="24562" y="855424"/>
                  </a:lnTo>
                  <a:close/>
                </a:path>
                <a:path w="5501005" h="1270000">
                  <a:moveTo>
                    <a:pt x="17507" y="852382"/>
                  </a:moveTo>
                  <a:lnTo>
                    <a:pt x="18261" y="862462"/>
                  </a:lnTo>
                  <a:lnTo>
                    <a:pt x="18309" y="863101"/>
                  </a:lnTo>
                  <a:lnTo>
                    <a:pt x="18434" y="864781"/>
                  </a:lnTo>
                  <a:lnTo>
                    <a:pt x="19228" y="864781"/>
                  </a:lnTo>
                  <a:lnTo>
                    <a:pt x="17507" y="852382"/>
                  </a:lnTo>
                  <a:close/>
                </a:path>
                <a:path w="5501005" h="1270000">
                  <a:moveTo>
                    <a:pt x="24245" y="862462"/>
                  </a:moveTo>
                  <a:lnTo>
                    <a:pt x="24288" y="863613"/>
                  </a:lnTo>
                  <a:lnTo>
                    <a:pt x="24500" y="864781"/>
                  </a:lnTo>
                  <a:lnTo>
                    <a:pt x="24421" y="863613"/>
                  </a:lnTo>
                  <a:lnTo>
                    <a:pt x="24343" y="863101"/>
                  </a:lnTo>
                  <a:lnTo>
                    <a:pt x="24245" y="862462"/>
                  </a:lnTo>
                  <a:close/>
                </a:path>
                <a:path w="5501005" h="1270000">
                  <a:moveTo>
                    <a:pt x="15624" y="727660"/>
                  </a:moveTo>
                  <a:lnTo>
                    <a:pt x="15800" y="734467"/>
                  </a:lnTo>
                  <a:lnTo>
                    <a:pt x="15856" y="736600"/>
                  </a:lnTo>
                  <a:lnTo>
                    <a:pt x="15944" y="740007"/>
                  </a:lnTo>
                  <a:lnTo>
                    <a:pt x="16059" y="744459"/>
                  </a:lnTo>
                  <a:lnTo>
                    <a:pt x="16185" y="749303"/>
                  </a:lnTo>
                  <a:lnTo>
                    <a:pt x="18644" y="800106"/>
                  </a:lnTo>
                  <a:lnTo>
                    <a:pt x="20559" y="825500"/>
                  </a:lnTo>
                  <a:lnTo>
                    <a:pt x="21489" y="838200"/>
                  </a:lnTo>
                  <a:lnTo>
                    <a:pt x="22399" y="849173"/>
                  </a:lnTo>
                  <a:lnTo>
                    <a:pt x="22486" y="850913"/>
                  </a:lnTo>
                  <a:lnTo>
                    <a:pt x="24245" y="862462"/>
                  </a:lnTo>
                  <a:lnTo>
                    <a:pt x="23930" y="857943"/>
                  </a:lnTo>
                  <a:lnTo>
                    <a:pt x="20775" y="818445"/>
                  </a:lnTo>
                  <a:lnTo>
                    <a:pt x="20191" y="812800"/>
                  </a:lnTo>
                  <a:lnTo>
                    <a:pt x="20074" y="810310"/>
                  </a:lnTo>
                  <a:lnTo>
                    <a:pt x="20000" y="808744"/>
                  </a:lnTo>
                  <a:lnTo>
                    <a:pt x="18295" y="787400"/>
                  </a:lnTo>
                  <a:lnTo>
                    <a:pt x="15624" y="727660"/>
                  </a:lnTo>
                  <a:close/>
                </a:path>
                <a:path w="5501005" h="1270000">
                  <a:moveTo>
                    <a:pt x="515" y="562897"/>
                  </a:moveTo>
                  <a:lnTo>
                    <a:pt x="309" y="569380"/>
                  </a:lnTo>
                  <a:lnTo>
                    <a:pt x="0" y="581150"/>
                  </a:lnTo>
                  <a:lnTo>
                    <a:pt x="89" y="692918"/>
                  </a:lnTo>
                  <a:lnTo>
                    <a:pt x="161" y="698502"/>
                  </a:lnTo>
                  <a:lnTo>
                    <a:pt x="233" y="704083"/>
                  </a:lnTo>
                  <a:lnTo>
                    <a:pt x="325" y="711202"/>
                  </a:lnTo>
                  <a:lnTo>
                    <a:pt x="1615" y="762002"/>
                  </a:lnTo>
                  <a:lnTo>
                    <a:pt x="3995" y="800106"/>
                  </a:lnTo>
                  <a:lnTo>
                    <a:pt x="7630" y="849173"/>
                  </a:lnTo>
                  <a:lnTo>
                    <a:pt x="7648" y="849410"/>
                  </a:lnTo>
                  <a:lnTo>
                    <a:pt x="7761" y="850913"/>
                  </a:lnTo>
                  <a:lnTo>
                    <a:pt x="9133" y="857943"/>
                  </a:lnTo>
                  <a:lnTo>
                    <a:pt x="7404" y="838200"/>
                  </a:lnTo>
                  <a:lnTo>
                    <a:pt x="6994" y="838200"/>
                  </a:lnTo>
                  <a:lnTo>
                    <a:pt x="5895" y="820967"/>
                  </a:lnTo>
                  <a:lnTo>
                    <a:pt x="5180" y="812800"/>
                  </a:lnTo>
                  <a:lnTo>
                    <a:pt x="5459" y="812800"/>
                  </a:lnTo>
                  <a:lnTo>
                    <a:pt x="4266" y="800106"/>
                  </a:lnTo>
                  <a:lnTo>
                    <a:pt x="2139" y="754363"/>
                  </a:lnTo>
                  <a:lnTo>
                    <a:pt x="2090" y="753310"/>
                  </a:lnTo>
                  <a:lnTo>
                    <a:pt x="2005" y="751477"/>
                  </a:lnTo>
                  <a:lnTo>
                    <a:pt x="1904" y="749303"/>
                  </a:lnTo>
                  <a:lnTo>
                    <a:pt x="1331" y="727660"/>
                  </a:lnTo>
                  <a:lnTo>
                    <a:pt x="1232" y="723900"/>
                  </a:lnTo>
                  <a:lnTo>
                    <a:pt x="1113" y="719409"/>
                  </a:lnTo>
                  <a:lnTo>
                    <a:pt x="1026" y="716122"/>
                  </a:lnTo>
                  <a:lnTo>
                    <a:pt x="951" y="713264"/>
                  </a:lnTo>
                  <a:lnTo>
                    <a:pt x="859" y="709791"/>
                  </a:lnTo>
                  <a:lnTo>
                    <a:pt x="744" y="705445"/>
                  </a:lnTo>
                  <a:lnTo>
                    <a:pt x="708" y="704083"/>
                  </a:lnTo>
                  <a:lnTo>
                    <a:pt x="594" y="699788"/>
                  </a:lnTo>
                  <a:lnTo>
                    <a:pt x="503" y="692918"/>
                  </a:lnTo>
                  <a:lnTo>
                    <a:pt x="390" y="682017"/>
                  </a:lnTo>
                  <a:lnTo>
                    <a:pt x="298" y="673100"/>
                  </a:lnTo>
                  <a:lnTo>
                    <a:pt x="181" y="661740"/>
                  </a:lnTo>
                  <a:lnTo>
                    <a:pt x="164" y="596900"/>
                  </a:lnTo>
                  <a:lnTo>
                    <a:pt x="295" y="584200"/>
                  </a:lnTo>
                  <a:lnTo>
                    <a:pt x="327" y="581150"/>
                  </a:lnTo>
                  <a:lnTo>
                    <a:pt x="448" y="569380"/>
                  </a:lnTo>
                  <a:lnTo>
                    <a:pt x="515" y="562897"/>
                  </a:lnTo>
                  <a:close/>
                </a:path>
                <a:path w="5501005" h="1270000">
                  <a:moveTo>
                    <a:pt x="21894" y="843195"/>
                  </a:moveTo>
                  <a:lnTo>
                    <a:pt x="21376" y="843195"/>
                  </a:lnTo>
                  <a:lnTo>
                    <a:pt x="22236" y="849173"/>
                  </a:lnTo>
                  <a:lnTo>
                    <a:pt x="21894" y="843195"/>
                  </a:lnTo>
                  <a:close/>
                </a:path>
                <a:path w="5501005" h="1270000">
                  <a:moveTo>
                    <a:pt x="17153" y="745449"/>
                  </a:moveTo>
                  <a:lnTo>
                    <a:pt x="17192" y="749303"/>
                  </a:lnTo>
                  <a:lnTo>
                    <a:pt x="20000" y="808744"/>
                  </a:lnTo>
                  <a:lnTo>
                    <a:pt x="20775" y="818445"/>
                  </a:lnTo>
                  <a:lnTo>
                    <a:pt x="23323" y="843195"/>
                  </a:lnTo>
                  <a:lnTo>
                    <a:pt x="23328" y="841933"/>
                  </a:lnTo>
                  <a:lnTo>
                    <a:pt x="22037" y="826534"/>
                  </a:lnTo>
                  <a:lnTo>
                    <a:pt x="21950" y="825500"/>
                  </a:lnTo>
                  <a:lnTo>
                    <a:pt x="18566" y="774700"/>
                  </a:lnTo>
                  <a:lnTo>
                    <a:pt x="17153" y="745449"/>
                  </a:lnTo>
                  <a:close/>
                </a:path>
                <a:path w="5501005" h="1270000">
                  <a:moveTo>
                    <a:pt x="6292" y="825500"/>
                  </a:moveTo>
                  <a:lnTo>
                    <a:pt x="6250" y="826534"/>
                  </a:lnTo>
                  <a:lnTo>
                    <a:pt x="6994" y="838200"/>
                  </a:lnTo>
                  <a:lnTo>
                    <a:pt x="7404" y="838200"/>
                  </a:lnTo>
                  <a:lnTo>
                    <a:pt x="6383" y="826534"/>
                  </a:lnTo>
                  <a:lnTo>
                    <a:pt x="6292" y="825500"/>
                  </a:lnTo>
                  <a:close/>
                </a:path>
                <a:path w="5501005" h="1270000">
                  <a:moveTo>
                    <a:pt x="5459" y="812800"/>
                  </a:moveTo>
                  <a:lnTo>
                    <a:pt x="5180" y="812800"/>
                  </a:lnTo>
                  <a:lnTo>
                    <a:pt x="7404" y="838200"/>
                  </a:lnTo>
                  <a:lnTo>
                    <a:pt x="7847" y="838200"/>
                  </a:lnTo>
                  <a:lnTo>
                    <a:pt x="5459" y="812800"/>
                  </a:lnTo>
                  <a:close/>
                </a:path>
                <a:path w="5501005" h="1270000">
                  <a:moveTo>
                    <a:pt x="2290" y="727660"/>
                  </a:moveTo>
                  <a:lnTo>
                    <a:pt x="2411" y="734467"/>
                  </a:lnTo>
                  <a:lnTo>
                    <a:pt x="2473" y="736600"/>
                  </a:lnTo>
                  <a:lnTo>
                    <a:pt x="2577" y="740222"/>
                  </a:lnTo>
                  <a:lnTo>
                    <a:pt x="2700" y="744459"/>
                  </a:lnTo>
                  <a:lnTo>
                    <a:pt x="2729" y="745449"/>
                  </a:lnTo>
                  <a:lnTo>
                    <a:pt x="2840" y="749303"/>
                  </a:lnTo>
                  <a:lnTo>
                    <a:pt x="5106" y="800106"/>
                  </a:lnTo>
                  <a:lnTo>
                    <a:pt x="7999" y="838200"/>
                  </a:lnTo>
                  <a:lnTo>
                    <a:pt x="6427" y="812800"/>
                  </a:lnTo>
                  <a:lnTo>
                    <a:pt x="5472" y="792155"/>
                  </a:lnTo>
                  <a:lnTo>
                    <a:pt x="5403" y="790721"/>
                  </a:lnTo>
                  <a:lnTo>
                    <a:pt x="5177" y="787400"/>
                  </a:lnTo>
                  <a:lnTo>
                    <a:pt x="3599" y="762002"/>
                  </a:lnTo>
                  <a:lnTo>
                    <a:pt x="2290" y="727660"/>
                  </a:lnTo>
                  <a:close/>
                </a:path>
                <a:path w="5501005" h="1270000">
                  <a:moveTo>
                    <a:pt x="7081" y="810310"/>
                  </a:moveTo>
                  <a:lnTo>
                    <a:pt x="7127" y="812800"/>
                  </a:lnTo>
                  <a:lnTo>
                    <a:pt x="7410" y="818445"/>
                  </a:lnTo>
                  <a:lnTo>
                    <a:pt x="8228" y="825500"/>
                  </a:lnTo>
                  <a:lnTo>
                    <a:pt x="7914" y="820967"/>
                  </a:lnTo>
                  <a:lnTo>
                    <a:pt x="7081" y="810310"/>
                  </a:lnTo>
                  <a:close/>
                </a:path>
                <a:path w="5501005" h="1270000">
                  <a:moveTo>
                    <a:pt x="4734" y="774700"/>
                  </a:moveTo>
                  <a:lnTo>
                    <a:pt x="5383" y="790721"/>
                  </a:lnTo>
                  <a:lnTo>
                    <a:pt x="6755" y="812800"/>
                  </a:lnTo>
                  <a:lnTo>
                    <a:pt x="7410" y="818445"/>
                  </a:lnTo>
                  <a:lnTo>
                    <a:pt x="7127" y="812800"/>
                  </a:lnTo>
                  <a:lnTo>
                    <a:pt x="5442" y="787400"/>
                  </a:lnTo>
                  <a:lnTo>
                    <a:pt x="4734" y="774700"/>
                  </a:lnTo>
                  <a:close/>
                </a:path>
                <a:path w="5501005" h="1270000">
                  <a:moveTo>
                    <a:pt x="20125" y="810310"/>
                  </a:moveTo>
                  <a:lnTo>
                    <a:pt x="20191" y="812800"/>
                  </a:lnTo>
                  <a:lnTo>
                    <a:pt x="20775" y="818445"/>
                  </a:lnTo>
                  <a:lnTo>
                    <a:pt x="20125" y="810310"/>
                  </a:lnTo>
                  <a:close/>
                </a:path>
                <a:path w="5501005" h="1270000">
                  <a:moveTo>
                    <a:pt x="3783" y="754363"/>
                  </a:moveTo>
                  <a:lnTo>
                    <a:pt x="4251" y="766041"/>
                  </a:lnTo>
                  <a:lnTo>
                    <a:pt x="5442" y="787400"/>
                  </a:lnTo>
                  <a:lnTo>
                    <a:pt x="6285" y="800106"/>
                  </a:lnTo>
                  <a:lnTo>
                    <a:pt x="6144" y="795912"/>
                  </a:lnTo>
                  <a:lnTo>
                    <a:pt x="3783" y="754363"/>
                  </a:lnTo>
                  <a:close/>
                </a:path>
                <a:path w="5501005" h="1270000">
                  <a:moveTo>
                    <a:pt x="14073" y="774700"/>
                  </a:moveTo>
                  <a:lnTo>
                    <a:pt x="13662" y="774700"/>
                  </a:lnTo>
                  <a:lnTo>
                    <a:pt x="14766" y="795912"/>
                  </a:lnTo>
                  <a:lnTo>
                    <a:pt x="14648" y="790721"/>
                  </a:lnTo>
                  <a:lnTo>
                    <a:pt x="14073" y="774700"/>
                  </a:lnTo>
                  <a:close/>
                </a:path>
                <a:path w="5501005" h="1270000">
                  <a:moveTo>
                    <a:pt x="1645" y="698502"/>
                  </a:moveTo>
                  <a:lnTo>
                    <a:pt x="1697" y="709791"/>
                  </a:lnTo>
                  <a:lnTo>
                    <a:pt x="1797" y="713264"/>
                  </a:lnTo>
                  <a:lnTo>
                    <a:pt x="1916" y="717861"/>
                  </a:lnTo>
                  <a:lnTo>
                    <a:pt x="3599" y="762002"/>
                  </a:lnTo>
                  <a:lnTo>
                    <a:pt x="5177" y="787400"/>
                  </a:lnTo>
                  <a:lnTo>
                    <a:pt x="4333" y="767515"/>
                  </a:lnTo>
                  <a:lnTo>
                    <a:pt x="4063" y="762002"/>
                  </a:lnTo>
                  <a:lnTo>
                    <a:pt x="3600" y="754363"/>
                  </a:lnTo>
                  <a:lnTo>
                    <a:pt x="3541" y="753310"/>
                  </a:lnTo>
                  <a:lnTo>
                    <a:pt x="3439" y="751477"/>
                  </a:lnTo>
                  <a:lnTo>
                    <a:pt x="3318" y="749303"/>
                  </a:lnTo>
                  <a:lnTo>
                    <a:pt x="3208" y="744459"/>
                  </a:lnTo>
                  <a:lnTo>
                    <a:pt x="3107" y="740007"/>
                  </a:lnTo>
                  <a:lnTo>
                    <a:pt x="3029" y="736600"/>
                  </a:lnTo>
                  <a:lnTo>
                    <a:pt x="2877" y="734467"/>
                  </a:lnTo>
                  <a:lnTo>
                    <a:pt x="2286" y="720308"/>
                  </a:lnTo>
                  <a:lnTo>
                    <a:pt x="2184" y="717861"/>
                  </a:lnTo>
                  <a:lnTo>
                    <a:pt x="2111" y="716122"/>
                  </a:lnTo>
                  <a:lnTo>
                    <a:pt x="1992" y="713264"/>
                  </a:lnTo>
                  <a:lnTo>
                    <a:pt x="1877" y="709791"/>
                  </a:lnTo>
                  <a:lnTo>
                    <a:pt x="1760" y="704083"/>
                  </a:lnTo>
                  <a:lnTo>
                    <a:pt x="1645" y="698502"/>
                  </a:lnTo>
                  <a:close/>
                </a:path>
                <a:path w="5501005" h="1270000">
                  <a:moveTo>
                    <a:pt x="15816" y="754363"/>
                  </a:moveTo>
                  <a:lnTo>
                    <a:pt x="16520" y="773648"/>
                  </a:lnTo>
                  <a:lnTo>
                    <a:pt x="16559" y="774700"/>
                  </a:lnTo>
                  <a:lnTo>
                    <a:pt x="16934" y="774700"/>
                  </a:lnTo>
                  <a:lnTo>
                    <a:pt x="15816" y="754363"/>
                  </a:lnTo>
                  <a:close/>
                </a:path>
                <a:path w="5501005" h="1270000">
                  <a:moveTo>
                    <a:pt x="3335" y="745449"/>
                  </a:moveTo>
                  <a:lnTo>
                    <a:pt x="3439" y="751477"/>
                  </a:lnTo>
                  <a:lnTo>
                    <a:pt x="3541" y="753310"/>
                  </a:lnTo>
                  <a:lnTo>
                    <a:pt x="3600" y="754363"/>
                  </a:lnTo>
                  <a:lnTo>
                    <a:pt x="3496" y="749303"/>
                  </a:lnTo>
                  <a:lnTo>
                    <a:pt x="3335" y="745449"/>
                  </a:lnTo>
                  <a:close/>
                </a:path>
                <a:path w="5501005" h="1270000">
                  <a:moveTo>
                    <a:pt x="13627" y="740222"/>
                  </a:moveTo>
                  <a:lnTo>
                    <a:pt x="13702" y="749303"/>
                  </a:lnTo>
                  <a:lnTo>
                    <a:pt x="13974" y="749303"/>
                  </a:lnTo>
                  <a:lnTo>
                    <a:pt x="13627" y="740222"/>
                  </a:lnTo>
                  <a:close/>
                </a:path>
                <a:path w="5501005" h="1270000">
                  <a:moveTo>
                    <a:pt x="2860" y="723900"/>
                  </a:moveTo>
                  <a:lnTo>
                    <a:pt x="2826" y="727660"/>
                  </a:lnTo>
                  <a:lnTo>
                    <a:pt x="2981" y="734467"/>
                  </a:lnTo>
                  <a:lnTo>
                    <a:pt x="2966" y="736600"/>
                  </a:lnTo>
                  <a:lnTo>
                    <a:pt x="3294" y="744459"/>
                  </a:lnTo>
                  <a:lnTo>
                    <a:pt x="3335" y="745449"/>
                  </a:lnTo>
                  <a:lnTo>
                    <a:pt x="3213" y="736600"/>
                  </a:lnTo>
                  <a:lnTo>
                    <a:pt x="2965" y="727660"/>
                  </a:lnTo>
                  <a:lnTo>
                    <a:pt x="2860" y="723900"/>
                  </a:lnTo>
                  <a:close/>
                </a:path>
                <a:path w="5501005" h="1270000">
                  <a:moveTo>
                    <a:pt x="16175" y="562897"/>
                  </a:moveTo>
                  <a:lnTo>
                    <a:pt x="15575" y="581150"/>
                  </a:lnTo>
                  <a:lnTo>
                    <a:pt x="15473" y="685800"/>
                  </a:lnTo>
                  <a:lnTo>
                    <a:pt x="16673" y="734467"/>
                  </a:lnTo>
                  <a:lnTo>
                    <a:pt x="16725" y="736600"/>
                  </a:lnTo>
                  <a:lnTo>
                    <a:pt x="17105" y="744459"/>
                  </a:lnTo>
                  <a:lnTo>
                    <a:pt x="16052" y="685800"/>
                  </a:lnTo>
                  <a:lnTo>
                    <a:pt x="15956" y="680448"/>
                  </a:lnTo>
                  <a:lnTo>
                    <a:pt x="15871" y="675704"/>
                  </a:lnTo>
                  <a:lnTo>
                    <a:pt x="15791" y="596900"/>
                  </a:lnTo>
                  <a:lnTo>
                    <a:pt x="15935" y="584200"/>
                  </a:lnTo>
                  <a:lnTo>
                    <a:pt x="15969" y="581150"/>
                  </a:lnTo>
                  <a:lnTo>
                    <a:pt x="16078" y="571500"/>
                  </a:lnTo>
                  <a:lnTo>
                    <a:pt x="16175" y="562897"/>
                  </a:lnTo>
                  <a:close/>
                </a:path>
                <a:path w="5501005" h="1270000">
                  <a:moveTo>
                    <a:pt x="1765" y="680448"/>
                  </a:moveTo>
                  <a:lnTo>
                    <a:pt x="1877" y="709791"/>
                  </a:lnTo>
                  <a:lnTo>
                    <a:pt x="1992" y="713264"/>
                  </a:lnTo>
                  <a:lnTo>
                    <a:pt x="2877" y="734467"/>
                  </a:lnTo>
                  <a:lnTo>
                    <a:pt x="2776" y="725447"/>
                  </a:lnTo>
                  <a:lnTo>
                    <a:pt x="2659" y="720308"/>
                  </a:lnTo>
                  <a:lnTo>
                    <a:pt x="2428" y="720308"/>
                  </a:lnTo>
                  <a:lnTo>
                    <a:pt x="2305" y="704724"/>
                  </a:lnTo>
                  <a:lnTo>
                    <a:pt x="2181" y="698502"/>
                  </a:lnTo>
                  <a:lnTo>
                    <a:pt x="1888" y="685800"/>
                  </a:lnTo>
                  <a:lnTo>
                    <a:pt x="1765" y="680448"/>
                  </a:lnTo>
                  <a:close/>
                </a:path>
                <a:path w="5501005" h="1270000">
                  <a:moveTo>
                    <a:pt x="16844" y="482600"/>
                  </a:moveTo>
                  <a:lnTo>
                    <a:pt x="14997" y="482600"/>
                  </a:lnTo>
                  <a:lnTo>
                    <a:pt x="13623" y="512614"/>
                  </a:lnTo>
                  <a:lnTo>
                    <a:pt x="13586" y="513433"/>
                  </a:lnTo>
                  <a:lnTo>
                    <a:pt x="12117" y="581150"/>
                  </a:lnTo>
                  <a:lnTo>
                    <a:pt x="11559" y="608037"/>
                  </a:lnTo>
                  <a:lnTo>
                    <a:pt x="11676" y="654656"/>
                  </a:lnTo>
                  <a:lnTo>
                    <a:pt x="11794" y="675704"/>
                  </a:lnTo>
                  <a:lnTo>
                    <a:pt x="12364" y="698502"/>
                  </a:lnTo>
                  <a:lnTo>
                    <a:pt x="12396" y="699788"/>
                  </a:lnTo>
                  <a:lnTo>
                    <a:pt x="12519" y="704724"/>
                  </a:lnTo>
                  <a:lnTo>
                    <a:pt x="12646" y="709791"/>
                  </a:lnTo>
                  <a:lnTo>
                    <a:pt x="12736" y="713264"/>
                  </a:lnTo>
                  <a:lnTo>
                    <a:pt x="12813" y="716122"/>
                  </a:lnTo>
                  <a:lnTo>
                    <a:pt x="12901" y="719409"/>
                  </a:lnTo>
                  <a:lnTo>
                    <a:pt x="13021" y="723900"/>
                  </a:lnTo>
                  <a:lnTo>
                    <a:pt x="13147" y="727660"/>
                  </a:lnTo>
                  <a:lnTo>
                    <a:pt x="13033" y="711202"/>
                  </a:lnTo>
                  <a:lnTo>
                    <a:pt x="12916" y="704724"/>
                  </a:lnTo>
                  <a:lnTo>
                    <a:pt x="12803" y="698502"/>
                  </a:lnTo>
                  <a:lnTo>
                    <a:pt x="12518" y="685800"/>
                  </a:lnTo>
                  <a:lnTo>
                    <a:pt x="12392" y="675704"/>
                  </a:lnTo>
                  <a:lnTo>
                    <a:pt x="13338" y="675704"/>
                  </a:lnTo>
                  <a:lnTo>
                    <a:pt x="13257" y="667131"/>
                  </a:lnTo>
                  <a:lnTo>
                    <a:pt x="13139" y="654656"/>
                  </a:lnTo>
                  <a:lnTo>
                    <a:pt x="13038" y="644006"/>
                  </a:lnTo>
                  <a:lnTo>
                    <a:pt x="13003" y="596900"/>
                  </a:lnTo>
                  <a:lnTo>
                    <a:pt x="13481" y="571500"/>
                  </a:lnTo>
                  <a:lnTo>
                    <a:pt x="13521" y="569380"/>
                  </a:lnTo>
                  <a:lnTo>
                    <a:pt x="13643" y="562897"/>
                  </a:lnTo>
                  <a:lnTo>
                    <a:pt x="13721" y="558801"/>
                  </a:lnTo>
                  <a:lnTo>
                    <a:pt x="13830" y="552978"/>
                  </a:lnTo>
                  <a:lnTo>
                    <a:pt x="13941" y="547103"/>
                  </a:lnTo>
                  <a:lnTo>
                    <a:pt x="14029" y="544375"/>
                  </a:lnTo>
                  <a:lnTo>
                    <a:pt x="15878" y="498015"/>
                  </a:lnTo>
                  <a:lnTo>
                    <a:pt x="15986" y="495303"/>
                  </a:lnTo>
                  <a:lnTo>
                    <a:pt x="16844" y="482600"/>
                  </a:lnTo>
                  <a:close/>
                </a:path>
                <a:path w="5501005" h="1270000">
                  <a:moveTo>
                    <a:pt x="14239" y="705778"/>
                  </a:moveTo>
                  <a:lnTo>
                    <a:pt x="14260" y="713264"/>
                  </a:lnTo>
                  <a:lnTo>
                    <a:pt x="14658" y="723900"/>
                  </a:lnTo>
                  <a:lnTo>
                    <a:pt x="14547" y="716122"/>
                  </a:lnTo>
                  <a:lnTo>
                    <a:pt x="14462" y="713264"/>
                  </a:lnTo>
                  <a:lnTo>
                    <a:pt x="14358" y="709791"/>
                  </a:lnTo>
                  <a:lnTo>
                    <a:pt x="14239" y="705778"/>
                  </a:lnTo>
                  <a:close/>
                </a:path>
                <a:path w="5501005" h="1270000">
                  <a:moveTo>
                    <a:pt x="2517" y="714053"/>
                  </a:moveTo>
                  <a:lnTo>
                    <a:pt x="2428" y="720308"/>
                  </a:lnTo>
                  <a:lnTo>
                    <a:pt x="2659" y="720308"/>
                  </a:lnTo>
                  <a:lnTo>
                    <a:pt x="2564" y="716122"/>
                  </a:lnTo>
                  <a:lnTo>
                    <a:pt x="2517" y="714053"/>
                  </a:lnTo>
                  <a:close/>
                </a:path>
                <a:path w="5501005" h="1270000">
                  <a:moveTo>
                    <a:pt x="1384" y="685800"/>
                  </a:moveTo>
                  <a:lnTo>
                    <a:pt x="1471" y="698502"/>
                  </a:lnTo>
                  <a:lnTo>
                    <a:pt x="1545" y="692918"/>
                  </a:lnTo>
                  <a:lnTo>
                    <a:pt x="1384" y="685800"/>
                  </a:lnTo>
                  <a:close/>
                </a:path>
                <a:path w="5501005" h="1270000">
                  <a:moveTo>
                    <a:pt x="1010" y="647700"/>
                  </a:moveTo>
                  <a:lnTo>
                    <a:pt x="1123" y="673100"/>
                  </a:lnTo>
                  <a:lnTo>
                    <a:pt x="1530" y="692918"/>
                  </a:lnTo>
                  <a:lnTo>
                    <a:pt x="1639" y="673100"/>
                  </a:lnTo>
                  <a:lnTo>
                    <a:pt x="1458" y="667131"/>
                  </a:lnTo>
                  <a:lnTo>
                    <a:pt x="1010" y="647700"/>
                  </a:lnTo>
                  <a:close/>
                </a:path>
                <a:path w="5501005" h="1270000">
                  <a:moveTo>
                    <a:pt x="1798" y="667131"/>
                  </a:moveTo>
                  <a:lnTo>
                    <a:pt x="1853" y="682017"/>
                  </a:lnTo>
                  <a:lnTo>
                    <a:pt x="1945" y="685800"/>
                  </a:lnTo>
                  <a:lnTo>
                    <a:pt x="1885" y="673100"/>
                  </a:lnTo>
                  <a:lnTo>
                    <a:pt x="1798" y="667131"/>
                  </a:lnTo>
                  <a:close/>
                </a:path>
                <a:path w="5501005" h="1270000">
                  <a:moveTo>
                    <a:pt x="15597" y="532089"/>
                  </a:moveTo>
                  <a:lnTo>
                    <a:pt x="15415" y="533400"/>
                  </a:lnTo>
                  <a:lnTo>
                    <a:pt x="13969" y="581150"/>
                  </a:lnTo>
                  <a:lnTo>
                    <a:pt x="13876" y="584200"/>
                  </a:lnTo>
                  <a:lnTo>
                    <a:pt x="13812" y="682017"/>
                  </a:lnTo>
                  <a:lnTo>
                    <a:pt x="13691" y="638272"/>
                  </a:lnTo>
                  <a:lnTo>
                    <a:pt x="14332" y="584200"/>
                  </a:lnTo>
                  <a:lnTo>
                    <a:pt x="15299" y="544375"/>
                  </a:lnTo>
                  <a:lnTo>
                    <a:pt x="15424" y="539222"/>
                  </a:lnTo>
                  <a:lnTo>
                    <a:pt x="15500" y="536074"/>
                  </a:lnTo>
                  <a:lnTo>
                    <a:pt x="15597" y="532089"/>
                  </a:lnTo>
                  <a:close/>
                </a:path>
                <a:path w="5501005" h="1270000">
                  <a:moveTo>
                    <a:pt x="2065" y="584200"/>
                  </a:moveTo>
                  <a:lnTo>
                    <a:pt x="1629" y="596900"/>
                  </a:lnTo>
                  <a:lnTo>
                    <a:pt x="1311" y="608037"/>
                  </a:lnTo>
                  <a:lnTo>
                    <a:pt x="1266" y="609600"/>
                  </a:lnTo>
                  <a:lnTo>
                    <a:pt x="1165" y="622300"/>
                  </a:lnTo>
                  <a:lnTo>
                    <a:pt x="1064" y="635000"/>
                  </a:lnTo>
                  <a:lnTo>
                    <a:pt x="1015" y="647700"/>
                  </a:lnTo>
                  <a:lnTo>
                    <a:pt x="1635" y="673100"/>
                  </a:lnTo>
                  <a:lnTo>
                    <a:pt x="1761" y="647700"/>
                  </a:lnTo>
                  <a:lnTo>
                    <a:pt x="1882" y="622300"/>
                  </a:lnTo>
                  <a:lnTo>
                    <a:pt x="2004" y="596900"/>
                  </a:lnTo>
                  <a:lnTo>
                    <a:pt x="2065" y="584200"/>
                  </a:lnTo>
                  <a:close/>
                </a:path>
                <a:path w="5501005" h="1270000">
                  <a:moveTo>
                    <a:pt x="2697" y="562897"/>
                  </a:moveTo>
                  <a:lnTo>
                    <a:pt x="2415" y="569380"/>
                  </a:lnTo>
                  <a:lnTo>
                    <a:pt x="2079" y="581150"/>
                  </a:lnTo>
                  <a:lnTo>
                    <a:pt x="2004" y="596900"/>
                  </a:lnTo>
                  <a:lnTo>
                    <a:pt x="1882" y="622300"/>
                  </a:lnTo>
                  <a:lnTo>
                    <a:pt x="2062" y="612441"/>
                  </a:lnTo>
                  <a:lnTo>
                    <a:pt x="2155" y="596900"/>
                  </a:lnTo>
                  <a:lnTo>
                    <a:pt x="2231" y="584200"/>
                  </a:lnTo>
                  <a:lnTo>
                    <a:pt x="2697" y="562897"/>
                  </a:lnTo>
                  <a:close/>
                </a:path>
                <a:path w="5501005" h="1270000">
                  <a:moveTo>
                    <a:pt x="2950" y="496507"/>
                  </a:moveTo>
                  <a:lnTo>
                    <a:pt x="2775" y="497283"/>
                  </a:lnTo>
                  <a:lnTo>
                    <a:pt x="2041" y="507442"/>
                  </a:lnTo>
                  <a:lnTo>
                    <a:pt x="2000" y="508004"/>
                  </a:lnTo>
                  <a:lnTo>
                    <a:pt x="1870" y="512614"/>
                  </a:lnTo>
                  <a:lnTo>
                    <a:pt x="1846" y="513433"/>
                  </a:lnTo>
                  <a:lnTo>
                    <a:pt x="1739" y="517215"/>
                  </a:lnTo>
                  <a:lnTo>
                    <a:pt x="1677" y="519375"/>
                  </a:lnTo>
                  <a:lnTo>
                    <a:pt x="1579" y="522840"/>
                  </a:lnTo>
                  <a:lnTo>
                    <a:pt x="1479" y="526344"/>
                  </a:lnTo>
                  <a:lnTo>
                    <a:pt x="1741" y="522840"/>
                  </a:lnTo>
                  <a:lnTo>
                    <a:pt x="2881" y="498015"/>
                  </a:lnTo>
                  <a:lnTo>
                    <a:pt x="2950" y="496507"/>
                  </a:lnTo>
                  <a:close/>
                </a:path>
                <a:path w="5501005" h="1270000">
                  <a:moveTo>
                    <a:pt x="4088" y="513433"/>
                  </a:moveTo>
                  <a:lnTo>
                    <a:pt x="3823" y="517215"/>
                  </a:lnTo>
                  <a:lnTo>
                    <a:pt x="3721" y="519375"/>
                  </a:lnTo>
                  <a:lnTo>
                    <a:pt x="3658" y="520700"/>
                  </a:lnTo>
                  <a:lnTo>
                    <a:pt x="3564" y="522840"/>
                  </a:lnTo>
                  <a:lnTo>
                    <a:pt x="3799" y="520700"/>
                  </a:lnTo>
                  <a:lnTo>
                    <a:pt x="3867" y="519375"/>
                  </a:lnTo>
                  <a:lnTo>
                    <a:pt x="3977" y="517215"/>
                  </a:lnTo>
                  <a:lnTo>
                    <a:pt x="4088" y="513433"/>
                  </a:lnTo>
                  <a:close/>
                </a:path>
                <a:path w="5501005" h="1270000">
                  <a:moveTo>
                    <a:pt x="13746" y="508004"/>
                  </a:moveTo>
                  <a:lnTo>
                    <a:pt x="13371" y="512614"/>
                  </a:lnTo>
                  <a:lnTo>
                    <a:pt x="13023" y="517215"/>
                  </a:lnTo>
                  <a:lnTo>
                    <a:pt x="12838" y="519375"/>
                  </a:lnTo>
                  <a:lnTo>
                    <a:pt x="12760" y="520700"/>
                  </a:lnTo>
                  <a:lnTo>
                    <a:pt x="13253" y="520700"/>
                  </a:lnTo>
                  <a:lnTo>
                    <a:pt x="13586" y="513433"/>
                  </a:lnTo>
                  <a:lnTo>
                    <a:pt x="13746" y="508004"/>
                  </a:lnTo>
                  <a:close/>
                </a:path>
                <a:path w="5501005" h="1270000">
                  <a:moveTo>
                    <a:pt x="14552" y="492325"/>
                  </a:moveTo>
                  <a:lnTo>
                    <a:pt x="14366" y="493354"/>
                  </a:lnTo>
                  <a:lnTo>
                    <a:pt x="13235" y="512614"/>
                  </a:lnTo>
                  <a:lnTo>
                    <a:pt x="13187" y="513433"/>
                  </a:lnTo>
                  <a:lnTo>
                    <a:pt x="13371" y="512614"/>
                  </a:lnTo>
                  <a:lnTo>
                    <a:pt x="13720" y="508004"/>
                  </a:lnTo>
                  <a:lnTo>
                    <a:pt x="13934" y="505550"/>
                  </a:lnTo>
                  <a:lnTo>
                    <a:pt x="14292" y="498015"/>
                  </a:lnTo>
                  <a:lnTo>
                    <a:pt x="14416" y="495303"/>
                  </a:lnTo>
                  <a:lnTo>
                    <a:pt x="14505" y="493354"/>
                  </a:lnTo>
                  <a:lnTo>
                    <a:pt x="14552" y="492325"/>
                  </a:lnTo>
                  <a:close/>
                </a:path>
                <a:path w="5501005" h="1270000">
                  <a:moveTo>
                    <a:pt x="7002" y="458668"/>
                  </a:moveTo>
                  <a:lnTo>
                    <a:pt x="6075" y="469900"/>
                  </a:lnTo>
                  <a:lnTo>
                    <a:pt x="5025" y="491965"/>
                  </a:lnTo>
                  <a:lnTo>
                    <a:pt x="4953" y="493354"/>
                  </a:lnTo>
                  <a:lnTo>
                    <a:pt x="4847" y="497283"/>
                  </a:lnTo>
                  <a:lnTo>
                    <a:pt x="4735" y="501451"/>
                  </a:lnTo>
                  <a:lnTo>
                    <a:pt x="4961" y="498015"/>
                  </a:lnTo>
                  <a:lnTo>
                    <a:pt x="6077" y="476249"/>
                  </a:lnTo>
                  <a:lnTo>
                    <a:pt x="7002" y="458668"/>
                  </a:lnTo>
                  <a:close/>
                </a:path>
                <a:path w="5501005" h="1270000">
                  <a:moveTo>
                    <a:pt x="8280" y="429668"/>
                  </a:moveTo>
                  <a:lnTo>
                    <a:pt x="8003" y="431237"/>
                  </a:lnTo>
                  <a:lnTo>
                    <a:pt x="4172" y="469900"/>
                  </a:lnTo>
                  <a:lnTo>
                    <a:pt x="3159" y="491965"/>
                  </a:lnTo>
                  <a:lnTo>
                    <a:pt x="4753" y="469900"/>
                  </a:lnTo>
                  <a:lnTo>
                    <a:pt x="8280" y="429668"/>
                  </a:lnTo>
                  <a:close/>
                </a:path>
                <a:path w="5501005" h="1270000">
                  <a:moveTo>
                    <a:pt x="21917" y="432357"/>
                  </a:moveTo>
                  <a:lnTo>
                    <a:pt x="20547" y="444500"/>
                  </a:lnTo>
                  <a:lnTo>
                    <a:pt x="17727" y="482600"/>
                  </a:lnTo>
                  <a:lnTo>
                    <a:pt x="17301" y="491965"/>
                  </a:lnTo>
                  <a:lnTo>
                    <a:pt x="17744" y="486949"/>
                  </a:lnTo>
                  <a:lnTo>
                    <a:pt x="21917" y="432357"/>
                  </a:lnTo>
                  <a:close/>
                </a:path>
                <a:path w="5501005" h="1270000">
                  <a:moveTo>
                    <a:pt x="9138" y="432357"/>
                  </a:moveTo>
                  <a:lnTo>
                    <a:pt x="8576" y="436848"/>
                  </a:lnTo>
                  <a:lnTo>
                    <a:pt x="7720" y="444500"/>
                  </a:lnTo>
                  <a:lnTo>
                    <a:pt x="7078" y="457200"/>
                  </a:lnTo>
                  <a:lnTo>
                    <a:pt x="8118" y="444500"/>
                  </a:lnTo>
                  <a:lnTo>
                    <a:pt x="7974" y="444500"/>
                  </a:lnTo>
                  <a:lnTo>
                    <a:pt x="8690" y="437209"/>
                  </a:lnTo>
                  <a:lnTo>
                    <a:pt x="9138" y="432357"/>
                  </a:lnTo>
                  <a:close/>
                </a:path>
                <a:path w="5501005" h="1270000">
                  <a:moveTo>
                    <a:pt x="8485" y="439842"/>
                  </a:moveTo>
                  <a:lnTo>
                    <a:pt x="7974" y="444500"/>
                  </a:lnTo>
                  <a:lnTo>
                    <a:pt x="8118" y="444500"/>
                  </a:lnTo>
                  <a:lnTo>
                    <a:pt x="8485" y="439842"/>
                  </a:lnTo>
                  <a:close/>
                </a:path>
                <a:path w="5501005" h="1270000">
                  <a:moveTo>
                    <a:pt x="26551" y="353078"/>
                  </a:moveTo>
                  <a:lnTo>
                    <a:pt x="26297" y="353709"/>
                  </a:lnTo>
                  <a:lnTo>
                    <a:pt x="26078" y="354628"/>
                  </a:lnTo>
                  <a:lnTo>
                    <a:pt x="22416" y="368300"/>
                  </a:lnTo>
                  <a:lnTo>
                    <a:pt x="21577" y="372065"/>
                  </a:lnTo>
                  <a:lnTo>
                    <a:pt x="20276" y="381000"/>
                  </a:lnTo>
                  <a:lnTo>
                    <a:pt x="18126" y="398103"/>
                  </a:lnTo>
                  <a:lnTo>
                    <a:pt x="17962" y="398631"/>
                  </a:lnTo>
                  <a:lnTo>
                    <a:pt x="17393" y="404807"/>
                  </a:lnTo>
                  <a:lnTo>
                    <a:pt x="17368" y="405080"/>
                  </a:lnTo>
                  <a:lnTo>
                    <a:pt x="17246" y="406400"/>
                  </a:lnTo>
                  <a:lnTo>
                    <a:pt x="15402" y="418689"/>
                  </a:lnTo>
                  <a:lnTo>
                    <a:pt x="15303" y="419637"/>
                  </a:lnTo>
                  <a:lnTo>
                    <a:pt x="14689" y="428447"/>
                  </a:lnTo>
                  <a:lnTo>
                    <a:pt x="14604" y="429668"/>
                  </a:lnTo>
                  <a:lnTo>
                    <a:pt x="14495" y="431237"/>
                  </a:lnTo>
                  <a:lnTo>
                    <a:pt x="14455" y="431808"/>
                  </a:lnTo>
                  <a:lnTo>
                    <a:pt x="13627" y="431808"/>
                  </a:lnTo>
                  <a:lnTo>
                    <a:pt x="12849" y="444500"/>
                  </a:lnTo>
                  <a:lnTo>
                    <a:pt x="15685" y="444500"/>
                  </a:lnTo>
                  <a:lnTo>
                    <a:pt x="19521" y="406400"/>
                  </a:lnTo>
                  <a:lnTo>
                    <a:pt x="24849" y="368300"/>
                  </a:lnTo>
                  <a:lnTo>
                    <a:pt x="24382" y="368300"/>
                  </a:lnTo>
                  <a:lnTo>
                    <a:pt x="25095" y="363484"/>
                  </a:lnTo>
                  <a:lnTo>
                    <a:pt x="26461" y="353709"/>
                  </a:lnTo>
                  <a:lnTo>
                    <a:pt x="26551" y="353078"/>
                  </a:lnTo>
                  <a:close/>
                </a:path>
                <a:path w="5501005" h="1270000">
                  <a:moveTo>
                    <a:pt x="24088" y="398631"/>
                  </a:moveTo>
                  <a:lnTo>
                    <a:pt x="22458" y="406400"/>
                  </a:lnTo>
                  <a:lnTo>
                    <a:pt x="20301" y="431237"/>
                  </a:lnTo>
                  <a:lnTo>
                    <a:pt x="20251" y="431808"/>
                  </a:lnTo>
                  <a:lnTo>
                    <a:pt x="18439" y="444500"/>
                  </a:lnTo>
                  <a:lnTo>
                    <a:pt x="19418" y="444500"/>
                  </a:lnTo>
                  <a:lnTo>
                    <a:pt x="24088" y="398631"/>
                  </a:lnTo>
                  <a:close/>
                </a:path>
                <a:path w="5501005" h="1270000">
                  <a:moveTo>
                    <a:pt x="9555" y="429668"/>
                  </a:moveTo>
                  <a:lnTo>
                    <a:pt x="9276" y="431237"/>
                  </a:lnTo>
                  <a:lnTo>
                    <a:pt x="8725" y="436848"/>
                  </a:lnTo>
                  <a:lnTo>
                    <a:pt x="9306" y="432357"/>
                  </a:lnTo>
                  <a:lnTo>
                    <a:pt x="9555" y="429668"/>
                  </a:lnTo>
                  <a:close/>
                </a:path>
                <a:path w="5501005" h="1270000">
                  <a:moveTo>
                    <a:pt x="12822" y="401565"/>
                  </a:moveTo>
                  <a:lnTo>
                    <a:pt x="11605" y="406400"/>
                  </a:lnTo>
                  <a:lnTo>
                    <a:pt x="10652" y="417216"/>
                  </a:lnTo>
                  <a:lnTo>
                    <a:pt x="11785" y="409281"/>
                  </a:lnTo>
                  <a:lnTo>
                    <a:pt x="12822" y="401565"/>
                  </a:lnTo>
                  <a:close/>
                </a:path>
                <a:path w="5501005" h="1270000">
                  <a:moveTo>
                    <a:pt x="27155" y="330218"/>
                  </a:moveTo>
                  <a:lnTo>
                    <a:pt x="26102" y="330218"/>
                  </a:lnTo>
                  <a:lnTo>
                    <a:pt x="23045" y="344591"/>
                  </a:lnTo>
                  <a:lnTo>
                    <a:pt x="18191" y="368300"/>
                  </a:lnTo>
                  <a:lnTo>
                    <a:pt x="13878" y="393700"/>
                  </a:lnTo>
                  <a:lnTo>
                    <a:pt x="12822" y="401565"/>
                  </a:lnTo>
                  <a:lnTo>
                    <a:pt x="13693" y="398103"/>
                  </a:lnTo>
                  <a:lnTo>
                    <a:pt x="14219" y="393700"/>
                  </a:lnTo>
                  <a:lnTo>
                    <a:pt x="15634" y="388748"/>
                  </a:lnTo>
                  <a:lnTo>
                    <a:pt x="19074" y="368300"/>
                  </a:lnTo>
                  <a:lnTo>
                    <a:pt x="24459" y="343813"/>
                  </a:lnTo>
                  <a:lnTo>
                    <a:pt x="27030" y="330847"/>
                  </a:lnTo>
                  <a:lnTo>
                    <a:pt x="27155" y="330218"/>
                  </a:lnTo>
                  <a:close/>
                </a:path>
                <a:path w="5501005" h="1270000">
                  <a:moveTo>
                    <a:pt x="26876" y="390738"/>
                  </a:moveTo>
                  <a:lnTo>
                    <a:pt x="26216" y="393700"/>
                  </a:lnTo>
                  <a:lnTo>
                    <a:pt x="25347" y="401565"/>
                  </a:lnTo>
                  <a:lnTo>
                    <a:pt x="25821" y="398631"/>
                  </a:lnTo>
                  <a:lnTo>
                    <a:pt x="26876" y="390738"/>
                  </a:lnTo>
                  <a:close/>
                </a:path>
                <a:path w="5501005" h="1270000">
                  <a:moveTo>
                    <a:pt x="15634" y="388748"/>
                  </a:moveTo>
                  <a:lnTo>
                    <a:pt x="14219" y="393700"/>
                  </a:lnTo>
                  <a:lnTo>
                    <a:pt x="13693" y="398103"/>
                  </a:lnTo>
                  <a:lnTo>
                    <a:pt x="14802" y="393700"/>
                  </a:lnTo>
                  <a:lnTo>
                    <a:pt x="15634" y="388748"/>
                  </a:lnTo>
                  <a:close/>
                </a:path>
                <a:path w="5501005" h="1270000">
                  <a:moveTo>
                    <a:pt x="21577" y="372065"/>
                  </a:moveTo>
                  <a:lnTo>
                    <a:pt x="19588" y="381000"/>
                  </a:lnTo>
                  <a:lnTo>
                    <a:pt x="18011" y="398103"/>
                  </a:lnTo>
                  <a:lnTo>
                    <a:pt x="18679" y="393700"/>
                  </a:lnTo>
                  <a:lnTo>
                    <a:pt x="20276" y="381000"/>
                  </a:lnTo>
                  <a:lnTo>
                    <a:pt x="21577" y="372065"/>
                  </a:lnTo>
                  <a:close/>
                </a:path>
                <a:path w="5501005" h="1270000">
                  <a:moveTo>
                    <a:pt x="26151" y="385492"/>
                  </a:moveTo>
                  <a:lnTo>
                    <a:pt x="24590" y="393700"/>
                  </a:lnTo>
                  <a:lnTo>
                    <a:pt x="24141" y="398103"/>
                  </a:lnTo>
                  <a:lnTo>
                    <a:pt x="25122" y="393700"/>
                  </a:lnTo>
                  <a:lnTo>
                    <a:pt x="26151" y="385492"/>
                  </a:lnTo>
                  <a:close/>
                </a:path>
                <a:path w="5501005" h="1270000">
                  <a:moveTo>
                    <a:pt x="43822" y="315213"/>
                  </a:moveTo>
                  <a:lnTo>
                    <a:pt x="43271" y="316368"/>
                  </a:lnTo>
                  <a:lnTo>
                    <a:pt x="42842" y="317520"/>
                  </a:lnTo>
                  <a:lnTo>
                    <a:pt x="39336" y="330218"/>
                  </a:lnTo>
                  <a:lnTo>
                    <a:pt x="37112" y="342497"/>
                  </a:lnTo>
                  <a:lnTo>
                    <a:pt x="37033" y="342936"/>
                  </a:lnTo>
                  <a:lnTo>
                    <a:pt x="36754" y="342936"/>
                  </a:lnTo>
                  <a:lnTo>
                    <a:pt x="35008" y="354628"/>
                  </a:lnTo>
                  <a:lnTo>
                    <a:pt x="34964" y="354921"/>
                  </a:lnTo>
                  <a:lnTo>
                    <a:pt x="34860" y="355607"/>
                  </a:lnTo>
                  <a:lnTo>
                    <a:pt x="29875" y="368300"/>
                  </a:lnTo>
                  <a:lnTo>
                    <a:pt x="26876" y="390738"/>
                  </a:lnTo>
                  <a:lnTo>
                    <a:pt x="31720" y="368300"/>
                  </a:lnTo>
                  <a:lnTo>
                    <a:pt x="38353" y="343299"/>
                  </a:lnTo>
                  <a:lnTo>
                    <a:pt x="38449" y="342936"/>
                  </a:lnTo>
                  <a:lnTo>
                    <a:pt x="42483" y="330218"/>
                  </a:lnTo>
                  <a:lnTo>
                    <a:pt x="40709" y="330218"/>
                  </a:lnTo>
                  <a:lnTo>
                    <a:pt x="44100" y="317520"/>
                  </a:lnTo>
                  <a:lnTo>
                    <a:pt x="43647" y="317520"/>
                  </a:lnTo>
                  <a:lnTo>
                    <a:pt x="43734" y="316368"/>
                  </a:lnTo>
                  <a:lnTo>
                    <a:pt x="43822" y="315213"/>
                  </a:lnTo>
                  <a:close/>
                </a:path>
                <a:path w="5501005" h="1270000">
                  <a:moveTo>
                    <a:pt x="29553" y="363484"/>
                  </a:moveTo>
                  <a:lnTo>
                    <a:pt x="28307" y="368300"/>
                  </a:lnTo>
                  <a:lnTo>
                    <a:pt x="26151" y="385492"/>
                  </a:lnTo>
                  <a:lnTo>
                    <a:pt x="28680" y="372065"/>
                  </a:lnTo>
                  <a:lnTo>
                    <a:pt x="29018" y="368300"/>
                  </a:lnTo>
                  <a:lnTo>
                    <a:pt x="29553" y="363484"/>
                  </a:lnTo>
                  <a:close/>
                </a:path>
                <a:path w="5501005" h="1270000">
                  <a:moveTo>
                    <a:pt x="31823" y="355607"/>
                  </a:moveTo>
                  <a:lnTo>
                    <a:pt x="31420" y="356920"/>
                  </a:lnTo>
                  <a:lnTo>
                    <a:pt x="29553" y="363484"/>
                  </a:lnTo>
                  <a:lnTo>
                    <a:pt x="28611" y="372065"/>
                  </a:lnTo>
                  <a:lnTo>
                    <a:pt x="29389" y="368300"/>
                  </a:lnTo>
                  <a:lnTo>
                    <a:pt x="31391" y="357670"/>
                  </a:lnTo>
                  <a:lnTo>
                    <a:pt x="31823" y="355607"/>
                  </a:lnTo>
                  <a:close/>
                </a:path>
                <a:path w="5501005" h="1270000">
                  <a:moveTo>
                    <a:pt x="33321" y="330218"/>
                  </a:moveTo>
                  <a:lnTo>
                    <a:pt x="32802" y="330218"/>
                  </a:lnTo>
                  <a:lnTo>
                    <a:pt x="32235" y="331716"/>
                  </a:lnTo>
                  <a:lnTo>
                    <a:pt x="31771" y="332824"/>
                  </a:lnTo>
                  <a:lnTo>
                    <a:pt x="31345" y="334372"/>
                  </a:lnTo>
                  <a:lnTo>
                    <a:pt x="31205" y="334501"/>
                  </a:lnTo>
                  <a:lnTo>
                    <a:pt x="29738" y="342497"/>
                  </a:lnTo>
                  <a:lnTo>
                    <a:pt x="29653" y="342936"/>
                  </a:lnTo>
                  <a:lnTo>
                    <a:pt x="27677" y="349397"/>
                  </a:lnTo>
                  <a:lnTo>
                    <a:pt x="26612" y="354628"/>
                  </a:lnTo>
                  <a:lnTo>
                    <a:pt x="26523" y="355067"/>
                  </a:lnTo>
                  <a:lnTo>
                    <a:pt x="26413" y="355607"/>
                  </a:lnTo>
                  <a:lnTo>
                    <a:pt x="26261" y="355607"/>
                  </a:lnTo>
                  <a:lnTo>
                    <a:pt x="25068" y="363484"/>
                  </a:lnTo>
                  <a:lnTo>
                    <a:pt x="24382" y="368300"/>
                  </a:lnTo>
                  <a:lnTo>
                    <a:pt x="24849" y="368300"/>
                  </a:lnTo>
                  <a:lnTo>
                    <a:pt x="26624" y="355607"/>
                  </a:lnTo>
                  <a:lnTo>
                    <a:pt x="32393" y="339893"/>
                  </a:lnTo>
                  <a:lnTo>
                    <a:pt x="32753" y="336141"/>
                  </a:lnTo>
                  <a:lnTo>
                    <a:pt x="32800" y="335644"/>
                  </a:lnTo>
                  <a:lnTo>
                    <a:pt x="32923" y="334372"/>
                  </a:lnTo>
                  <a:lnTo>
                    <a:pt x="33013" y="333430"/>
                  </a:lnTo>
                  <a:lnTo>
                    <a:pt x="33071" y="332824"/>
                  </a:lnTo>
                  <a:lnTo>
                    <a:pt x="33178" y="331716"/>
                  </a:lnTo>
                  <a:lnTo>
                    <a:pt x="33275" y="330706"/>
                  </a:lnTo>
                  <a:lnTo>
                    <a:pt x="33321" y="330218"/>
                  </a:lnTo>
                  <a:close/>
                </a:path>
                <a:path w="5501005" h="1270000">
                  <a:moveTo>
                    <a:pt x="27720" y="344877"/>
                  </a:moveTo>
                  <a:lnTo>
                    <a:pt x="24431" y="355607"/>
                  </a:lnTo>
                  <a:lnTo>
                    <a:pt x="25777" y="355607"/>
                  </a:lnTo>
                  <a:lnTo>
                    <a:pt x="25942" y="355067"/>
                  </a:lnTo>
                  <a:lnTo>
                    <a:pt x="26037" y="354628"/>
                  </a:lnTo>
                  <a:lnTo>
                    <a:pt x="26685" y="352135"/>
                  </a:lnTo>
                  <a:lnTo>
                    <a:pt x="27720" y="344877"/>
                  </a:lnTo>
                  <a:close/>
                </a:path>
                <a:path w="5501005" h="1270000">
                  <a:moveTo>
                    <a:pt x="5476374" y="330847"/>
                  </a:moveTo>
                  <a:lnTo>
                    <a:pt x="5478477" y="342497"/>
                  </a:lnTo>
                  <a:lnTo>
                    <a:pt x="5478564" y="342936"/>
                  </a:lnTo>
                  <a:lnTo>
                    <a:pt x="5483120" y="354628"/>
                  </a:lnTo>
                  <a:lnTo>
                    <a:pt x="5483235" y="354921"/>
                  </a:lnTo>
                  <a:lnTo>
                    <a:pt x="5483291" y="355067"/>
                  </a:lnTo>
                  <a:lnTo>
                    <a:pt x="5483321" y="354628"/>
                  </a:lnTo>
                  <a:lnTo>
                    <a:pt x="5481343" y="343813"/>
                  </a:lnTo>
                  <a:lnTo>
                    <a:pt x="5481249" y="343299"/>
                  </a:lnTo>
                  <a:lnTo>
                    <a:pt x="5481182" y="342936"/>
                  </a:lnTo>
                  <a:lnTo>
                    <a:pt x="5476374" y="330847"/>
                  </a:lnTo>
                  <a:close/>
                </a:path>
                <a:path w="5501005" h="1270000">
                  <a:moveTo>
                    <a:pt x="40126" y="323483"/>
                  </a:moveTo>
                  <a:lnTo>
                    <a:pt x="39472" y="325778"/>
                  </a:lnTo>
                  <a:lnTo>
                    <a:pt x="38304" y="330218"/>
                  </a:lnTo>
                  <a:lnTo>
                    <a:pt x="35251" y="342497"/>
                  </a:lnTo>
                  <a:lnTo>
                    <a:pt x="35136" y="342936"/>
                  </a:lnTo>
                  <a:lnTo>
                    <a:pt x="33850" y="346251"/>
                  </a:lnTo>
                  <a:lnTo>
                    <a:pt x="32197" y="353709"/>
                  </a:lnTo>
                  <a:lnTo>
                    <a:pt x="32047" y="354628"/>
                  </a:lnTo>
                  <a:lnTo>
                    <a:pt x="32389" y="353709"/>
                  </a:lnTo>
                  <a:lnTo>
                    <a:pt x="35739" y="343299"/>
                  </a:lnTo>
                  <a:lnTo>
                    <a:pt x="35856" y="342936"/>
                  </a:lnTo>
                  <a:lnTo>
                    <a:pt x="40126" y="323483"/>
                  </a:lnTo>
                  <a:close/>
                </a:path>
                <a:path w="5501005" h="1270000">
                  <a:moveTo>
                    <a:pt x="28590" y="344877"/>
                  </a:moveTo>
                  <a:lnTo>
                    <a:pt x="28153" y="346251"/>
                  </a:lnTo>
                  <a:lnTo>
                    <a:pt x="26685" y="352135"/>
                  </a:lnTo>
                  <a:lnTo>
                    <a:pt x="26571" y="352937"/>
                  </a:lnTo>
                  <a:lnTo>
                    <a:pt x="26839" y="352135"/>
                  </a:lnTo>
                  <a:lnTo>
                    <a:pt x="27677" y="349397"/>
                  </a:lnTo>
                  <a:lnTo>
                    <a:pt x="28590" y="344877"/>
                  </a:lnTo>
                  <a:close/>
                </a:path>
                <a:path w="5501005" h="1270000">
                  <a:moveTo>
                    <a:pt x="29247" y="339893"/>
                  </a:moveTo>
                  <a:lnTo>
                    <a:pt x="28500" y="341573"/>
                  </a:lnTo>
                  <a:lnTo>
                    <a:pt x="28200" y="342497"/>
                  </a:lnTo>
                  <a:lnTo>
                    <a:pt x="28115" y="342760"/>
                  </a:lnTo>
                  <a:lnTo>
                    <a:pt x="28061" y="342936"/>
                  </a:lnTo>
                  <a:lnTo>
                    <a:pt x="27944" y="343299"/>
                  </a:lnTo>
                  <a:lnTo>
                    <a:pt x="27871" y="343813"/>
                  </a:lnTo>
                  <a:lnTo>
                    <a:pt x="27760" y="344591"/>
                  </a:lnTo>
                  <a:lnTo>
                    <a:pt x="28045" y="343813"/>
                  </a:lnTo>
                  <a:lnTo>
                    <a:pt x="29247" y="339893"/>
                  </a:lnTo>
                  <a:close/>
                </a:path>
                <a:path w="5501005" h="1270000">
                  <a:moveTo>
                    <a:pt x="33584" y="321530"/>
                  </a:moveTo>
                  <a:lnTo>
                    <a:pt x="33197" y="322372"/>
                  </a:lnTo>
                  <a:lnTo>
                    <a:pt x="26921" y="342497"/>
                  </a:lnTo>
                  <a:lnTo>
                    <a:pt x="26816" y="342760"/>
                  </a:lnTo>
                  <a:lnTo>
                    <a:pt x="26790" y="342936"/>
                  </a:lnTo>
                  <a:lnTo>
                    <a:pt x="28048" y="342936"/>
                  </a:lnTo>
                  <a:lnTo>
                    <a:pt x="31348" y="332824"/>
                  </a:lnTo>
                  <a:lnTo>
                    <a:pt x="31477" y="332021"/>
                  </a:lnTo>
                  <a:lnTo>
                    <a:pt x="31744" y="330847"/>
                  </a:lnTo>
                  <a:lnTo>
                    <a:pt x="31776" y="330706"/>
                  </a:lnTo>
                  <a:lnTo>
                    <a:pt x="31887" y="330218"/>
                  </a:lnTo>
                  <a:lnTo>
                    <a:pt x="31366" y="330218"/>
                  </a:lnTo>
                  <a:lnTo>
                    <a:pt x="32805" y="325778"/>
                  </a:lnTo>
                  <a:lnTo>
                    <a:pt x="33584" y="321530"/>
                  </a:lnTo>
                  <a:close/>
                </a:path>
                <a:path w="5501005" h="1270000">
                  <a:moveTo>
                    <a:pt x="37832" y="336141"/>
                  </a:moveTo>
                  <a:lnTo>
                    <a:pt x="37234" y="339100"/>
                  </a:lnTo>
                  <a:lnTo>
                    <a:pt x="36692" y="342497"/>
                  </a:lnTo>
                  <a:lnTo>
                    <a:pt x="36622" y="342936"/>
                  </a:lnTo>
                  <a:lnTo>
                    <a:pt x="36753" y="342936"/>
                  </a:lnTo>
                  <a:lnTo>
                    <a:pt x="37832" y="336141"/>
                  </a:lnTo>
                  <a:close/>
                </a:path>
                <a:path w="5501005" h="1270000">
                  <a:moveTo>
                    <a:pt x="42523" y="307156"/>
                  </a:moveTo>
                  <a:lnTo>
                    <a:pt x="42297" y="307460"/>
                  </a:lnTo>
                  <a:lnTo>
                    <a:pt x="38677" y="317520"/>
                  </a:lnTo>
                  <a:lnTo>
                    <a:pt x="35107" y="330218"/>
                  </a:lnTo>
                  <a:lnTo>
                    <a:pt x="35945" y="330218"/>
                  </a:lnTo>
                  <a:lnTo>
                    <a:pt x="32393" y="339893"/>
                  </a:lnTo>
                  <a:lnTo>
                    <a:pt x="32231" y="341573"/>
                  </a:lnTo>
                  <a:lnTo>
                    <a:pt x="32143" y="342497"/>
                  </a:lnTo>
                  <a:lnTo>
                    <a:pt x="32542" y="341573"/>
                  </a:lnTo>
                  <a:lnTo>
                    <a:pt x="39860" y="317520"/>
                  </a:lnTo>
                  <a:lnTo>
                    <a:pt x="40890" y="315213"/>
                  </a:lnTo>
                  <a:lnTo>
                    <a:pt x="42335" y="308087"/>
                  </a:lnTo>
                  <a:lnTo>
                    <a:pt x="42462" y="307460"/>
                  </a:lnTo>
                  <a:lnTo>
                    <a:pt x="42523" y="307156"/>
                  </a:lnTo>
                  <a:close/>
                </a:path>
                <a:path w="5501005" h="1270000">
                  <a:moveTo>
                    <a:pt x="29322" y="325778"/>
                  </a:moveTo>
                  <a:lnTo>
                    <a:pt x="28935" y="326529"/>
                  </a:lnTo>
                  <a:lnTo>
                    <a:pt x="27155" y="330218"/>
                  </a:lnTo>
                  <a:lnTo>
                    <a:pt x="24903" y="341573"/>
                  </a:lnTo>
                  <a:lnTo>
                    <a:pt x="25480" y="339893"/>
                  </a:lnTo>
                  <a:lnTo>
                    <a:pt x="29322" y="325778"/>
                  </a:lnTo>
                  <a:close/>
                </a:path>
                <a:path w="5501005" h="1270000">
                  <a:moveTo>
                    <a:pt x="30472" y="335898"/>
                  </a:moveTo>
                  <a:lnTo>
                    <a:pt x="30266" y="336141"/>
                  </a:lnTo>
                  <a:lnTo>
                    <a:pt x="29047" y="339893"/>
                  </a:lnTo>
                  <a:lnTo>
                    <a:pt x="29490" y="339100"/>
                  </a:lnTo>
                  <a:lnTo>
                    <a:pt x="30397" y="336141"/>
                  </a:lnTo>
                  <a:lnTo>
                    <a:pt x="30472" y="335898"/>
                  </a:lnTo>
                  <a:close/>
                </a:path>
                <a:path w="5501005" h="1270000">
                  <a:moveTo>
                    <a:pt x="31345" y="334372"/>
                  </a:moveTo>
                  <a:lnTo>
                    <a:pt x="31180" y="334501"/>
                  </a:lnTo>
                  <a:lnTo>
                    <a:pt x="30747" y="335644"/>
                  </a:lnTo>
                  <a:lnTo>
                    <a:pt x="30641" y="335898"/>
                  </a:lnTo>
                  <a:lnTo>
                    <a:pt x="29706" y="339893"/>
                  </a:lnTo>
                  <a:lnTo>
                    <a:pt x="30040" y="339100"/>
                  </a:lnTo>
                  <a:lnTo>
                    <a:pt x="31310" y="334501"/>
                  </a:lnTo>
                  <a:lnTo>
                    <a:pt x="31228" y="334372"/>
                  </a:lnTo>
                  <a:close/>
                </a:path>
                <a:path w="5501005" h="1270000">
                  <a:moveTo>
                    <a:pt x="35945" y="330218"/>
                  </a:moveTo>
                  <a:lnTo>
                    <a:pt x="33321" y="330218"/>
                  </a:lnTo>
                  <a:lnTo>
                    <a:pt x="32469" y="339100"/>
                  </a:lnTo>
                  <a:lnTo>
                    <a:pt x="32393" y="339893"/>
                  </a:lnTo>
                  <a:lnTo>
                    <a:pt x="35945" y="330218"/>
                  </a:lnTo>
                  <a:close/>
                </a:path>
                <a:path w="5501005" h="1270000">
                  <a:moveTo>
                    <a:pt x="30916" y="334501"/>
                  </a:moveTo>
                  <a:lnTo>
                    <a:pt x="29490" y="339100"/>
                  </a:lnTo>
                  <a:lnTo>
                    <a:pt x="30562" y="336141"/>
                  </a:lnTo>
                  <a:lnTo>
                    <a:pt x="30651" y="335898"/>
                  </a:lnTo>
                  <a:lnTo>
                    <a:pt x="30916" y="334501"/>
                  </a:lnTo>
                  <a:close/>
                </a:path>
                <a:path w="5501005" h="1270000">
                  <a:moveTo>
                    <a:pt x="31512" y="332824"/>
                  </a:moveTo>
                  <a:lnTo>
                    <a:pt x="31156" y="333430"/>
                  </a:lnTo>
                  <a:lnTo>
                    <a:pt x="30942" y="334372"/>
                  </a:lnTo>
                  <a:lnTo>
                    <a:pt x="30691" y="335644"/>
                  </a:lnTo>
                  <a:lnTo>
                    <a:pt x="31180" y="334501"/>
                  </a:lnTo>
                  <a:lnTo>
                    <a:pt x="31228" y="334372"/>
                  </a:lnTo>
                  <a:lnTo>
                    <a:pt x="31401" y="333430"/>
                  </a:lnTo>
                  <a:lnTo>
                    <a:pt x="31512" y="332824"/>
                  </a:lnTo>
                  <a:close/>
                </a:path>
                <a:path w="5501005" h="1270000">
                  <a:moveTo>
                    <a:pt x="32961" y="328643"/>
                  </a:moveTo>
                  <a:lnTo>
                    <a:pt x="32514" y="329574"/>
                  </a:lnTo>
                  <a:lnTo>
                    <a:pt x="32092" y="330706"/>
                  </a:lnTo>
                  <a:lnTo>
                    <a:pt x="32020" y="330847"/>
                  </a:lnTo>
                  <a:lnTo>
                    <a:pt x="31716" y="331716"/>
                  </a:lnTo>
                  <a:lnTo>
                    <a:pt x="31228" y="334372"/>
                  </a:lnTo>
                  <a:lnTo>
                    <a:pt x="31815" y="332824"/>
                  </a:lnTo>
                  <a:lnTo>
                    <a:pt x="31992" y="332021"/>
                  </a:lnTo>
                  <a:lnTo>
                    <a:pt x="32488" y="330218"/>
                  </a:lnTo>
                  <a:lnTo>
                    <a:pt x="32961" y="328643"/>
                  </a:lnTo>
                  <a:close/>
                </a:path>
                <a:path w="5501005" h="1270000">
                  <a:moveTo>
                    <a:pt x="31901" y="330706"/>
                  </a:moveTo>
                  <a:lnTo>
                    <a:pt x="31744" y="330847"/>
                  </a:lnTo>
                  <a:lnTo>
                    <a:pt x="31294" y="332824"/>
                  </a:lnTo>
                  <a:lnTo>
                    <a:pt x="31615" y="332021"/>
                  </a:lnTo>
                  <a:lnTo>
                    <a:pt x="31716" y="331716"/>
                  </a:lnTo>
                  <a:lnTo>
                    <a:pt x="31875" y="330847"/>
                  </a:lnTo>
                  <a:lnTo>
                    <a:pt x="31901" y="330706"/>
                  </a:lnTo>
                  <a:close/>
                </a:path>
                <a:path w="5501005" h="1270000">
                  <a:moveTo>
                    <a:pt x="33344" y="327884"/>
                  </a:moveTo>
                  <a:lnTo>
                    <a:pt x="33099" y="328184"/>
                  </a:lnTo>
                  <a:lnTo>
                    <a:pt x="32353" y="330706"/>
                  </a:lnTo>
                  <a:lnTo>
                    <a:pt x="31771" y="332824"/>
                  </a:lnTo>
                  <a:lnTo>
                    <a:pt x="32119" y="332021"/>
                  </a:lnTo>
                  <a:lnTo>
                    <a:pt x="32802" y="330218"/>
                  </a:lnTo>
                  <a:lnTo>
                    <a:pt x="33168" y="328643"/>
                  </a:lnTo>
                  <a:lnTo>
                    <a:pt x="33274" y="328184"/>
                  </a:lnTo>
                  <a:lnTo>
                    <a:pt x="33344" y="327884"/>
                  </a:lnTo>
                  <a:close/>
                </a:path>
                <a:path w="5501005" h="1270000">
                  <a:moveTo>
                    <a:pt x="37042" y="311876"/>
                  </a:moveTo>
                  <a:lnTo>
                    <a:pt x="36819" y="312139"/>
                  </a:lnTo>
                  <a:lnTo>
                    <a:pt x="36662" y="312474"/>
                  </a:lnTo>
                  <a:lnTo>
                    <a:pt x="35752" y="316368"/>
                  </a:lnTo>
                  <a:lnTo>
                    <a:pt x="35669" y="316722"/>
                  </a:lnTo>
                  <a:lnTo>
                    <a:pt x="35594" y="317042"/>
                  </a:lnTo>
                  <a:lnTo>
                    <a:pt x="35481" y="317520"/>
                  </a:lnTo>
                  <a:lnTo>
                    <a:pt x="32805" y="325778"/>
                  </a:lnTo>
                  <a:lnTo>
                    <a:pt x="31716" y="331716"/>
                  </a:lnTo>
                  <a:lnTo>
                    <a:pt x="32040" y="330847"/>
                  </a:lnTo>
                  <a:lnTo>
                    <a:pt x="32063" y="330706"/>
                  </a:lnTo>
                  <a:lnTo>
                    <a:pt x="32212" y="330218"/>
                  </a:lnTo>
                  <a:lnTo>
                    <a:pt x="32514" y="329574"/>
                  </a:lnTo>
                  <a:lnTo>
                    <a:pt x="32695" y="328643"/>
                  </a:lnTo>
                  <a:lnTo>
                    <a:pt x="34875" y="321530"/>
                  </a:lnTo>
                  <a:lnTo>
                    <a:pt x="34893" y="321177"/>
                  </a:lnTo>
                  <a:lnTo>
                    <a:pt x="36830" y="312790"/>
                  </a:lnTo>
                  <a:lnTo>
                    <a:pt x="36903" y="312474"/>
                  </a:lnTo>
                  <a:lnTo>
                    <a:pt x="36981" y="312139"/>
                  </a:lnTo>
                  <a:lnTo>
                    <a:pt x="37042" y="311876"/>
                  </a:lnTo>
                  <a:close/>
                </a:path>
                <a:path w="5501005" h="1270000">
                  <a:moveTo>
                    <a:pt x="5462172" y="292745"/>
                  </a:moveTo>
                  <a:lnTo>
                    <a:pt x="5462208" y="293123"/>
                  </a:lnTo>
                  <a:lnTo>
                    <a:pt x="5471064" y="317520"/>
                  </a:lnTo>
                  <a:lnTo>
                    <a:pt x="5476318" y="330706"/>
                  </a:lnTo>
                  <a:lnTo>
                    <a:pt x="5476260" y="330218"/>
                  </a:lnTo>
                  <a:lnTo>
                    <a:pt x="5474061" y="318036"/>
                  </a:lnTo>
                  <a:lnTo>
                    <a:pt x="5473967" y="317520"/>
                  </a:lnTo>
                  <a:lnTo>
                    <a:pt x="5468555" y="304966"/>
                  </a:lnTo>
                  <a:lnTo>
                    <a:pt x="5468352" y="304548"/>
                  </a:lnTo>
                  <a:lnTo>
                    <a:pt x="5462172" y="292745"/>
                  </a:lnTo>
                  <a:close/>
                </a:path>
                <a:path w="5501005" h="1270000">
                  <a:moveTo>
                    <a:pt x="41389" y="292256"/>
                  </a:moveTo>
                  <a:lnTo>
                    <a:pt x="40927" y="292256"/>
                  </a:lnTo>
                  <a:lnTo>
                    <a:pt x="33294" y="317520"/>
                  </a:lnTo>
                  <a:lnTo>
                    <a:pt x="30409" y="323483"/>
                  </a:lnTo>
                  <a:lnTo>
                    <a:pt x="28810" y="330218"/>
                  </a:lnTo>
                  <a:lnTo>
                    <a:pt x="30750" y="330218"/>
                  </a:lnTo>
                  <a:lnTo>
                    <a:pt x="33893" y="320140"/>
                  </a:lnTo>
                  <a:lnTo>
                    <a:pt x="34225" y="318036"/>
                  </a:lnTo>
                  <a:lnTo>
                    <a:pt x="34320" y="317520"/>
                  </a:lnTo>
                  <a:lnTo>
                    <a:pt x="33531" y="317520"/>
                  </a:lnTo>
                  <a:lnTo>
                    <a:pt x="33724" y="317042"/>
                  </a:lnTo>
                  <a:lnTo>
                    <a:pt x="33789" y="316722"/>
                  </a:lnTo>
                  <a:lnTo>
                    <a:pt x="40669" y="295303"/>
                  </a:lnTo>
                  <a:lnTo>
                    <a:pt x="40793" y="294917"/>
                  </a:lnTo>
                  <a:lnTo>
                    <a:pt x="41187" y="293123"/>
                  </a:lnTo>
                  <a:lnTo>
                    <a:pt x="41275" y="292745"/>
                  </a:lnTo>
                  <a:lnTo>
                    <a:pt x="41389" y="292256"/>
                  </a:lnTo>
                  <a:close/>
                </a:path>
                <a:path w="5501005" h="1270000">
                  <a:moveTo>
                    <a:pt x="32667" y="326529"/>
                  </a:moveTo>
                  <a:lnTo>
                    <a:pt x="32123" y="327884"/>
                  </a:lnTo>
                  <a:lnTo>
                    <a:pt x="31366" y="330218"/>
                  </a:lnTo>
                  <a:lnTo>
                    <a:pt x="31887" y="330218"/>
                  </a:lnTo>
                  <a:lnTo>
                    <a:pt x="32246" y="328643"/>
                  </a:lnTo>
                  <a:lnTo>
                    <a:pt x="32350" y="328184"/>
                  </a:lnTo>
                  <a:lnTo>
                    <a:pt x="32667" y="326529"/>
                  </a:lnTo>
                  <a:close/>
                </a:path>
                <a:path w="5501005" h="1270000">
                  <a:moveTo>
                    <a:pt x="43956" y="313466"/>
                  </a:moveTo>
                  <a:lnTo>
                    <a:pt x="41924" y="316722"/>
                  </a:lnTo>
                  <a:lnTo>
                    <a:pt x="39166" y="330218"/>
                  </a:lnTo>
                  <a:lnTo>
                    <a:pt x="39335" y="330218"/>
                  </a:lnTo>
                  <a:lnTo>
                    <a:pt x="42842" y="317520"/>
                  </a:lnTo>
                  <a:lnTo>
                    <a:pt x="43702" y="315213"/>
                  </a:lnTo>
                  <a:lnTo>
                    <a:pt x="43792" y="314971"/>
                  </a:lnTo>
                  <a:lnTo>
                    <a:pt x="43890" y="314330"/>
                  </a:lnTo>
                  <a:lnTo>
                    <a:pt x="43956" y="313466"/>
                  </a:lnTo>
                  <a:close/>
                </a:path>
                <a:path w="5501005" h="1270000">
                  <a:moveTo>
                    <a:pt x="51243" y="304800"/>
                  </a:moveTo>
                  <a:lnTo>
                    <a:pt x="49807" y="304800"/>
                  </a:lnTo>
                  <a:lnTo>
                    <a:pt x="45932" y="312790"/>
                  </a:lnTo>
                  <a:lnTo>
                    <a:pt x="45480" y="313466"/>
                  </a:lnTo>
                  <a:lnTo>
                    <a:pt x="44100" y="317520"/>
                  </a:lnTo>
                  <a:lnTo>
                    <a:pt x="40709" y="330218"/>
                  </a:lnTo>
                  <a:lnTo>
                    <a:pt x="42483" y="330218"/>
                  </a:lnTo>
                  <a:lnTo>
                    <a:pt x="46513" y="317520"/>
                  </a:lnTo>
                  <a:lnTo>
                    <a:pt x="51182" y="304966"/>
                  </a:lnTo>
                  <a:lnTo>
                    <a:pt x="51243" y="304800"/>
                  </a:lnTo>
                  <a:close/>
                </a:path>
                <a:path w="5501005" h="1270000">
                  <a:moveTo>
                    <a:pt x="34360" y="323483"/>
                  </a:moveTo>
                  <a:lnTo>
                    <a:pt x="33573" y="325778"/>
                  </a:lnTo>
                  <a:lnTo>
                    <a:pt x="32410" y="329574"/>
                  </a:lnTo>
                  <a:lnTo>
                    <a:pt x="32961" y="328643"/>
                  </a:lnTo>
                  <a:lnTo>
                    <a:pt x="33181" y="328184"/>
                  </a:lnTo>
                  <a:lnTo>
                    <a:pt x="33190" y="327884"/>
                  </a:lnTo>
                  <a:lnTo>
                    <a:pt x="33823" y="325778"/>
                  </a:lnTo>
                  <a:lnTo>
                    <a:pt x="34360" y="323483"/>
                  </a:lnTo>
                  <a:close/>
                </a:path>
                <a:path w="5501005" h="1270000">
                  <a:moveTo>
                    <a:pt x="38301" y="317520"/>
                  </a:moveTo>
                  <a:lnTo>
                    <a:pt x="36307" y="317520"/>
                  </a:lnTo>
                  <a:lnTo>
                    <a:pt x="33830" y="325778"/>
                  </a:lnTo>
                  <a:lnTo>
                    <a:pt x="33344" y="327884"/>
                  </a:lnTo>
                  <a:lnTo>
                    <a:pt x="33976" y="326529"/>
                  </a:lnTo>
                  <a:lnTo>
                    <a:pt x="38301" y="317520"/>
                  </a:lnTo>
                  <a:close/>
                </a:path>
                <a:path w="5501005" h="1270000">
                  <a:moveTo>
                    <a:pt x="32981" y="313466"/>
                  </a:moveTo>
                  <a:lnTo>
                    <a:pt x="32596" y="314330"/>
                  </a:lnTo>
                  <a:lnTo>
                    <a:pt x="31581" y="317520"/>
                  </a:lnTo>
                  <a:lnTo>
                    <a:pt x="29322" y="325778"/>
                  </a:lnTo>
                  <a:lnTo>
                    <a:pt x="30409" y="323483"/>
                  </a:lnTo>
                  <a:lnTo>
                    <a:pt x="31701" y="318036"/>
                  </a:lnTo>
                  <a:lnTo>
                    <a:pt x="31959" y="317042"/>
                  </a:lnTo>
                  <a:lnTo>
                    <a:pt x="32981" y="313466"/>
                  </a:lnTo>
                  <a:close/>
                </a:path>
                <a:path w="5501005" h="1270000">
                  <a:moveTo>
                    <a:pt x="36589" y="312790"/>
                  </a:moveTo>
                  <a:lnTo>
                    <a:pt x="36201" y="313466"/>
                  </a:lnTo>
                  <a:lnTo>
                    <a:pt x="35556" y="314807"/>
                  </a:lnTo>
                  <a:lnTo>
                    <a:pt x="34549" y="318036"/>
                  </a:lnTo>
                  <a:lnTo>
                    <a:pt x="33839" y="320140"/>
                  </a:lnTo>
                  <a:lnTo>
                    <a:pt x="32805" y="325778"/>
                  </a:lnTo>
                  <a:lnTo>
                    <a:pt x="35481" y="317520"/>
                  </a:lnTo>
                  <a:lnTo>
                    <a:pt x="36589" y="312790"/>
                  </a:lnTo>
                  <a:close/>
                </a:path>
                <a:path w="5501005" h="1270000">
                  <a:moveTo>
                    <a:pt x="39334" y="320561"/>
                  </a:moveTo>
                  <a:lnTo>
                    <a:pt x="39093" y="321177"/>
                  </a:lnTo>
                  <a:lnTo>
                    <a:pt x="38396" y="323483"/>
                  </a:lnTo>
                  <a:lnTo>
                    <a:pt x="38882" y="322372"/>
                  </a:lnTo>
                  <a:lnTo>
                    <a:pt x="39166" y="321530"/>
                  </a:lnTo>
                  <a:lnTo>
                    <a:pt x="39284" y="321177"/>
                  </a:lnTo>
                  <a:lnTo>
                    <a:pt x="39334" y="320561"/>
                  </a:lnTo>
                  <a:close/>
                </a:path>
                <a:path w="5501005" h="1270000">
                  <a:moveTo>
                    <a:pt x="44897" y="297246"/>
                  </a:moveTo>
                  <a:lnTo>
                    <a:pt x="43911" y="298691"/>
                  </a:lnTo>
                  <a:lnTo>
                    <a:pt x="40235" y="304800"/>
                  </a:lnTo>
                  <a:lnTo>
                    <a:pt x="37141" y="311446"/>
                  </a:lnTo>
                  <a:lnTo>
                    <a:pt x="34893" y="321177"/>
                  </a:lnTo>
                  <a:lnTo>
                    <a:pt x="35172" y="320561"/>
                  </a:lnTo>
                  <a:lnTo>
                    <a:pt x="36104" y="317520"/>
                  </a:lnTo>
                  <a:lnTo>
                    <a:pt x="44626" y="298691"/>
                  </a:lnTo>
                  <a:lnTo>
                    <a:pt x="44897" y="297246"/>
                  </a:lnTo>
                  <a:close/>
                </a:path>
                <a:path w="5501005" h="1270000">
                  <a:moveTo>
                    <a:pt x="40664" y="316368"/>
                  </a:moveTo>
                  <a:lnTo>
                    <a:pt x="40440" y="316722"/>
                  </a:lnTo>
                  <a:lnTo>
                    <a:pt x="39407" y="320140"/>
                  </a:lnTo>
                  <a:lnTo>
                    <a:pt x="39334" y="320561"/>
                  </a:lnTo>
                  <a:lnTo>
                    <a:pt x="39228" y="321177"/>
                  </a:lnTo>
                  <a:lnTo>
                    <a:pt x="39488" y="320561"/>
                  </a:lnTo>
                  <a:lnTo>
                    <a:pt x="40498" y="317520"/>
                  </a:lnTo>
                  <a:lnTo>
                    <a:pt x="40592" y="316722"/>
                  </a:lnTo>
                  <a:lnTo>
                    <a:pt x="40664" y="316368"/>
                  </a:lnTo>
                  <a:close/>
                </a:path>
                <a:path w="5501005" h="1270000">
                  <a:moveTo>
                    <a:pt x="35430" y="315213"/>
                  </a:moveTo>
                  <a:lnTo>
                    <a:pt x="34685" y="316722"/>
                  </a:lnTo>
                  <a:lnTo>
                    <a:pt x="34320" y="317520"/>
                  </a:lnTo>
                  <a:lnTo>
                    <a:pt x="33839" y="320140"/>
                  </a:lnTo>
                  <a:lnTo>
                    <a:pt x="34549" y="318036"/>
                  </a:lnTo>
                  <a:lnTo>
                    <a:pt x="35430" y="315213"/>
                  </a:lnTo>
                  <a:close/>
                </a:path>
                <a:path w="5501005" h="1270000">
                  <a:moveTo>
                    <a:pt x="41724" y="317042"/>
                  </a:moveTo>
                  <a:lnTo>
                    <a:pt x="41434" y="317520"/>
                  </a:lnTo>
                  <a:lnTo>
                    <a:pt x="40860" y="320140"/>
                  </a:lnTo>
                  <a:lnTo>
                    <a:pt x="41471" y="318036"/>
                  </a:lnTo>
                  <a:lnTo>
                    <a:pt x="41603" y="317520"/>
                  </a:lnTo>
                  <a:lnTo>
                    <a:pt x="41724" y="317042"/>
                  </a:lnTo>
                  <a:close/>
                </a:path>
                <a:path w="5501005" h="1270000">
                  <a:moveTo>
                    <a:pt x="38006" y="306726"/>
                  </a:moveTo>
                  <a:lnTo>
                    <a:pt x="37721" y="307156"/>
                  </a:lnTo>
                  <a:lnTo>
                    <a:pt x="33854" y="316722"/>
                  </a:lnTo>
                  <a:lnTo>
                    <a:pt x="33783" y="316897"/>
                  </a:lnTo>
                  <a:lnTo>
                    <a:pt x="33686" y="317042"/>
                  </a:lnTo>
                  <a:lnTo>
                    <a:pt x="33532" y="317520"/>
                  </a:lnTo>
                  <a:lnTo>
                    <a:pt x="34314" y="317520"/>
                  </a:lnTo>
                  <a:lnTo>
                    <a:pt x="35388" y="315213"/>
                  </a:lnTo>
                  <a:lnTo>
                    <a:pt x="35500" y="314971"/>
                  </a:lnTo>
                  <a:lnTo>
                    <a:pt x="35577" y="314807"/>
                  </a:lnTo>
                  <a:lnTo>
                    <a:pt x="35705" y="314330"/>
                  </a:lnTo>
                  <a:lnTo>
                    <a:pt x="37797" y="307622"/>
                  </a:lnTo>
                  <a:lnTo>
                    <a:pt x="37906" y="307156"/>
                  </a:lnTo>
                  <a:lnTo>
                    <a:pt x="38006" y="306726"/>
                  </a:lnTo>
                  <a:close/>
                </a:path>
                <a:path w="5501005" h="1270000">
                  <a:moveTo>
                    <a:pt x="43532" y="302677"/>
                  </a:moveTo>
                  <a:lnTo>
                    <a:pt x="43193" y="303313"/>
                  </a:lnTo>
                  <a:lnTo>
                    <a:pt x="38304" y="317520"/>
                  </a:lnTo>
                  <a:lnTo>
                    <a:pt x="38675" y="317520"/>
                  </a:lnTo>
                  <a:lnTo>
                    <a:pt x="42561" y="306726"/>
                  </a:lnTo>
                  <a:lnTo>
                    <a:pt x="42672" y="306417"/>
                  </a:lnTo>
                  <a:lnTo>
                    <a:pt x="42965" y="304966"/>
                  </a:lnTo>
                  <a:lnTo>
                    <a:pt x="43532" y="302677"/>
                  </a:lnTo>
                  <a:close/>
                </a:path>
                <a:path w="5501005" h="1270000">
                  <a:moveTo>
                    <a:pt x="40897" y="315213"/>
                  </a:moveTo>
                  <a:lnTo>
                    <a:pt x="39854" y="317520"/>
                  </a:lnTo>
                  <a:lnTo>
                    <a:pt x="40199" y="317520"/>
                  </a:lnTo>
                  <a:lnTo>
                    <a:pt x="40897" y="315213"/>
                  </a:lnTo>
                  <a:close/>
                </a:path>
                <a:path w="5501005" h="1270000">
                  <a:moveTo>
                    <a:pt x="42056" y="312790"/>
                  </a:moveTo>
                  <a:lnTo>
                    <a:pt x="41674" y="313466"/>
                  </a:lnTo>
                  <a:lnTo>
                    <a:pt x="41072" y="314807"/>
                  </a:lnTo>
                  <a:lnTo>
                    <a:pt x="40970" y="314971"/>
                  </a:lnTo>
                  <a:lnTo>
                    <a:pt x="40897" y="315213"/>
                  </a:lnTo>
                  <a:lnTo>
                    <a:pt x="40664" y="316368"/>
                  </a:lnTo>
                  <a:lnTo>
                    <a:pt x="40557" y="316897"/>
                  </a:lnTo>
                  <a:lnTo>
                    <a:pt x="40431" y="317520"/>
                  </a:lnTo>
                  <a:lnTo>
                    <a:pt x="40655" y="317042"/>
                  </a:lnTo>
                  <a:lnTo>
                    <a:pt x="42056" y="312790"/>
                  </a:lnTo>
                  <a:close/>
                </a:path>
                <a:path w="5501005" h="1270000">
                  <a:moveTo>
                    <a:pt x="47312" y="308087"/>
                  </a:moveTo>
                  <a:lnTo>
                    <a:pt x="46023" y="310153"/>
                  </a:lnTo>
                  <a:lnTo>
                    <a:pt x="45108" y="311446"/>
                  </a:lnTo>
                  <a:lnTo>
                    <a:pt x="43853" y="314807"/>
                  </a:lnTo>
                  <a:lnTo>
                    <a:pt x="43734" y="316368"/>
                  </a:lnTo>
                  <a:lnTo>
                    <a:pt x="43647" y="317520"/>
                  </a:lnTo>
                  <a:lnTo>
                    <a:pt x="45604" y="313466"/>
                  </a:lnTo>
                  <a:lnTo>
                    <a:pt x="45710" y="312790"/>
                  </a:lnTo>
                  <a:lnTo>
                    <a:pt x="47312" y="308087"/>
                  </a:lnTo>
                  <a:close/>
                </a:path>
                <a:path w="5501005" h="1270000">
                  <a:moveTo>
                    <a:pt x="44967" y="314971"/>
                  </a:moveTo>
                  <a:lnTo>
                    <a:pt x="44757" y="315213"/>
                  </a:lnTo>
                  <a:lnTo>
                    <a:pt x="43638" y="317520"/>
                  </a:lnTo>
                  <a:lnTo>
                    <a:pt x="44098" y="317520"/>
                  </a:lnTo>
                  <a:lnTo>
                    <a:pt x="44885" y="315213"/>
                  </a:lnTo>
                  <a:lnTo>
                    <a:pt x="44967" y="314971"/>
                  </a:lnTo>
                  <a:close/>
                </a:path>
                <a:path w="5501005" h="1270000">
                  <a:moveTo>
                    <a:pt x="40399" y="296491"/>
                  </a:moveTo>
                  <a:lnTo>
                    <a:pt x="40151" y="296914"/>
                  </a:lnTo>
                  <a:lnTo>
                    <a:pt x="33902" y="316368"/>
                  </a:lnTo>
                  <a:lnTo>
                    <a:pt x="34464" y="315213"/>
                  </a:lnTo>
                  <a:lnTo>
                    <a:pt x="38158" y="306076"/>
                  </a:lnTo>
                  <a:lnTo>
                    <a:pt x="40223" y="297246"/>
                  </a:lnTo>
                  <a:lnTo>
                    <a:pt x="40300" y="296914"/>
                  </a:lnTo>
                  <a:lnTo>
                    <a:pt x="40399" y="296491"/>
                  </a:lnTo>
                  <a:close/>
                </a:path>
                <a:path w="5501005" h="1270000">
                  <a:moveTo>
                    <a:pt x="44401" y="307622"/>
                  </a:moveTo>
                  <a:lnTo>
                    <a:pt x="44089" y="308087"/>
                  </a:lnTo>
                  <a:lnTo>
                    <a:pt x="43354" y="309725"/>
                  </a:lnTo>
                  <a:lnTo>
                    <a:pt x="41996" y="316368"/>
                  </a:lnTo>
                  <a:lnTo>
                    <a:pt x="44130" y="310153"/>
                  </a:lnTo>
                  <a:lnTo>
                    <a:pt x="44240" y="309725"/>
                  </a:lnTo>
                  <a:lnTo>
                    <a:pt x="44365" y="308087"/>
                  </a:lnTo>
                  <a:lnTo>
                    <a:pt x="44401" y="307622"/>
                  </a:lnTo>
                  <a:close/>
                </a:path>
                <a:path w="5501005" h="1270000">
                  <a:moveTo>
                    <a:pt x="37688" y="308087"/>
                  </a:moveTo>
                  <a:lnTo>
                    <a:pt x="37141" y="309725"/>
                  </a:lnTo>
                  <a:lnTo>
                    <a:pt x="35705" y="314330"/>
                  </a:lnTo>
                  <a:lnTo>
                    <a:pt x="36201" y="313466"/>
                  </a:lnTo>
                  <a:lnTo>
                    <a:pt x="36662" y="312474"/>
                  </a:lnTo>
                  <a:lnTo>
                    <a:pt x="37688" y="308087"/>
                  </a:lnTo>
                  <a:close/>
                </a:path>
                <a:path w="5501005" h="1270000">
                  <a:moveTo>
                    <a:pt x="45483" y="300045"/>
                  </a:moveTo>
                  <a:lnTo>
                    <a:pt x="43553" y="304163"/>
                  </a:lnTo>
                  <a:lnTo>
                    <a:pt x="43443" y="304398"/>
                  </a:lnTo>
                  <a:lnTo>
                    <a:pt x="43372" y="304548"/>
                  </a:lnTo>
                  <a:lnTo>
                    <a:pt x="43255" y="304800"/>
                  </a:lnTo>
                  <a:lnTo>
                    <a:pt x="42795" y="306076"/>
                  </a:lnTo>
                  <a:lnTo>
                    <a:pt x="42672" y="306417"/>
                  </a:lnTo>
                  <a:lnTo>
                    <a:pt x="41075" y="314330"/>
                  </a:lnTo>
                  <a:lnTo>
                    <a:pt x="41425" y="313466"/>
                  </a:lnTo>
                  <a:lnTo>
                    <a:pt x="45483" y="300045"/>
                  </a:lnTo>
                  <a:close/>
                </a:path>
                <a:path w="5501005" h="1270000">
                  <a:moveTo>
                    <a:pt x="50172" y="290338"/>
                  </a:moveTo>
                  <a:lnTo>
                    <a:pt x="49134" y="292256"/>
                  </a:lnTo>
                  <a:lnTo>
                    <a:pt x="45845" y="299274"/>
                  </a:lnTo>
                  <a:lnTo>
                    <a:pt x="45591" y="299688"/>
                  </a:lnTo>
                  <a:lnTo>
                    <a:pt x="41164" y="314330"/>
                  </a:lnTo>
                  <a:lnTo>
                    <a:pt x="41674" y="313466"/>
                  </a:lnTo>
                  <a:lnTo>
                    <a:pt x="42270" y="312139"/>
                  </a:lnTo>
                  <a:lnTo>
                    <a:pt x="43763" y="307622"/>
                  </a:lnTo>
                  <a:lnTo>
                    <a:pt x="43816" y="307460"/>
                  </a:lnTo>
                  <a:lnTo>
                    <a:pt x="43908" y="307156"/>
                  </a:lnTo>
                  <a:lnTo>
                    <a:pt x="44030" y="306417"/>
                  </a:lnTo>
                  <a:lnTo>
                    <a:pt x="44326" y="304966"/>
                  </a:lnTo>
                  <a:lnTo>
                    <a:pt x="44360" y="304800"/>
                  </a:lnTo>
                  <a:lnTo>
                    <a:pt x="45757" y="302677"/>
                  </a:lnTo>
                  <a:lnTo>
                    <a:pt x="47730" y="298691"/>
                  </a:lnTo>
                  <a:lnTo>
                    <a:pt x="48130" y="297246"/>
                  </a:lnTo>
                  <a:lnTo>
                    <a:pt x="49658" y="292745"/>
                  </a:lnTo>
                  <a:lnTo>
                    <a:pt x="49742" y="291904"/>
                  </a:lnTo>
                  <a:lnTo>
                    <a:pt x="50172" y="290338"/>
                  </a:lnTo>
                  <a:close/>
                </a:path>
                <a:path w="5501005" h="1270000">
                  <a:moveTo>
                    <a:pt x="47589" y="304800"/>
                  </a:moveTo>
                  <a:lnTo>
                    <a:pt x="45968" y="304800"/>
                  </a:lnTo>
                  <a:lnTo>
                    <a:pt x="44277" y="309725"/>
                  </a:lnTo>
                  <a:lnTo>
                    <a:pt x="44230" y="309862"/>
                  </a:lnTo>
                  <a:lnTo>
                    <a:pt x="44109" y="311446"/>
                  </a:lnTo>
                  <a:lnTo>
                    <a:pt x="44077" y="311876"/>
                  </a:lnTo>
                  <a:lnTo>
                    <a:pt x="43956" y="313466"/>
                  </a:lnTo>
                  <a:lnTo>
                    <a:pt x="45216" y="311446"/>
                  </a:lnTo>
                  <a:lnTo>
                    <a:pt x="45591" y="310153"/>
                  </a:lnTo>
                  <a:lnTo>
                    <a:pt x="47527" y="304966"/>
                  </a:lnTo>
                  <a:lnTo>
                    <a:pt x="47589" y="304800"/>
                  </a:lnTo>
                  <a:close/>
                </a:path>
                <a:path w="5501005" h="1270000">
                  <a:moveTo>
                    <a:pt x="38303" y="306417"/>
                  </a:moveTo>
                  <a:lnTo>
                    <a:pt x="38096" y="306726"/>
                  </a:lnTo>
                  <a:lnTo>
                    <a:pt x="37952" y="307156"/>
                  </a:lnTo>
                  <a:lnTo>
                    <a:pt x="37851" y="307460"/>
                  </a:lnTo>
                  <a:lnTo>
                    <a:pt x="37797" y="307622"/>
                  </a:lnTo>
                  <a:lnTo>
                    <a:pt x="36903" y="311446"/>
                  </a:lnTo>
                  <a:lnTo>
                    <a:pt x="36802" y="311876"/>
                  </a:lnTo>
                  <a:lnTo>
                    <a:pt x="36741" y="312139"/>
                  </a:lnTo>
                  <a:lnTo>
                    <a:pt x="38231" y="306726"/>
                  </a:lnTo>
                  <a:lnTo>
                    <a:pt x="38303" y="306417"/>
                  </a:lnTo>
                  <a:close/>
                </a:path>
                <a:path w="5501005" h="1270000">
                  <a:moveTo>
                    <a:pt x="43688" y="308087"/>
                  </a:moveTo>
                  <a:lnTo>
                    <a:pt x="43068" y="309725"/>
                  </a:lnTo>
                  <a:lnTo>
                    <a:pt x="42499" y="311446"/>
                  </a:lnTo>
                  <a:lnTo>
                    <a:pt x="43162" y="310153"/>
                  </a:lnTo>
                  <a:lnTo>
                    <a:pt x="43292" y="309862"/>
                  </a:lnTo>
                  <a:lnTo>
                    <a:pt x="43354" y="309725"/>
                  </a:lnTo>
                  <a:lnTo>
                    <a:pt x="43688" y="308087"/>
                  </a:lnTo>
                  <a:close/>
                </a:path>
                <a:path w="5501005" h="1270000">
                  <a:moveTo>
                    <a:pt x="44678" y="304966"/>
                  </a:moveTo>
                  <a:lnTo>
                    <a:pt x="44232" y="306076"/>
                  </a:lnTo>
                  <a:lnTo>
                    <a:pt x="43878" y="307156"/>
                  </a:lnTo>
                  <a:lnTo>
                    <a:pt x="43354" y="309725"/>
                  </a:lnTo>
                  <a:lnTo>
                    <a:pt x="44298" y="307622"/>
                  </a:lnTo>
                  <a:lnTo>
                    <a:pt x="44371" y="307460"/>
                  </a:lnTo>
                  <a:lnTo>
                    <a:pt x="44489" y="306726"/>
                  </a:lnTo>
                  <a:lnTo>
                    <a:pt x="44559" y="306076"/>
                  </a:lnTo>
                  <a:lnTo>
                    <a:pt x="44678" y="304966"/>
                  </a:lnTo>
                  <a:close/>
                </a:path>
                <a:path w="5501005" h="1270000">
                  <a:moveTo>
                    <a:pt x="52462" y="295933"/>
                  </a:moveTo>
                  <a:lnTo>
                    <a:pt x="52118" y="296491"/>
                  </a:lnTo>
                  <a:lnTo>
                    <a:pt x="48714" y="304163"/>
                  </a:lnTo>
                  <a:lnTo>
                    <a:pt x="48610" y="304398"/>
                  </a:lnTo>
                  <a:lnTo>
                    <a:pt x="48544" y="304548"/>
                  </a:lnTo>
                  <a:lnTo>
                    <a:pt x="48432" y="304800"/>
                  </a:lnTo>
                  <a:lnTo>
                    <a:pt x="47312" y="308087"/>
                  </a:lnTo>
                  <a:lnTo>
                    <a:pt x="49260" y="304966"/>
                  </a:lnTo>
                  <a:lnTo>
                    <a:pt x="49363" y="304800"/>
                  </a:lnTo>
                  <a:lnTo>
                    <a:pt x="52462" y="295933"/>
                  </a:lnTo>
                  <a:close/>
                </a:path>
                <a:path w="5501005" h="1270000">
                  <a:moveTo>
                    <a:pt x="46725" y="301382"/>
                  </a:moveTo>
                  <a:lnTo>
                    <a:pt x="45757" y="302677"/>
                  </a:lnTo>
                  <a:lnTo>
                    <a:pt x="45094" y="303876"/>
                  </a:lnTo>
                  <a:lnTo>
                    <a:pt x="44915" y="304163"/>
                  </a:lnTo>
                  <a:lnTo>
                    <a:pt x="44834" y="304398"/>
                  </a:lnTo>
                  <a:lnTo>
                    <a:pt x="44723" y="304548"/>
                  </a:lnTo>
                  <a:lnTo>
                    <a:pt x="44678" y="304966"/>
                  </a:lnTo>
                  <a:lnTo>
                    <a:pt x="44559" y="306076"/>
                  </a:lnTo>
                  <a:lnTo>
                    <a:pt x="44442" y="307156"/>
                  </a:lnTo>
                  <a:lnTo>
                    <a:pt x="44700" y="306726"/>
                  </a:lnTo>
                  <a:lnTo>
                    <a:pt x="45490" y="304966"/>
                  </a:lnTo>
                  <a:lnTo>
                    <a:pt x="45565" y="304800"/>
                  </a:lnTo>
                  <a:lnTo>
                    <a:pt x="46725" y="301382"/>
                  </a:lnTo>
                  <a:close/>
                </a:path>
                <a:path w="5501005" h="1270000">
                  <a:moveTo>
                    <a:pt x="39630" y="292256"/>
                  </a:moveTo>
                  <a:lnTo>
                    <a:pt x="39347" y="292256"/>
                  </a:lnTo>
                  <a:lnTo>
                    <a:pt x="35743" y="303876"/>
                  </a:lnTo>
                  <a:lnTo>
                    <a:pt x="35092" y="306076"/>
                  </a:lnTo>
                  <a:lnTo>
                    <a:pt x="34995" y="306417"/>
                  </a:lnTo>
                  <a:lnTo>
                    <a:pt x="35227" y="306076"/>
                  </a:lnTo>
                  <a:lnTo>
                    <a:pt x="39354" y="293123"/>
                  </a:lnTo>
                  <a:lnTo>
                    <a:pt x="39474" y="292745"/>
                  </a:lnTo>
                  <a:lnTo>
                    <a:pt x="39548" y="292512"/>
                  </a:lnTo>
                  <a:lnTo>
                    <a:pt x="39630" y="292256"/>
                  </a:lnTo>
                  <a:close/>
                </a:path>
                <a:path w="5501005" h="1270000">
                  <a:moveTo>
                    <a:pt x="44736" y="304398"/>
                  </a:moveTo>
                  <a:lnTo>
                    <a:pt x="44525" y="304548"/>
                  </a:lnTo>
                  <a:lnTo>
                    <a:pt x="44360" y="304800"/>
                  </a:lnTo>
                  <a:lnTo>
                    <a:pt x="44099" y="306076"/>
                  </a:lnTo>
                  <a:lnTo>
                    <a:pt x="44030" y="306417"/>
                  </a:lnTo>
                  <a:lnTo>
                    <a:pt x="44232" y="306076"/>
                  </a:lnTo>
                  <a:lnTo>
                    <a:pt x="44565" y="304966"/>
                  </a:lnTo>
                  <a:lnTo>
                    <a:pt x="44615" y="304800"/>
                  </a:lnTo>
                  <a:lnTo>
                    <a:pt x="44736" y="304398"/>
                  </a:lnTo>
                  <a:close/>
                </a:path>
                <a:path w="5501005" h="1270000">
                  <a:moveTo>
                    <a:pt x="49855" y="280454"/>
                  </a:moveTo>
                  <a:lnTo>
                    <a:pt x="48924" y="281591"/>
                  </a:lnTo>
                  <a:lnTo>
                    <a:pt x="44166" y="287880"/>
                  </a:lnTo>
                  <a:lnTo>
                    <a:pt x="44046" y="288039"/>
                  </a:lnTo>
                  <a:lnTo>
                    <a:pt x="43150" y="291623"/>
                  </a:lnTo>
                  <a:lnTo>
                    <a:pt x="43080" y="291904"/>
                  </a:lnTo>
                  <a:lnTo>
                    <a:pt x="42992" y="292256"/>
                  </a:lnTo>
                  <a:lnTo>
                    <a:pt x="41647" y="292256"/>
                  </a:lnTo>
                  <a:lnTo>
                    <a:pt x="41124" y="293887"/>
                  </a:lnTo>
                  <a:lnTo>
                    <a:pt x="40767" y="294917"/>
                  </a:lnTo>
                  <a:lnTo>
                    <a:pt x="38158" y="306076"/>
                  </a:lnTo>
                  <a:lnTo>
                    <a:pt x="43549" y="292745"/>
                  </a:lnTo>
                  <a:lnTo>
                    <a:pt x="43643" y="292512"/>
                  </a:lnTo>
                  <a:lnTo>
                    <a:pt x="43746" y="292256"/>
                  </a:lnTo>
                  <a:lnTo>
                    <a:pt x="43925" y="291904"/>
                  </a:lnTo>
                  <a:lnTo>
                    <a:pt x="47121" y="286503"/>
                  </a:lnTo>
                  <a:lnTo>
                    <a:pt x="47436" y="285720"/>
                  </a:lnTo>
                  <a:lnTo>
                    <a:pt x="49855" y="280454"/>
                  </a:lnTo>
                  <a:close/>
                </a:path>
                <a:path w="5501005" h="1270000">
                  <a:moveTo>
                    <a:pt x="47601" y="300045"/>
                  </a:moveTo>
                  <a:lnTo>
                    <a:pt x="46850" y="301015"/>
                  </a:lnTo>
                  <a:lnTo>
                    <a:pt x="45878" y="303876"/>
                  </a:lnTo>
                  <a:lnTo>
                    <a:pt x="45781" y="304163"/>
                  </a:lnTo>
                  <a:lnTo>
                    <a:pt x="45701" y="304398"/>
                  </a:lnTo>
                  <a:lnTo>
                    <a:pt x="45650" y="304548"/>
                  </a:lnTo>
                  <a:lnTo>
                    <a:pt x="45565" y="304800"/>
                  </a:lnTo>
                  <a:lnTo>
                    <a:pt x="45968" y="304800"/>
                  </a:lnTo>
                  <a:lnTo>
                    <a:pt x="47601" y="300045"/>
                  </a:lnTo>
                  <a:close/>
                </a:path>
                <a:path w="5501005" h="1270000">
                  <a:moveTo>
                    <a:pt x="57236" y="282318"/>
                  </a:moveTo>
                  <a:lnTo>
                    <a:pt x="52630" y="292256"/>
                  </a:lnTo>
                  <a:lnTo>
                    <a:pt x="47202" y="304163"/>
                  </a:lnTo>
                  <a:lnTo>
                    <a:pt x="47095" y="304398"/>
                  </a:lnTo>
                  <a:lnTo>
                    <a:pt x="47027" y="304548"/>
                  </a:lnTo>
                  <a:lnTo>
                    <a:pt x="46912" y="304800"/>
                  </a:lnTo>
                  <a:lnTo>
                    <a:pt x="48432" y="304800"/>
                  </a:lnTo>
                  <a:lnTo>
                    <a:pt x="53274" y="293887"/>
                  </a:lnTo>
                  <a:lnTo>
                    <a:pt x="53446" y="293123"/>
                  </a:lnTo>
                  <a:lnTo>
                    <a:pt x="57236" y="282318"/>
                  </a:lnTo>
                  <a:close/>
                </a:path>
                <a:path w="5501005" h="1270000">
                  <a:moveTo>
                    <a:pt x="94699" y="218628"/>
                  </a:moveTo>
                  <a:lnTo>
                    <a:pt x="67074" y="266832"/>
                  </a:lnTo>
                  <a:lnTo>
                    <a:pt x="53613" y="293123"/>
                  </a:lnTo>
                  <a:lnTo>
                    <a:pt x="53178" y="293887"/>
                  </a:lnTo>
                  <a:lnTo>
                    <a:pt x="49686" y="303876"/>
                  </a:lnTo>
                  <a:lnTo>
                    <a:pt x="49586" y="304163"/>
                  </a:lnTo>
                  <a:lnTo>
                    <a:pt x="49504" y="304398"/>
                  </a:lnTo>
                  <a:lnTo>
                    <a:pt x="49451" y="304548"/>
                  </a:lnTo>
                  <a:lnTo>
                    <a:pt x="49363" y="304800"/>
                  </a:lnTo>
                  <a:lnTo>
                    <a:pt x="49807" y="304800"/>
                  </a:lnTo>
                  <a:lnTo>
                    <a:pt x="74523" y="253828"/>
                  </a:lnTo>
                  <a:lnTo>
                    <a:pt x="94699" y="218628"/>
                  </a:lnTo>
                  <a:close/>
                </a:path>
                <a:path w="5501005" h="1270000">
                  <a:moveTo>
                    <a:pt x="56120" y="292256"/>
                  </a:moveTo>
                  <a:lnTo>
                    <a:pt x="55909" y="292256"/>
                  </a:lnTo>
                  <a:lnTo>
                    <a:pt x="51587" y="303876"/>
                  </a:lnTo>
                  <a:lnTo>
                    <a:pt x="51480" y="304163"/>
                  </a:lnTo>
                  <a:lnTo>
                    <a:pt x="51393" y="304398"/>
                  </a:lnTo>
                  <a:lnTo>
                    <a:pt x="51337" y="304548"/>
                  </a:lnTo>
                  <a:lnTo>
                    <a:pt x="51243" y="304800"/>
                  </a:lnTo>
                  <a:lnTo>
                    <a:pt x="52699" y="304800"/>
                  </a:lnTo>
                  <a:lnTo>
                    <a:pt x="55883" y="293123"/>
                  </a:lnTo>
                  <a:lnTo>
                    <a:pt x="55986" y="292745"/>
                  </a:lnTo>
                  <a:lnTo>
                    <a:pt x="56050" y="292512"/>
                  </a:lnTo>
                  <a:lnTo>
                    <a:pt x="56120" y="292256"/>
                  </a:lnTo>
                  <a:close/>
                </a:path>
                <a:path w="5501005" h="1270000">
                  <a:moveTo>
                    <a:pt x="57121" y="270010"/>
                  </a:moveTo>
                  <a:lnTo>
                    <a:pt x="56892" y="270213"/>
                  </a:lnTo>
                  <a:lnTo>
                    <a:pt x="47590" y="285720"/>
                  </a:lnTo>
                  <a:lnTo>
                    <a:pt x="47076" y="286503"/>
                  </a:lnTo>
                  <a:lnTo>
                    <a:pt x="38952" y="304163"/>
                  </a:lnTo>
                  <a:lnTo>
                    <a:pt x="38873" y="304398"/>
                  </a:lnTo>
                  <a:lnTo>
                    <a:pt x="39086" y="304163"/>
                  </a:lnTo>
                  <a:lnTo>
                    <a:pt x="45678" y="293123"/>
                  </a:lnTo>
                  <a:lnTo>
                    <a:pt x="45930" y="292745"/>
                  </a:lnTo>
                  <a:lnTo>
                    <a:pt x="46386" y="291904"/>
                  </a:lnTo>
                  <a:lnTo>
                    <a:pt x="55805" y="272802"/>
                  </a:lnTo>
                  <a:lnTo>
                    <a:pt x="57025" y="270213"/>
                  </a:lnTo>
                  <a:lnTo>
                    <a:pt x="57121" y="270010"/>
                  </a:lnTo>
                  <a:close/>
                </a:path>
                <a:path w="5501005" h="1270000">
                  <a:moveTo>
                    <a:pt x="45094" y="303876"/>
                  </a:moveTo>
                  <a:lnTo>
                    <a:pt x="44779" y="304163"/>
                  </a:lnTo>
                  <a:lnTo>
                    <a:pt x="44624" y="304398"/>
                  </a:lnTo>
                  <a:lnTo>
                    <a:pt x="44915" y="304163"/>
                  </a:lnTo>
                  <a:lnTo>
                    <a:pt x="45094" y="303876"/>
                  </a:lnTo>
                  <a:close/>
                </a:path>
                <a:path w="5501005" h="1270000">
                  <a:moveTo>
                    <a:pt x="47179" y="300045"/>
                  </a:moveTo>
                  <a:lnTo>
                    <a:pt x="46579" y="301015"/>
                  </a:lnTo>
                  <a:lnTo>
                    <a:pt x="45757" y="302677"/>
                  </a:lnTo>
                  <a:lnTo>
                    <a:pt x="46850" y="301015"/>
                  </a:lnTo>
                  <a:lnTo>
                    <a:pt x="47179" y="300045"/>
                  </a:lnTo>
                  <a:close/>
                </a:path>
                <a:path w="5501005" h="1270000">
                  <a:moveTo>
                    <a:pt x="45281" y="297246"/>
                  </a:moveTo>
                  <a:lnTo>
                    <a:pt x="44534" y="298691"/>
                  </a:lnTo>
                  <a:lnTo>
                    <a:pt x="44387" y="299274"/>
                  </a:lnTo>
                  <a:lnTo>
                    <a:pt x="44283" y="299688"/>
                  </a:lnTo>
                  <a:lnTo>
                    <a:pt x="44194" y="300045"/>
                  </a:lnTo>
                  <a:lnTo>
                    <a:pt x="44440" y="299688"/>
                  </a:lnTo>
                  <a:lnTo>
                    <a:pt x="45281" y="297246"/>
                  </a:lnTo>
                  <a:close/>
                </a:path>
                <a:path w="5501005" h="1270000">
                  <a:moveTo>
                    <a:pt x="51834" y="284280"/>
                  </a:moveTo>
                  <a:lnTo>
                    <a:pt x="47981" y="291904"/>
                  </a:lnTo>
                  <a:lnTo>
                    <a:pt x="47838" y="292256"/>
                  </a:lnTo>
                  <a:lnTo>
                    <a:pt x="45717" y="299274"/>
                  </a:lnTo>
                  <a:lnTo>
                    <a:pt x="45591" y="299688"/>
                  </a:lnTo>
                  <a:lnTo>
                    <a:pt x="45845" y="299274"/>
                  </a:lnTo>
                  <a:lnTo>
                    <a:pt x="49315" y="291904"/>
                  </a:lnTo>
                  <a:lnTo>
                    <a:pt x="50172" y="290338"/>
                  </a:lnTo>
                  <a:lnTo>
                    <a:pt x="51834" y="284280"/>
                  </a:lnTo>
                  <a:close/>
                </a:path>
                <a:path w="5501005" h="1270000">
                  <a:moveTo>
                    <a:pt x="60391" y="273308"/>
                  </a:moveTo>
                  <a:lnTo>
                    <a:pt x="60055" y="273793"/>
                  </a:lnTo>
                  <a:lnTo>
                    <a:pt x="49407" y="295303"/>
                  </a:lnTo>
                  <a:lnTo>
                    <a:pt x="49012" y="295933"/>
                  </a:lnTo>
                  <a:lnTo>
                    <a:pt x="47723" y="299688"/>
                  </a:lnTo>
                  <a:lnTo>
                    <a:pt x="52613" y="292256"/>
                  </a:lnTo>
                  <a:lnTo>
                    <a:pt x="57538" y="281591"/>
                  </a:lnTo>
                  <a:lnTo>
                    <a:pt x="57889" y="280454"/>
                  </a:lnTo>
                  <a:lnTo>
                    <a:pt x="60391" y="273308"/>
                  </a:lnTo>
                  <a:close/>
                </a:path>
                <a:path w="5501005" h="1270000">
                  <a:moveTo>
                    <a:pt x="53588" y="284280"/>
                  </a:moveTo>
                  <a:lnTo>
                    <a:pt x="53147" y="284900"/>
                  </a:lnTo>
                  <a:lnTo>
                    <a:pt x="52270" y="286503"/>
                  </a:lnTo>
                  <a:lnTo>
                    <a:pt x="51688" y="287438"/>
                  </a:lnTo>
                  <a:lnTo>
                    <a:pt x="49824" y="292256"/>
                  </a:lnTo>
                  <a:lnTo>
                    <a:pt x="47639" y="298691"/>
                  </a:lnTo>
                  <a:lnTo>
                    <a:pt x="48445" y="297246"/>
                  </a:lnTo>
                  <a:lnTo>
                    <a:pt x="49095" y="295933"/>
                  </a:lnTo>
                  <a:lnTo>
                    <a:pt x="49228" y="295303"/>
                  </a:lnTo>
                  <a:lnTo>
                    <a:pt x="50410" y="291904"/>
                  </a:lnTo>
                  <a:lnTo>
                    <a:pt x="53588" y="284280"/>
                  </a:lnTo>
                  <a:close/>
                </a:path>
                <a:path w="5501005" h="1270000">
                  <a:moveTo>
                    <a:pt x="46998" y="292256"/>
                  </a:moveTo>
                  <a:lnTo>
                    <a:pt x="46212" y="292256"/>
                  </a:lnTo>
                  <a:lnTo>
                    <a:pt x="46086" y="292512"/>
                  </a:lnTo>
                  <a:lnTo>
                    <a:pt x="45086" y="296491"/>
                  </a:lnTo>
                  <a:lnTo>
                    <a:pt x="44980" y="296914"/>
                  </a:lnTo>
                  <a:lnTo>
                    <a:pt x="45949" y="295303"/>
                  </a:lnTo>
                  <a:lnTo>
                    <a:pt x="46830" y="292745"/>
                  </a:lnTo>
                  <a:lnTo>
                    <a:pt x="46910" y="292512"/>
                  </a:lnTo>
                  <a:lnTo>
                    <a:pt x="46998" y="292256"/>
                  </a:lnTo>
                  <a:close/>
                </a:path>
                <a:path w="5501005" h="1270000">
                  <a:moveTo>
                    <a:pt x="46802" y="293887"/>
                  </a:moveTo>
                  <a:lnTo>
                    <a:pt x="45949" y="295303"/>
                  </a:lnTo>
                  <a:lnTo>
                    <a:pt x="45541" y="296491"/>
                  </a:lnTo>
                  <a:lnTo>
                    <a:pt x="45875" y="295933"/>
                  </a:lnTo>
                  <a:lnTo>
                    <a:pt x="46802" y="293887"/>
                  </a:lnTo>
                  <a:close/>
                </a:path>
                <a:path w="5501005" h="1270000">
                  <a:moveTo>
                    <a:pt x="47783" y="292256"/>
                  </a:moveTo>
                  <a:lnTo>
                    <a:pt x="47540" y="292256"/>
                  </a:lnTo>
                  <a:lnTo>
                    <a:pt x="47148" y="293123"/>
                  </a:lnTo>
                  <a:lnTo>
                    <a:pt x="47489" y="292745"/>
                  </a:lnTo>
                  <a:lnTo>
                    <a:pt x="47783" y="292256"/>
                  </a:lnTo>
                  <a:close/>
                </a:path>
                <a:path w="5501005" h="1270000">
                  <a:moveTo>
                    <a:pt x="44831" y="284900"/>
                  </a:moveTo>
                  <a:lnTo>
                    <a:pt x="39568" y="292256"/>
                  </a:lnTo>
                  <a:lnTo>
                    <a:pt x="40855" y="292256"/>
                  </a:lnTo>
                  <a:lnTo>
                    <a:pt x="43080" y="289316"/>
                  </a:lnTo>
                  <a:lnTo>
                    <a:pt x="43561" y="288039"/>
                  </a:lnTo>
                  <a:lnTo>
                    <a:pt x="44626" y="285720"/>
                  </a:lnTo>
                  <a:lnTo>
                    <a:pt x="44831" y="284900"/>
                  </a:lnTo>
                  <a:close/>
                </a:path>
                <a:path w="5501005" h="1270000">
                  <a:moveTo>
                    <a:pt x="42506" y="290338"/>
                  </a:moveTo>
                  <a:lnTo>
                    <a:pt x="41333" y="292256"/>
                  </a:lnTo>
                  <a:lnTo>
                    <a:pt x="41626" y="292256"/>
                  </a:lnTo>
                  <a:lnTo>
                    <a:pt x="42506" y="290338"/>
                  </a:lnTo>
                  <a:close/>
                </a:path>
                <a:path w="5501005" h="1270000">
                  <a:moveTo>
                    <a:pt x="58249" y="268343"/>
                  </a:moveTo>
                  <a:lnTo>
                    <a:pt x="57980" y="268643"/>
                  </a:lnTo>
                  <a:lnTo>
                    <a:pt x="56804" y="270898"/>
                  </a:lnTo>
                  <a:lnTo>
                    <a:pt x="46980" y="292256"/>
                  </a:lnTo>
                  <a:lnTo>
                    <a:pt x="47540" y="292256"/>
                  </a:lnTo>
                  <a:lnTo>
                    <a:pt x="52884" y="280454"/>
                  </a:lnTo>
                  <a:lnTo>
                    <a:pt x="52990" y="280219"/>
                  </a:lnTo>
                  <a:lnTo>
                    <a:pt x="53173" y="279400"/>
                  </a:lnTo>
                  <a:lnTo>
                    <a:pt x="53361" y="279400"/>
                  </a:lnTo>
                  <a:lnTo>
                    <a:pt x="58249" y="268343"/>
                  </a:lnTo>
                  <a:close/>
                </a:path>
                <a:path w="5501005" h="1270000">
                  <a:moveTo>
                    <a:pt x="51454" y="288039"/>
                  </a:moveTo>
                  <a:lnTo>
                    <a:pt x="50172" y="290338"/>
                  </a:lnTo>
                  <a:lnTo>
                    <a:pt x="49819" y="291623"/>
                  </a:lnTo>
                  <a:lnTo>
                    <a:pt x="49742" y="291904"/>
                  </a:lnTo>
                  <a:lnTo>
                    <a:pt x="49645" y="292256"/>
                  </a:lnTo>
                  <a:lnTo>
                    <a:pt x="49817" y="292256"/>
                  </a:lnTo>
                  <a:lnTo>
                    <a:pt x="51454" y="288039"/>
                  </a:lnTo>
                  <a:close/>
                </a:path>
                <a:path w="5501005" h="1270000">
                  <a:moveTo>
                    <a:pt x="5453915" y="266832"/>
                  </a:moveTo>
                  <a:lnTo>
                    <a:pt x="5452665" y="266832"/>
                  </a:lnTo>
                  <a:lnTo>
                    <a:pt x="5461107" y="290089"/>
                  </a:lnTo>
                  <a:lnTo>
                    <a:pt x="5461197" y="290338"/>
                  </a:lnTo>
                  <a:lnTo>
                    <a:pt x="5461235" y="290089"/>
                  </a:lnTo>
                  <a:lnTo>
                    <a:pt x="5453915" y="266832"/>
                  </a:lnTo>
                  <a:close/>
                </a:path>
                <a:path w="5501005" h="1270000">
                  <a:moveTo>
                    <a:pt x="56632" y="275002"/>
                  </a:moveTo>
                  <a:lnTo>
                    <a:pt x="54303" y="279400"/>
                  </a:lnTo>
                  <a:lnTo>
                    <a:pt x="51834" y="284280"/>
                  </a:lnTo>
                  <a:lnTo>
                    <a:pt x="50452" y="289316"/>
                  </a:lnTo>
                  <a:lnTo>
                    <a:pt x="50355" y="289668"/>
                  </a:lnTo>
                  <a:lnTo>
                    <a:pt x="50240" y="290089"/>
                  </a:lnTo>
                  <a:lnTo>
                    <a:pt x="50538" y="289668"/>
                  </a:lnTo>
                  <a:lnTo>
                    <a:pt x="51758" y="287438"/>
                  </a:lnTo>
                  <a:lnTo>
                    <a:pt x="52051" y="286503"/>
                  </a:lnTo>
                  <a:lnTo>
                    <a:pt x="54810" y="279400"/>
                  </a:lnTo>
                  <a:lnTo>
                    <a:pt x="56632" y="275002"/>
                  </a:lnTo>
                  <a:close/>
                </a:path>
                <a:path w="5501005" h="1270000">
                  <a:moveTo>
                    <a:pt x="44196" y="287438"/>
                  </a:moveTo>
                  <a:lnTo>
                    <a:pt x="43080" y="289316"/>
                  </a:lnTo>
                  <a:lnTo>
                    <a:pt x="44046" y="288039"/>
                  </a:lnTo>
                  <a:lnTo>
                    <a:pt x="44086" y="287880"/>
                  </a:lnTo>
                  <a:lnTo>
                    <a:pt x="44196" y="287438"/>
                  </a:lnTo>
                  <a:close/>
                </a:path>
                <a:path w="5501005" h="1270000">
                  <a:moveTo>
                    <a:pt x="48974" y="279400"/>
                  </a:moveTo>
                  <a:lnTo>
                    <a:pt x="48766" y="279400"/>
                  </a:lnTo>
                  <a:lnTo>
                    <a:pt x="45287" y="284280"/>
                  </a:lnTo>
                  <a:lnTo>
                    <a:pt x="44626" y="285720"/>
                  </a:lnTo>
                  <a:lnTo>
                    <a:pt x="44196" y="287438"/>
                  </a:lnTo>
                  <a:lnTo>
                    <a:pt x="48974" y="279400"/>
                  </a:lnTo>
                  <a:close/>
                </a:path>
                <a:path w="5501005" h="1270000">
                  <a:moveTo>
                    <a:pt x="62867" y="256624"/>
                  </a:moveTo>
                  <a:lnTo>
                    <a:pt x="60847" y="258764"/>
                  </a:lnTo>
                  <a:lnTo>
                    <a:pt x="58953" y="261980"/>
                  </a:lnTo>
                  <a:lnTo>
                    <a:pt x="58871" y="262119"/>
                  </a:lnTo>
                  <a:lnTo>
                    <a:pt x="57598" y="265850"/>
                  </a:lnTo>
                  <a:lnTo>
                    <a:pt x="57473" y="266216"/>
                  </a:lnTo>
                  <a:lnTo>
                    <a:pt x="57222" y="266832"/>
                  </a:lnTo>
                  <a:lnTo>
                    <a:pt x="54553" y="270898"/>
                  </a:lnTo>
                  <a:lnTo>
                    <a:pt x="50582" y="279400"/>
                  </a:lnTo>
                  <a:lnTo>
                    <a:pt x="49963" y="280219"/>
                  </a:lnTo>
                  <a:lnTo>
                    <a:pt x="47076" y="286503"/>
                  </a:lnTo>
                  <a:lnTo>
                    <a:pt x="47590" y="285720"/>
                  </a:lnTo>
                  <a:lnTo>
                    <a:pt x="57835" y="268643"/>
                  </a:lnTo>
                  <a:lnTo>
                    <a:pt x="57907" y="268343"/>
                  </a:lnTo>
                  <a:lnTo>
                    <a:pt x="58037" y="268068"/>
                  </a:lnTo>
                  <a:lnTo>
                    <a:pt x="58138" y="267808"/>
                  </a:lnTo>
                  <a:lnTo>
                    <a:pt x="58608" y="266832"/>
                  </a:lnTo>
                  <a:lnTo>
                    <a:pt x="58881" y="266216"/>
                  </a:lnTo>
                  <a:lnTo>
                    <a:pt x="60769" y="262268"/>
                  </a:lnTo>
                  <a:lnTo>
                    <a:pt x="61880" y="260144"/>
                  </a:lnTo>
                  <a:lnTo>
                    <a:pt x="62867" y="256624"/>
                  </a:lnTo>
                  <a:close/>
                </a:path>
                <a:path w="5501005" h="1270000">
                  <a:moveTo>
                    <a:pt x="47527" y="279400"/>
                  </a:moveTo>
                  <a:lnTo>
                    <a:pt x="46206" y="279400"/>
                  </a:lnTo>
                  <a:lnTo>
                    <a:pt x="44831" y="284900"/>
                  </a:lnTo>
                  <a:lnTo>
                    <a:pt x="45275" y="284280"/>
                  </a:lnTo>
                  <a:lnTo>
                    <a:pt x="47527" y="279400"/>
                  </a:lnTo>
                  <a:close/>
                </a:path>
                <a:path w="5501005" h="1270000">
                  <a:moveTo>
                    <a:pt x="52003" y="283665"/>
                  </a:moveTo>
                  <a:lnTo>
                    <a:pt x="51400" y="284900"/>
                  </a:lnTo>
                  <a:lnTo>
                    <a:pt x="51834" y="284280"/>
                  </a:lnTo>
                  <a:lnTo>
                    <a:pt x="52003" y="283665"/>
                  </a:lnTo>
                  <a:close/>
                </a:path>
                <a:path w="5501005" h="1270000">
                  <a:moveTo>
                    <a:pt x="59576" y="260144"/>
                  </a:moveTo>
                  <a:lnTo>
                    <a:pt x="59305" y="260397"/>
                  </a:lnTo>
                  <a:lnTo>
                    <a:pt x="53812" y="266216"/>
                  </a:lnTo>
                  <a:lnTo>
                    <a:pt x="53295" y="266832"/>
                  </a:lnTo>
                  <a:lnTo>
                    <a:pt x="45287" y="284280"/>
                  </a:lnTo>
                  <a:lnTo>
                    <a:pt x="48766" y="279400"/>
                  </a:lnTo>
                  <a:lnTo>
                    <a:pt x="48974" y="279400"/>
                  </a:lnTo>
                  <a:lnTo>
                    <a:pt x="53304" y="272802"/>
                  </a:lnTo>
                  <a:lnTo>
                    <a:pt x="53418" y="272627"/>
                  </a:lnTo>
                  <a:lnTo>
                    <a:pt x="56111" y="266832"/>
                  </a:lnTo>
                  <a:lnTo>
                    <a:pt x="57823" y="263897"/>
                  </a:lnTo>
                  <a:lnTo>
                    <a:pt x="59458" y="260397"/>
                  </a:lnTo>
                  <a:lnTo>
                    <a:pt x="59576" y="260144"/>
                  </a:lnTo>
                  <a:close/>
                </a:path>
                <a:path w="5501005" h="1270000">
                  <a:moveTo>
                    <a:pt x="54085" y="279400"/>
                  </a:moveTo>
                  <a:lnTo>
                    <a:pt x="53361" y="279400"/>
                  </a:lnTo>
                  <a:lnTo>
                    <a:pt x="52948" y="280219"/>
                  </a:lnTo>
                  <a:lnTo>
                    <a:pt x="52049" y="283496"/>
                  </a:lnTo>
                  <a:lnTo>
                    <a:pt x="52660" y="282318"/>
                  </a:lnTo>
                  <a:lnTo>
                    <a:pt x="54085" y="279400"/>
                  </a:lnTo>
                  <a:close/>
                </a:path>
                <a:path w="5501005" h="1270000">
                  <a:moveTo>
                    <a:pt x="56156" y="279400"/>
                  </a:moveTo>
                  <a:lnTo>
                    <a:pt x="55623" y="279400"/>
                  </a:lnTo>
                  <a:lnTo>
                    <a:pt x="53915" y="283496"/>
                  </a:lnTo>
                  <a:lnTo>
                    <a:pt x="56156" y="279400"/>
                  </a:lnTo>
                  <a:close/>
                </a:path>
                <a:path w="5501005" h="1270000">
                  <a:moveTo>
                    <a:pt x="54553" y="270898"/>
                  </a:moveTo>
                  <a:lnTo>
                    <a:pt x="53450" y="272627"/>
                  </a:lnTo>
                  <a:lnTo>
                    <a:pt x="49963" y="280219"/>
                  </a:lnTo>
                  <a:lnTo>
                    <a:pt x="50582" y="279400"/>
                  </a:lnTo>
                  <a:lnTo>
                    <a:pt x="54553" y="270898"/>
                  </a:lnTo>
                  <a:close/>
                </a:path>
                <a:path w="5501005" h="1270000">
                  <a:moveTo>
                    <a:pt x="58332" y="270898"/>
                  </a:moveTo>
                  <a:lnTo>
                    <a:pt x="57390" y="272627"/>
                  </a:lnTo>
                  <a:lnTo>
                    <a:pt x="54085" y="279400"/>
                  </a:lnTo>
                  <a:lnTo>
                    <a:pt x="54303" y="279400"/>
                  </a:lnTo>
                  <a:lnTo>
                    <a:pt x="57140" y="273793"/>
                  </a:lnTo>
                  <a:lnTo>
                    <a:pt x="58332" y="270898"/>
                  </a:lnTo>
                  <a:close/>
                </a:path>
                <a:path w="5501005" h="1270000">
                  <a:moveTo>
                    <a:pt x="58668" y="270898"/>
                  </a:moveTo>
                  <a:lnTo>
                    <a:pt x="57730" y="272627"/>
                  </a:lnTo>
                  <a:lnTo>
                    <a:pt x="57133" y="273793"/>
                  </a:lnTo>
                  <a:lnTo>
                    <a:pt x="54810" y="279400"/>
                  </a:lnTo>
                  <a:lnTo>
                    <a:pt x="55623" y="279400"/>
                  </a:lnTo>
                  <a:lnTo>
                    <a:pt x="57456" y="275002"/>
                  </a:lnTo>
                  <a:lnTo>
                    <a:pt x="58668" y="270898"/>
                  </a:lnTo>
                  <a:close/>
                </a:path>
                <a:path w="5501005" h="1270000">
                  <a:moveTo>
                    <a:pt x="58056" y="273793"/>
                  </a:moveTo>
                  <a:lnTo>
                    <a:pt x="57801" y="274173"/>
                  </a:lnTo>
                  <a:lnTo>
                    <a:pt x="57456" y="275002"/>
                  </a:lnTo>
                  <a:lnTo>
                    <a:pt x="56156" y="279400"/>
                  </a:lnTo>
                  <a:lnTo>
                    <a:pt x="56590" y="279400"/>
                  </a:lnTo>
                  <a:lnTo>
                    <a:pt x="57957" y="274173"/>
                  </a:lnTo>
                  <a:lnTo>
                    <a:pt x="58056" y="273793"/>
                  </a:lnTo>
                  <a:close/>
                </a:path>
                <a:path w="5501005" h="1270000">
                  <a:moveTo>
                    <a:pt x="58992" y="270213"/>
                  </a:moveTo>
                  <a:lnTo>
                    <a:pt x="58757" y="270598"/>
                  </a:lnTo>
                  <a:lnTo>
                    <a:pt x="57813" y="273793"/>
                  </a:lnTo>
                  <a:lnTo>
                    <a:pt x="57701" y="274173"/>
                  </a:lnTo>
                  <a:lnTo>
                    <a:pt x="57960" y="273793"/>
                  </a:lnTo>
                  <a:lnTo>
                    <a:pt x="58162" y="273308"/>
                  </a:lnTo>
                  <a:lnTo>
                    <a:pt x="58219" y="273172"/>
                  </a:lnTo>
                  <a:lnTo>
                    <a:pt x="58813" y="270898"/>
                  </a:lnTo>
                  <a:lnTo>
                    <a:pt x="58892" y="270598"/>
                  </a:lnTo>
                  <a:lnTo>
                    <a:pt x="58992" y="270213"/>
                  </a:lnTo>
                  <a:close/>
                </a:path>
                <a:path w="5501005" h="1270000">
                  <a:moveTo>
                    <a:pt x="57675" y="264214"/>
                  </a:moveTo>
                  <a:lnTo>
                    <a:pt x="57208" y="264941"/>
                  </a:lnTo>
                  <a:lnTo>
                    <a:pt x="56111" y="266832"/>
                  </a:lnTo>
                  <a:lnTo>
                    <a:pt x="53450" y="272627"/>
                  </a:lnTo>
                  <a:lnTo>
                    <a:pt x="54553" y="270898"/>
                  </a:lnTo>
                  <a:lnTo>
                    <a:pt x="57675" y="264214"/>
                  </a:lnTo>
                  <a:close/>
                </a:path>
                <a:path w="5501005" h="1270000">
                  <a:moveTo>
                    <a:pt x="66926" y="254547"/>
                  </a:moveTo>
                  <a:lnTo>
                    <a:pt x="66512" y="255272"/>
                  </a:lnTo>
                  <a:lnTo>
                    <a:pt x="59045" y="270010"/>
                  </a:lnTo>
                  <a:lnTo>
                    <a:pt x="58361" y="272627"/>
                  </a:lnTo>
                  <a:lnTo>
                    <a:pt x="59166" y="270898"/>
                  </a:lnTo>
                  <a:lnTo>
                    <a:pt x="60861" y="266832"/>
                  </a:lnTo>
                  <a:lnTo>
                    <a:pt x="61344" y="266216"/>
                  </a:lnTo>
                  <a:lnTo>
                    <a:pt x="63825" y="263416"/>
                  </a:lnTo>
                  <a:lnTo>
                    <a:pt x="64034" y="262898"/>
                  </a:lnTo>
                  <a:lnTo>
                    <a:pt x="66926" y="254547"/>
                  </a:lnTo>
                  <a:close/>
                </a:path>
                <a:path w="5501005" h="1270000">
                  <a:moveTo>
                    <a:pt x="66612" y="260397"/>
                  </a:moveTo>
                  <a:lnTo>
                    <a:pt x="65953" y="261014"/>
                  </a:lnTo>
                  <a:lnTo>
                    <a:pt x="64284" y="262898"/>
                  </a:lnTo>
                  <a:lnTo>
                    <a:pt x="63855" y="263416"/>
                  </a:lnTo>
                  <a:lnTo>
                    <a:pt x="60629" y="272627"/>
                  </a:lnTo>
                  <a:lnTo>
                    <a:pt x="63800" y="266216"/>
                  </a:lnTo>
                  <a:lnTo>
                    <a:pt x="66612" y="260397"/>
                  </a:lnTo>
                  <a:close/>
                </a:path>
                <a:path w="5501005" h="1270000">
                  <a:moveTo>
                    <a:pt x="58722" y="262556"/>
                  </a:moveTo>
                  <a:lnTo>
                    <a:pt x="58412" y="262898"/>
                  </a:lnTo>
                  <a:lnTo>
                    <a:pt x="57823" y="263897"/>
                  </a:lnTo>
                  <a:lnTo>
                    <a:pt x="54693" y="270598"/>
                  </a:lnTo>
                  <a:lnTo>
                    <a:pt x="55003" y="270213"/>
                  </a:lnTo>
                  <a:lnTo>
                    <a:pt x="57222" y="266832"/>
                  </a:lnTo>
                  <a:lnTo>
                    <a:pt x="57473" y="266216"/>
                  </a:lnTo>
                  <a:lnTo>
                    <a:pt x="58605" y="262898"/>
                  </a:lnTo>
                  <a:lnTo>
                    <a:pt x="58722" y="262556"/>
                  </a:lnTo>
                  <a:close/>
                </a:path>
                <a:path w="5501005" h="1270000">
                  <a:moveTo>
                    <a:pt x="58301" y="267808"/>
                  </a:moveTo>
                  <a:lnTo>
                    <a:pt x="58031" y="268068"/>
                  </a:lnTo>
                  <a:lnTo>
                    <a:pt x="57919" y="268343"/>
                  </a:lnTo>
                  <a:lnTo>
                    <a:pt x="58162" y="268068"/>
                  </a:lnTo>
                  <a:lnTo>
                    <a:pt x="58159" y="267808"/>
                  </a:lnTo>
                  <a:lnTo>
                    <a:pt x="58301" y="267808"/>
                  </a:lnTo>
                  <a:close/>
                </a:path>
                <a:path w="5501005" h="1270000">
                  <a:moveTo>
                    <a:pt x="59067" y="266216"/>
                  </a:moveTo>
                  <a:lnTo>
                    <a:pt x="58619" y="266832"/>
                  </a:lnTo>
                  <a:lnTo>
                    <a:pt x="58159" y="267808"/>
                  </a:lnTo>
                  <a:lnTo>
                    <a:pt x="58511" y="267344"/>
                  </a:lnTo>
                  <a:lnTo>
                    <a:pt x="58763" y="266832"/>
                  </a:lnTo>
                  <a:lnTo>
                    <a:pt x="58958" y="266216"/>
                  </a:lnTo>
                  <a:close/>
                </a:path>
                <a:path w="5501005" h="1270000">
                  <a:moveTo>
                    <a:pt x="60219" y="266832"/>
                  </a:moveTo>
                  <a:lnTo>
                    <a:pt x="59971" y="266832"/>
                  </a:lnTo>
                  <a:lnTo>
                    <a:pt x="59742" y="267344"/>
                  </a:lnTo>
                  <a:lnTo>
                    <a:pt x="59621" y="267808"/>
                  </a:lnTo>
                  <a:lnTo>
                    <a:pt x="59969" y="267344"/>
                  </a:lnTo>
                  <a:lnTo>
                    <a:pt x="60219" y="266832"/>
                  </a:lnTo>
                  <a:close/>
                </a:path>
                <a:path w="5501005" h="1270000">
                  <a:moveTo>
                    <a:pt x="60559" y="264941"/>
                  </a:moveTo>
                  <a:lnTo>
                    <a:pt x="60176" y="265850"/>
                  </a:lnTo>
                  <a:lnTo>
                    <a:pt x="59891" y="266832"/>
                  </a:lnTo>
                  <a:lnTo>
                    <a:pt x="60200" y="266216"/>
                  </a:lnTo>
                  <a:lnTo>
                    <a:pt x="60559" y="264941"/>
                  </a:lnTo>
                  <a:close/>
                </a:path>
                <a:path w="5501005" h="1270000">
                  <a:moveTo>
                    <a:pt x="77057" y="236323"/>
                  </a:moveTo>
                  <a:lnTo>
                    <a:pt x="73430" y="241300"/>
                  </a:lnTo>
                  <a:lnTo>
                    <a:pt x="68731" y="249422"/>
                  </a:lnTo>
                  <a:lnTo>
                    <a:pt x="68635" y="249589"/>
                  </a:lnTo>
                  <a:lnTo>
                    <a:pt x="60219" y="266832"/>
                  </a:lnTo>
                  <a:lnTo>
                    <a:pt x="60662" y="266832"/>
                  </a:lnTo>
                  <a:lnTo>
                    <a:pt x="66320" y="255651"/>
                  </a:lnTo>
                  <a:lnTo>
                    <a:pt x="66403" y="255272"/>
                  </a:lnTo>
                  <a:lnTo>
                    <a:pt x="67217" y="253828"/>
                  </a:lnTo>
                  <a:lnTo>
                    <a:pt x="67536" y="253299"/>
                  </a:lnTo>
                  <a:lnTo>
                    <a:pt x="67639" y="253066"/>
                  </a:lnTo>
                  <a:lnTo>
                    <a:pt x="77057" y="236323"/>
                  </a:lnTo>
                  <a:close/>
                </a:path>
                <a:path w="5501005" h="1270000">
                  <a:moveTo>
                    <a:pt x="63855" y="263416"/>
                  </a:moveTo>
                  <a:lnTo>
                    <a:pt x="63399" y="263897"/>
                  </a:lnTo>
                  <a:lnTo>
                    <a:pt x="60799" y="266832"/>
                  </a:lnTo>
                  <a:lnTo>
                    <a:pt x="62659" y="266832"/>
                  </a:lnTo>
                  <a:lnTo>
                    <a:pt x="63855" y="263416"/>
                  </a:lnTo>
                  <a:close/>
                </a:path>
                <a:path w="5501005" h="1270000">
                  <a:moveTo>
                    <a:pt x="69942" y="256624"/>
                  </a:moveTo>
                  <a:lnTo>
                    <a:pt x="69429" y="257091"/>
                  </a:lnTo>
                  <a:lnTo>
                    <a:pt x="66734" y="260144"/>
                  </a:lnTo>
                  <a:lnTo>
                    <a:pt x="63502" y="266832"/>
                  </a:lnTo>
                  <a:lnTo>
                    <a:pt x="64262" y="266832"/>
                  </a:lnTo>
                  <a:lnTo>
                    <a:pt x="64764" y="265850"/>
                  </a:lnTo>
                  <a:lnTo>
                    <a:pt x="69457" y="257692"/>
                  </a:lnTo>
                  <a:lnTo>
                    <a:pt x="69561" y="257522"/>
                  </a:lnTo>
                  <a:lnTo>
                    <a:pt x="69942" y="256624"/>
                  </a:lnTo>
                  <a:close/>
                </a:path>
                <a:path w="5501005" h="1270000">
                  <a:moveTo>
                    <a:pt x="69258" y="258140"/>
                  </a:moveTo>
                  <a:lnTo>
                    <a:pt x="68841" y="258764"/>
                  </a:lnTo>
                  <a:lnTo>
                    <a:pt x="64771" y="265850"/>
                  </a:lnTo>
                  <a:lnTo>
                    <a:pt x="64320" y="266832"/>
                  </a:lnTo>
                  <a:lnTo>
                    <a:pt x="65337" y="266832"/>
                  </a:lnTo>
                  <a:lnTo>
                    <a:pt x="69258" y="258140"/>
                  </a:lnTo>
                  <a:close/>
                </a:path>
                <a:path w="5501005" h="1270000">
                  <a:moveTo>
                    <a:pt x="61386" y="261248"/>
                  </a:moveTo>
                  <a:lnTo>
                    <a:pt x="60907" y="261980"/>
                  </a:lnTo>
                  <a:lnTo>
                    <a:pt x="59127" y="265850"/>
                  </a:lnTo>
                  <a:lnTo>
                    <a:pt x="59706" y="264941"/>
                  </a:lnTo>
                  <a:lnTo>
                    <a:pt x="60446" y="263416"/>
                  </a:lnTo>
                  <a:lnTo>
                    <a:pt x="61386" y="261248"/>
                  </a:lnTo>
                  <a:close/>
                </a:path>
                <a:path w="5501005" h="1270000">
                  <a:moveTo>
                    <a:pt x="61520" y="261248"/>
                  </a:moveTo>
                  <a:lnTo>
                    <a:pt x="60427" y="263416"/>
                  </a:lnTo>
                  <a:lnTo>
                    <a:pt x="60215" y="263897"/>
                  </a:lnTo>
                  <a:lnTo>
                    <a:pt x="60584" y="263416"/>
                  </a:lnTo>
                  <a:lnTo>
                    <a:pt x="61133" y="262556"/>
                  </a:lnTo>
                  <a:lnTo>
                    <a:pt x="61520" y="261248"/>
                  </a:lnTo>
                  <a:close/>
                </a:path>
                <a:path w="5501005" h="1270000">
                  <a:moveTo>
                    <a:pt x="80585" y="231483"/>
                  </a:moveTo>
                  <a:lnTo>
                    <a:pt x="78597" y="234210"/>
                  </a:lnTo>
                  <a:lnTo>
                    <a:pt x="67680" y="253066"/>
                  </a:lnTo>
                  <a:lnTo>
                    <a:pt x="67510" y="253299"/>
                  </a:lnTo>
                  <a:lnTo>
                    <a:pt x="67028" y="254252"/>
                  </a:lnTo>
                  <a:lnTo>
                    <a:pt x="63855" y="263416"/>
                  </a:lnTo>
                  <a:lnTo>
                    <a:pt x="64284" y="262898"/>
                  </a:lnTo>
                  <a:lnTo>
                    <a:pt x="66724" y="260144"/>
                  </a:lnTo>
                  <a:lnTo>
                    <a:pt x="80585" y="231483"/>
                  </a:lnTo>
                  <a:close/>
                </a:path>
                <a:path w="5501005" h="1270000">
                  <a:moveTo>
                    <a:pt x="59168" y="261248"/>
                  </a:moveTo>
                  <a:lnTo>
                    <a:pt x="58719" y="261980"/>
                  </a:lnTo>
                  <a:lnTo>
                    <a:pt x="58290" y="262898"/>
                  </a:lnTo>
                  <a:lnTo>
                    <a:pt x="58613" y="262556"/>
                  </a:lnTo>
                  <a:lnTo>
                    <a:pt x="58783" y="262268"/>
                  </a:lnTo>
                  <a:lnTo>
                    <a:pt x="58871" y="262119"/>
                  </a:lnTo>
                  <a:lnTo>
                    <a:pt x="59168" y="261248"/>
                  </a:lnTo>
                  <a:close/>
                </a:path>
                <a:path w="5501005" h="1270000">
                  <a:moveTo>
                    <a:pt x="60847" y="258764"/>
                  </a:moveTo>
                  <a:lnTo>
                    <a:pt x="59544" y="260144"/>
                  </a:lnTo>
                  <a:lnTo>
                    <a:pt x="58918" y="261980"/>
                  </a:lnTo>
                  <a:lnTo>
                    <a:pt x="59384" y="261248"/>
                  </a:lnTo>
                  <a:lnTo>
                    <a:pt x="60847" y="258764"/>
                  </a:lnTo>
                  <a:close/>
                </a:path>
                <a:path w="5501005" h="1270000">
                  <a:moveTo>
                    <a:pt x="66182" y="253828"/>
                  </a:moveTo>
                  <a:lnTo>
                    <a:pt x="65506" y="253828"/>
                  </a:lnTo>
                  <a:lnTo>
                    <a:pt x="64828" y="254547"/>
                  </a:lnTo>
                  <a:lnTo>
                    <a:pt x="62065" y="260144"/>
                  </a:lnTo>
                  <a:lnTo>
                    <a:pt x="61815" y="260397"/>
                  </a:lnTo>
                  <a:lnTo>
                    <a:pt x="61377" y="261980"/>
                  </a:lnTo>
                  <a:lnTo>
                    <a:pt x="61890" y="261248"/>
                  </a:lnTo>
                  <a:lnTo>
                    <a:pt x="66182" y="253828"/>
                  </a:lnTo>
                  <a:close/>
                </a:path>
                <a:path w="5501005" h="1270000">
                  <a:moveTo>
                    <a:pt x="61888" y="260144"/>
                  </a:moveTo>
                  <a:lnTo>
                    <a:pt x="61771" y="260397"/>
                  </a:lnTo>
                  <a:lnTo>
                    <a:pt x="61589" y="261014"/>
                  </a:lnTo>
                  <a:lnTo>
                    <a:pt x="61940" y="260397"/>
                  </a:lnTo>
                  <a:lnTo>
                    <a:pt x="61888" y="260144"/>
                  </a:lnTo>
                  <a:close/>
                </a:path>
                <a:path w="5501005" h="1270000">
                  <a:moveTo>
                    <a:pt x="86218" y="223754"/>
                  </a:moveTo>
                  <a:lnTo>
                    <a:pt x="82018" y="229516"/>
                  </a:lnTo>
                  <a:lnTo>
                    <a:pt x="80722" y="231199"/>
                  </a:lnTo>
                  <a:lnTo>
                    <a:pt x="66734" y="260144"/>
                  </a:lnTo>
                  <a:lnTo>
                    <a:pt x="69843" y="256624"/>
                  </a:lnTo>
                  <a:lnTo>
                    <a:pt x="70249" y="255944"/>
                  </a:lnTo>
                  <a:lnTo>
                    <a:pt x="71203" y="253828"/>
                  </a:lnTo>
                  <a:lnTo>
                    <a:pt x="77192" y="241300"/>
                  </a:lnTo>
                  <a:lnTo>
                    <a:pt x="83587" y="228605"/>
                  </a:lnTo>
                  <a:lnTo>
                    <a:pt x="86218" y="223754"/>
                  </a:lnTo>
                  <a:close/>
                </a:path>
                <a:path w="5501005" h="1270000">
                  <a:moveTo>
                    <a:pt x="74307" y="228605"/>
                  </a:moveTo>
                  <a:lnTo>
                    <a:pt x="65970" y="241300"/>
                  </a:lnTo>
                  <a:lnTo>
                    <a:pt x="59706" y="259671"/>
                  </a:lnTo>
                  <a:lnTo>
                    <a:pt x="60221" y="258764"/>
                  </a:lnTo>
                  <a:lnTo>
                    <a:pt x="74307" y="228605"/>
                  </a:lnTo>
                  <a:close/>
                </a:path>
                <a:path w="5501005" h="1270000">
                  <a:moveTo>
                    <a:pt x="63860" y="255651"/>
                  </a:moveTo>
                  <a:lnTo>
                    <a:pt x="63509" y="255944"/>
                  </a:lnTo>
                  <a:lnTo>
                    <a:pt x="62929" y="256624"/>
                  </a:lnTo>
                  <a:lnTo>
                    <a:pt x="62628" y="257522"/>
                  </a:lnTo>
                  <a:lnTo>
                    <a:pt x="62027" y="259671"/>
                  </a:lnTo>
                  <a:lnTo>
                    <a:pt x="62484" y="258764"/>
                  </a:lnTo>
                  <a:lnTo>
                    <a:pt x="62976" y="257692"/>
                  </a:lnTo>
                  <a:lnTo>
                    <a:pt x="63033" y="257522"/>
                  </a:lnTo>
                  <a:lnTo>
                    <a:pt x="63860" y="255651"/>
                  </a:lnTo>
                  <a:close/>
                </a:path>
                <a:path w="5501005" h="1270000">
                  <a:moveTo>
                    <a:pt x="63444" y="254547"/>
                  </a:moveTo>
                  <a:lnTo>
                    <a:pt x="62905" y="255272"/>
                  </a:lnTo>
                  <a:lnTo>
                    <a:pt x="60847" y="258764"/>
                  </a:lnTo>
                  <a:lnTo>
                    <a:pt x="62867" y="256624"/>
                  </a:lnTo>
                  <a:lnTo>
                    <a:pt x="63444" y="254547"/>
                  </a:lnTo>
                  <a:close/>
                </a:path>
                <a:path w="5501005" h="1270000">
                  <a:moveTo>
                    <a:pt x="66465" y="249759"/>
                  </a:moveTo>
                  <a:lnTo>
                    <a:pt x="64204" y="253066"/>
                  </a:lnTo>
                  <a:lnTo>
                    <a:pt x="63765" y="253828"/>
                  </a:lnTo>
                  <a:lnTo>
                    <a:pt x="62933" y="256624"/>
                  </a:lnTo>
                  <a:lnTo>
                    <a:pt x="63509" y="255944"/>
                  </a:lnTo>
                  <a:lnTo>
                    <a:pt x="64144" y="255272"/>
                  </a:lnTo>
                  <a:lnTo>
                    <a:pt x="64348" y="254547"/>
                  </a:lnTo>
                  <a:lnTo>
                    <a:pt x="66465" y="249759"/>
                  </a:lnTo>
                  <a:close/>
                </a:path>
                <a:path w="5501005" h="1270000">
                  <a:moveTo>
                    <a:pt x="83189" y="229516"/>
                  </a:moveTo>
                  <a:lnTo>
                    <a:pt x="82280" y="231199"/>
                  </a:lnTo>
                  <a:lnTo>
                    <a:pt x="77192" y="241300"/>
                  </a:lnTo>
                  <a:lnTo>
                    <a:pt x="71203" y="253828"/>
                  </a:lnTo>
                  <a:lnTo>
                    <a:pt x="69942" y="256624"/>
                  </a:lnTo>
                  <a:lnTo>
                    <a:pt x="70445" y="255944"/>
                  </a:lnTo>
                  <a:lnTo>
                    <a:pt x="74995" y="247874"/>
                  </a:lnTo>
                  <a:lnTo>
                    <a:pt x="75031" y="247633"/>
                  </a:lnTo>
                  <a:lnTo>
                    <a:pt x="83189" y="229516"/>
                  </a:lnTo>
                  <a:close/>
                </a:path>
                <a:path w="5501005" h="1270000">
                  <a:moveTo>
                    <a:pt x="65183" y="253828"/>
                  </a:moveTo>
                  <a:lnTo>
                    <a:pt x="64921" y="253828"/>
                  </a:lnTo>
                  <a:lnTo>
                    <a:pt x="64144" y="255272"/>
                  </a:lnTo>
                  <a:lnTo>
                    <a:pt x="64828" y="254547"/>
                  </a:lnTo>
                  <a:lnTo>
                    <a:pt x="65183" y="253828"/>
                  </a:lnTo>
                  <a:close/>
                </a:path>
                <a:path w="5501005" h="1270000">
                  <a:moveTo>
                    <a:pt x="74077" y="249759"/>
                  </a:moveTo>
                  <a:lnTo>
                    <a:pt x="70922" y="255272"/>
                  </a:lnTo>
                  <a:lnTo>
                    <a:pt x="71683" y="254547"/>
                  </a:lnTo>
                  <a:lnTo>
                    <a:pt x="72319" y="253828"/>
                  </a:lnTo>
                  <a:lnTo>
                    <a:pt x="72483" y="253299"/>
                  </a:lnTo>
                  <a:lnTo>
                    <a:pt x="74077" y="249759"/>
                  </a:lnTo>
                  <a:close/>
                </a:path>
                <a:path w="5501005" h="1270000">
                  <a:moveTo>
                    <a:pt x="65593" y="253299"/>
                  </a:moveTo>
                  <a:lnTo>
                    <a:pt x="65183" y="253828"/>
                  </a:lnTo>
                  <a:lnTo>
                    <a:pt x="64828" y="254547"/>
                  </a:lnTo>
                  <a:lnTo>
                    <a:pt x="65506" y="253828"/>
                  </a:lnTo>
                  <a:lnTo>
                    <a:pt x="65593" y="253299"/>
                  </a:lnTo>
                  <a:close/>
                </a:path>
                <a:path w="5501005" h="1270000">
                  <a:moveTo>
                    <a:pt x="67766" y="247874"/>
                  </a:moveTo>
                  <a:lnTo>
                    <a:pt x="67287" y="248517"/>
                  </a:lnTo>
                  <a:lnTo>
                    <a:pt x="66687" y="249422"/>
                  </a:lnTo>
                  <a:lnTo>
                    <a:pt x="66540" y="249589"/>
                  </a:lnTo>
                  <a:lnTo>
                    <a:pt x="64666" y="253828"/>
                  </a:lnTo>
                  <a:lnTo>
                    <a:pt x="64909" y="253828"/>
                  </a:lnTo>
                  <a:lnTo>
                    <a:pt x="66809" y="249759"/>
                  </a:lnTo>
                  <a:lnTo>
                    <a:pt x="67352" y="248677"/>
                  </a:lnTo>
                  <a:lnTo>
                    <a:pt x="67287" y="248517"/>
                  </a:lnTo>
                  <a:lnTo>
                    <a:pt x="67434" y="248517"/>
                  </a:lnTo>
                  <a:lnTo>
                    <a:pt x="67766" y="247874"/>
                  </a:lnTo>
                  <a:close/>
                </a:path>
                <a:path w="5501005" h="1270000">
                  <a:moveTo>
                    <a:pt x="68552" y="249759"/>
                  </a:moveTo>
                  <a:lnTo>
                    <a:pt x="66182" y="253828"/>
                  </a:lnTo>
                  <a:lnTo>
                    <a:pt x="66565" y="253828"/>
                  </a:lnTo>
                  <a:lnTo>
                    <a:pt x="68552" y="249759"/>
                  </a:lnTo>
                  <a:close/>
                </a:path>
                <a:path w="5501005" h="1270000">
                  <a:moveTo>
                    <a:pt x="67298" y="247874"/>
                  </a:moveTo>
                  <a:lnTo>
                    <a:pt x="66884" y="248517"/>
                  </a:lnTo>
                  <a:lnTo>
                    <a:pt x="64339" y="252836"/>
                  </a:lnTo>
                  <a:lnTo>
                    <a:pt x="66464" y="249759"/>
                  </a:lnTo>
                  <a:lnTo>
                    <a:pt x="66577" y="249589"/>
                  </a:lnTo>
                  <a:lnTo>
                    <a:pt x="66614" y="249422"/>
                  </a:lnTo>
                  <a:lnTo>
                    <a:pt x="67298" y="247874"/>
                  </a:lnTo>
                  <a:close/>
                </a:path>
                <a:path w="5501005" h="1270000">
                  <a:moveTo>
                    <a:pt x="73566" y="239048"/>
                  </a:moveTo>
                  <a:lnTo>
                    <a:pt x="67881" y="247633"/>
                  </a:lnTo>
                  <a:lnTo>
                    <a:pt x="67434" y="248517"/>
                  </a:lnTo>
                  <a:lnTo>
                    <a:pt x="67231" y="248677"/>
                  </a:lnTo>
                  <a:lnTo>
                    <a:pt x="65757" y="252836"/>
                  </a:lnTo>
                  <a:lnTo>
                    <a:pt x="73566" y="239048"/>
                  </a:lnTo>
                  <a:close/>
                </a:path>
                <a:path w="5501005" h="1270000">
                  <a:moveTo>
                    <a:pt x="74269" y="249422"/>
                  </a:moveTo>
                  <a:lnTo>
                    <a:pt x="74028" y="249589"/>
                  </a:lnTo>
                  <a:lnTo>
                    <a:pt x="72197" y="252836"/>
                  </a:lnTo>
                  <a:lnTo>
                    <a:pt x="74077" y="249759"/>
                  </a:lnTo>
                  <a:lnTo>
                    <a:pt x="74174" y="249589"/>
                  </a:lnTo>
                  <a:lnTo>
                    <a:pt x="74228" y="249422"/>
                  </a:lnTo>
                  <a:close/>
                </a:path>
                <a:path w="5501005" h="1270000">
                  <a:moveTo>
                    <a:pt x="80207" y="239048"/>
                  </a:moveTo>
                  <a:lnTo>
                    <a:pt x="78702" y="241300"/>
                  </a:lnTo>
                  <a:lnTo>
                    <a:pt x="75131" y="247633"/>
                  </a:lnTo>
                  <a:lnTo>
                    <a:pt x="74923" y="247874"/>
                  </a:lnTo>
                  <a:lnTo>
                    <a:pt x="74229" y="249422"/>
                  </a:lnTo>
                  <a:lnTo>
                    <a:pt x="74696" y="248677"/>
                  </a:lnTo>
                  <a:lnTo>
                    <a:pt x="80207" y="239048"/>
                  </a:lnTo>
                  <a:close/>
                </a:path>
                <a:path w="5501005" h="1270000">
                  <a:moveTo>
                    <a:pt x="69754" y="243645"/>
                  </a:moveTo>
                  <a:lnTo>
                    <a:pt x="67895" y="246800"/>
                  </a:lnTo>
                  <a:lnTo>
                    <a:pt x="67287" y="248517"/>
                  </a:lnTo>
                  <a:lnTo>
                    <a:pt x="67873" y="247633"/>
                  </a:lnTo>
                  <a:lnTo>
                    <a:pt x="69754" y="243645"/>
                  </a:lnTo>
                  <a:close/>
                </a:path>
                <a:path w="5501005" h="1270000">
                  <a:moveTo>
                    <a:pt x="79790" y="231483"/>
                  </a:moveTo>
                  <a:lnTo>
                    <a:pt x="77783" y="234210"/>
                  </a:lnTo>
                  <a:lnTo>
                    <a:pt x="72680" y="241300"/>
                  </a:lnTo>
                  <a:lnTo>
                    <a:pt x="69158" y="248517"/>
                  </a:lnTo>
                  <a:lnTo>
                    <a:pt x="69626" y="247874"/>
                  </a:lnTo>
                  <a:lnTo>
                    <a:pt x="73430" y="241300"/>
                  </a:lnTo>
                  <a:lnTo>
                    <a:pt x="77057" y="236323"/>
                  </a:lnTo>
                  <a:lnTo>
                    <a:pt x="79790" y="231483"/>
                  </a:lnTo>
                  <a:close/>
                </a:path>
                <a:path w="5501005" h="1270000">
                  <a:moveTo>
                    <a:pt x="78597" y="234210"/>
                  </a:moveTo>
                  <a:lnTo>
                    <a:pt x="77069" y="236323"/>
                  </a:lnTo>
                  <a:lnTo>
                    <a:pt x="70699" y="247633"/>
                  </a:lnTo>
                  <a:lnTo>
                    <a:pt x="71308" y="246800"/>
                  </a:lnTo>
                  <a:lnTo>
                    <a:pt x="78597" y="234210"/>
                  </a:lnTo>
                  <a:close/>
                </a:path>
                <a:path w="5501005" h="1270000">
                  <a:moveTo>
                    <a:pt x="85060" y="213977"/>
                  </a:moveTo>
                  <a:lnTo>
                    <a:pt x="74796" y="227937"/>
                  </a:lnTo>
                  <a:lnTo>
                    <a:pt x="74643" y="228191"/>
                  </a:lnTo>
                  <a:lnTo>
                    <a:pt x="68389" y="245406"/>
                  </a:lnTo>
                  <a:lnTo>
                    <a:pt x="75817" y="228605"/>
                  </a:lnTo>
                  <a:lnTo>
                    <a:pt x="80971" y="221409"/>
                  </a:lnTo>
                  <a:lnTo>
                    <a:pt x="85060" y="213977"/>
                  </a:lnTo>
                  <a:close/>
                </a:path>
                <a:path w="5501005" h="1270000">
                  <a:moveTo>
                    <a:pt x="97488" y="198484"/>
                  </a:moveTo>
                  <a:lnTo>
                    <a:pt x="97136" y="198846"/>
                  </a:lnTo>
                  <a:lnTo>
                    <a:pt x="80971" y="221409"/>
                  </a:lnTo>
                  <a:lnTo>
                    <a:pt x="77012" y="228605"/>
                  </a:lnTo>
                  <a:lnTo>
                    <a:pt x="69754" y="243645"/>
                  </a:lnTo>
                  <a:lnTo>
                    <a:pt x="78615" y="228605"/>
                  </a:lnTo>
                  <a:lnTo>
                    <a:pt x="82891" y="222582"/>
                  </a:lnTo>
                  <a:lnTo>
                    <a:pt x="86670" y="215910"/>
                  </a:lnTo>
                  <a:lnTo>
                    <a:pt x="97488" y="198484"/>
                  </a:lnTo>
                  <a:close/>
                </a:path>
                <a:path w="5501005" h="1270000">
                  <a:moveTo>
                    <a:pt x="89657" y="213056"/>
                  </a:moveTo>
                  <a:lnTo>
                    <a:pt x="82891" y="222582"/>
                  </a:lnTo>
                  <a:lnTo>
                    <a:pt x="73889" y="238478"/>
                  </a:lnTo>
                  <a:lnTo>
                    <a:pt x="75373" y="236323"/>
                  </a:lnTo>
                  <a:lnTo>
                    <a:pt x="80490" y="228605"/>
                  </a:lnTo>
                  <a:lnTo>
                    <a:pt x="83540" y="224591"/>
                  </a:lnTo>
                  <a:lnTo>
                    <a:pt x="87985" y="216207"/>
                  </a:lnTo>
                  <a:lnTo>
                    <a:pt x="88111" y="215910"/>
                  </a:lnTo>
                  <a:lnTo>
                    <a:pt x="88345" y="215601"/>
                  </a:lnTo>
                  <a:lnTo>
                    <a:pt x="89657" y="213056"/>
                  </a:lnTo>
                  <a:close/>
                </a:path>
                <a:path w="5501005" h="1270000">
                  <a:moveTo>
                    <a:pt x="101259" y="207174"/>
                  </a:moveTo>
                  <a:lnTo>
                    <a:pt x="100282" y="208344"/>
                  </a:lnTo>
                  <a:lnTo>
                    <a:pt x="96826" y="213056"/>
                  </a:lnTo>
                  <a:lnTo>
                    <a:pt x="96058" y="213977"/>
                  </a:lnTo>
                  <a:lnTo>
                    <a:pt x="86184" y="228605"/>
                  </a:lnTo>
                  <a:lnTo>
                    <a:pt x="80533" y="238478"/>
                  </a:lnTo>
                  <a:lnTo>
                    <a:pt x="95181" y="215910"/>
                  </a:lnTo>
                  <a:lnTo>
                    <a:pt x="100589" y="208344"/>
                  </a:lnTo>
                  <a:lnTo>
                    <a:pt x="101259" y="207174"/>
                  </a:lnTo>
                  <a:close/>
                </a:path>
                <a:path w="5501005" h="1270000">
                  <a:moveTo>
                    <a:pt x="81842" y="228605"/>
                  </a:moveTo>
                  <a:lnTo>
                    <a:pt x="81162" y="229516"/>
                  </a:lnTo>
                  <a:lnTo>
                    <a:pt x="79955" y="231199"/>
                  </a:lnTo>
                  <a:lnTo>
                    <a:pt x="77069" y="236323"/>
                  </a:lnTo>
                  <a:lnTo>
                    <a:pt x="78597" y="234210"/>
                  </a:lnTo>
                  <a:lnTo>
                    <a:pt x="81842" y="228605"/>
                  </a:lnTo>
                  <a:close/>
                </a:path>
                <a:path w="5501005" h="1270000">
                  <a:moveTo>
                    <a:pt x="82176" y="228191"/>
                  </a:moveTo>
                  <a:lnTo>
                    <a:pt x="81842" y="228605"/>
                  </a:lnTo>
                  <a:lnTo>
                    <a:pt x="78597" y="234210"/>
                  </a:lnTo>
                  <a:lnTo>
                    <a:pt x="80792" y="231199"/>
                  </a:lnTo>
                  <a:lnTo>
                    <a:pt x="81535" y="229516"/>
                  </a:lnTo>
                  <a:lnTo>
                    <a:pt x="82176" y="228191"/>
                  </a:lnTo>
                  <a:close/>
                </a:path>
                <a:path w="5501005" h="1270000">
                  <a:moveTo>
                    <a:pt x="88999" y="218628"/>
                  </a:moveTo>
                  <a:lnTo>
                    <a:pt x="82299" y="227937"/>
                  </a:lnTo>
                  <a:lnTo>
                    <a:pt x="80722" y="231199"/>
                  </a:lnTo>
                  <a:lnTo>
                    <a:pt x="82018" y="229516"/>
                  </a:lnTo>
                  <a:lnTo>
                    <a:pt x="86681" y="223119"/>
                  </a:lnTo>
                  <a:lnTo>
                    <a:pt x="86854" y="222582"/>
                  </a:lnTo>
                  <a:lnTo>
                    <a:pt x="88999" y="218628"/>
                  </a:lnTo>
                  <a:close/>
                </a:path>
                <a:path w="5501005" h="1270000">
                  <a:moveTo>
                    <a:pt x="109327" y="193087"/>
                  </a:moveTo>
                  <a:lnTo>
                    <a:pt x="107672" y="194487"/>
                  </a:lnTo>
                  <a:lnTo>
                    <a:pt x="100104" y="203200"/>
                  </a:lnTo>
                  <a:lnTo>
                    <a:pt x="97243" y="207174"/>
                  </a:lnTo>
                  <a:lnTo>
                    <a:pt x="91935" y="215910"/>
                  </a:lnTo>
                  <a:lnTo>
                    <a:pt x="87072" y="222582"/>
                  </a:lnTo>
                  <a:lnTo>
                    <a:pt x="86563" y="223119"/>
                  </a:lnTo>
                  <a:lnTo>
                    <a:pt x="83949" y="227937"/>
                  </a:lnTo>
                  <a:lnTo>
                    <a:pt x="83786" y="228191"/>
                  </a:lnTo>
                  <a:lnTo>
                    <a:pt x="83600" y="228605"/>
                  </a:lnTo>
                  <a:lnTo>
                    <a:pt x="94752" y="215910"/>
                  </a:lnTo>
                  <a:lnTo>
                    <a:pt x="94959" y="215601"/>
                  </a:lnTo>
                  <a:lnTo>
                    <a:pt x="96151" y="213977"/>
                  </a:lnTo>
                  <a:lnTo>
                    <a:pt x="96680" y="213056"/>
                  </a:lnTo>
                  <a:lnTo>
                    <a:pt x="104931" y="200832"/>
                  </a:lnTo>
                  <a:lnTo>
                    <a:pt x="105261" y="200187"/>
                  </a:lnTo>
                  <a:lnTo>
                    <a:pt x="109327" y="193087"/>
                  </a:lnTo>
                  <a:close/>
                </a:path>
                <a:path w="5501005" h="1270000">
                  <a:moveTo>
                    <a:pt x="84627" y="223119"/>
                  </a:moveTo>
                  <a:lnTo>
                    <a:pt x="83540" y="224591"/>
                  </a:lnTo>
                  <a:lnTo>
                    <a:pt x="81765" y="227937"/>
                  </a:lnTo>
                  <a:lnTo>
                    <a:pt x="82412" y="227211"/>
                  </a:lnTo>
                  <a:lnTo>
                    <a:pt x="83139" y="226198"/>
                  </a:lnTo>
                  <a:lnTo>
                    <a:pt x="84627" y="223119"/>
                  </a:lnTo>
                  <a:close/>
                </a:path>
                <a:path w="5501005" h="1270000">
                  <a:moveTo>
                    <a:pt x="86008" y="221409"/>
                  </a:moveTo>
                  <a:lnTo>
                    <a:pt x="85032" y="222582"/>
                  </a:lnTo>
                  <a:lnTo>
                    <a:pt x="84627" y="223119"/>
                  </a:lnTo>
                  <a:lnTo>
                    <a:pt x="83139" y="226198"/>
                  </a:lnTo>
                  <a:lnTo>
                    <a:pt x="83640" y="225501"/>
                  </a:lnTo>
                  <a:lnTo>
                    <a:pt x="86008" y="221409"/>
                  </a:lnTo>
                  <a:close/>
                </a:path>
                <a:path w="5501005" h="1270000">
                  <a:moveTo>
                    <a:pt x="91522" y="213977"/>
                  </a:moveTo>
                  <a:lnTo>
                    <a:pt x="86312" y="220884"/>
                  </a:lnTo>
                  <a:lnTo>
                    <a:pt x="83634" y="225501"/>
                  </a:lnTo>
                  <a:lnTo>
                    <a:pt x="90529" y="215910"/>
                  </a:lnTo>
                  <a:lnTo>
                    <a:pt x="90646" y="215601"/>
                  </a:lnTo>
                  <a:lnTo>
                    <a:pt x="91522" y="213977"/>
                  </a:lnTo>
                  <a:close/>
                </a:path>
                <a:path w="5501005" h="1270000">
                  <a:moveTo>
                    <a:pt x="86797" y="218628"/>
                  </a:moveTo>
                  <a:lnTo>
                    <a:pt x="85505" y="220884"/>
                  </a:lnTo>
                  <a:lnTo>
                    <a:pt x="83540" y="224591"/>
                  </a:lnTo>
                  <a:lnTo>
                    <a:pt x="84627" y="223119"/>
                  </a:lnTo>
                  <a:lnTo>
                    <a:pt x="86797" y="218628"/>
                  </a:lnTo>
                  <a:close/>
                </a:path>
                <a:path w="5501005" h="1270000">
                  <a:moveTo>
                    <a:pt x="93420" y="208988"/>
                  </a:moveTo>
                  <a:lnTo>
                    <a:pt x="89591" y="213977"/>
                  </a:lnTo>
                  <a:lnTo>
                    <a:pt x="88307" y="215601"/>
                  </a:lnTo>
                  <a:lnTo>
                    <a:pt x="87967" y="216207"/>
                  </a:lnTo>
                  <a:lnTo>
                    <a:pt x="84627" y="223119"/>
                  </a:lnTo>
                  <a:lnTo>
                    <a:pt x="86312" y="220884"/>
                  </a:lnTo>
                  <a:lnTo>
                    <a:pt x="89192" y="215910"/>
                  </a:lnTo>
                  <a:lnTo>
                    <a:pt x="93420" y="208988"/>
                  </a:lnTo>
                  <a:close/>
                </a:path>
                <a:path w="5501005" h="1270000">
                  <a:moveTo>
                    <a:pt x="108887" y="183665"/>
                  </a:moveTo>
                  <a:lnTo>
                    <a:pt x="86670" y="215910"/>
                  </a:lnTo>
                  <a:lnTo>
                    <a:pt x="82891" y="222582"/>
                  </a:lnTo>
                  <a:lnTo>
                    <a:pt x="89657" y="213056"/>
                  </a:lnTo>
                  <a:lnTo>
                    <a:pt x="94883" y="203200"/>
                  </a:lnTo>
                  <a:lnTo>
                    <a:pt x="101332" y="196133"/>
                  </a:lnTo>
                  <a:lnTo>
                    <a:pt x="102277" y="194487"/>
                  </a:lnTo>
                  <a:lnTo>
                    <a:pt x="108887" y="183665"/>
                  </a:lnTo>
                  <a:close/>
                </a:path>
                <a:path w="5501005" h="1270000">
                  <a:moveTo>
                    <a:pt x="96177" y="205395"/>
                  </a:moveTo>
                  <a:lnTo>
                    <a:pt x="94812" y="207174"/>
                  </a:lnTo>
                  <a:lnTo>
                    <a:pt x="93813" y="208344"/>
                  </a:lnTo>
                  <a:lnTo>
                    <a:pt x="89192" y="215910"/>
                  </a:lnTo>
                  <a:lnTo>
                    <a:pt x="86312" y="220884"/>
                  </a:lnTo>
                  <a:lnTo>
                    <a:pt x="91522" y="213977"/>
                  </a:lnTo>
                  <a:lnTo>
                    <a:pt x="96177" y="205395"/>
                  </a:lnTo>
                  <a:close/>
                </a:path>
                <a:path w="5501005" h="1270000">
                  <a:moveTo>
                    <a:pt x="98324" y="205395"/>
                  </a:moveTo>
                  <a:lnTo>
                    <a:pt x="97439" y="206436"/>
                  </a:lnTo>
                  <a:lnTo>
                    <a:pt x="90754" y="215601"/>
                  </a:lnTo>
                  <a:lnTo>
                    <a:pt x="90479" y="215910"/>
                  </a:lnTo>
                  <a:lnTo>
                    <a:pt x="88999" y="218628"/>
                  </a:lnTo>
                  <a:lnTo>
                    <a:pt x="97243" y="207174"/>
                  </a:lnTo>
                  <a:lnTo>
                    <a:pt x="98324" y="205395"/>
                  </a:lnTo>
                  <a:close/>
                </a:path>
                <a:path w="5501005" h="1270000">
                  <a:moveTo>
                    <a:pt x="98163" y="201222"/>
                  </a:moveTo>
                  <a:lnTo>
                    <a:pt x="97738" y="201676"/>
                  </a:lnTo>
                  <a:lnTo>
                    <a:pt x="89657" y="213056"/>
                  </a:lnTo>
                  <a:lnTo>
                    <a:pt x="88307" y="215601"/>
                  </a:lnTo>
                  <a:lnTo>
                    <a:pt x="89591" y="213977"/>
                  </a:lnTo>
                  <a:lnTo>
                    <a:pt x="93914" y="208344"/>
                  </a:lnTo>
                  <a:lnTo>
                    <a:pt x="94528" y="207174"/>
                  </a:lnTo>
                  <a:lnTo>
                    <a:pt x="98163" y="201222"/>
                  </a:lnTo>
                  <a:close/>
                </a:path>
                <a:path w="5501005" h="1270000">
                  <a:moveTo>
                    <a:pt x="97439" y="206436"/>
                  </a:moveTo>
                  <a:lnTo>
                    <a:pt x="96941" y="206922"/>
                  </a:lnTo>
                  <a:lnTo>
                    <a:pt x="91522" y="213977"/>
                  </a:lnTo>
                  <a:lnTo>
                    <a:pt x="90646" y="215601"/>
                  </a:lnTo>
                  <a:lnTo>
                    <a:pt x="91939" y="213977"/>
                  </a:lnTo>
                  <a:lnTo>
                    <a:pt x="97439" y="206436"/>
                  </a:lnTo>
                  <a:close/>
                </a:path>
                <a:path w="5501005" h="1270000">
                  <a:moveTo>
                    <a:pt x="105203" y="202010"/>
                  </a:moveTo>
                  <a:lnTo>
                    <a:pt x="104267" y="203200"/>
                  </a:lnTo>
                  <a:lnTo>
                    <a:pt x="100589" y="208344"/>
                  </a:lnTo>
                  <a:lnTo>
                    <a:pt x="96432" y="215601"/>
                  </a:lnTo>
                  <a:lnTo>
                    <a:pt x="97513" y="213977"/>
                  </a:lnTo>
                  <a:lnTo>
                    <a:pt x="105203" y="202010"/>
                  </a:lnTo>
                  <a:close/>
                </a:path>
                <a:path w="5501005" h="1270000">
                  <a:moveTo>
                    <a:pt x="149089" y="136021"/>
                  </a:moveTo>
                  <a:lnTo>
                    <a:pt x="120928" y="165100"/>
                  </a:lnTo>
                  <a:lnTo>
                    <a:pt x="85060" y="213977"/>
                  </a:lnTo>
                  <a:lnTo>
                    <a:pt x="103220" y="189252"/>
                  </a:lnTo>
                  <a:lnTo>
                    <a:pt x="110317" y="177820"/>
                  </a:lnTo>
                  <a:lnTo>
                    <a:pt x="126849" y="161042"/>
                  </a:lnTo>
                  <a:lnTo>
                    <a:pt x="134034" y="152419"/>
                  </a:lnTo>
                  <a:lnTo>
                    <a:pt x="149089" y="136021"/>
                  </a:lnTo>
                  <a:close/>
                </a:path>
                <a:path w="5501005" h="1270000">
                  <a:moveTo>
                    <a:pt x="102075" y="199219"/>
                  </a:moveTo>
                  <a:lnTo>
                    <a:pt x="98775" y="202010"/>
                  </a:lnTo>
                  <a:lnTo>
                    <a:pt x="96177" y="205395"/>
                  </a:lnTo>
                  <a:lnTo>
                    <a:pt x="91522" y="213977"/>
                  </a:lnTo>
                  <a:lnTo>
                    <a:pt x="99115" y="204092"/>
                  </a:lnTo>
                  <a:lnTo>
                    <a:pt x="102075" y="199219"/>
                  </a:lnTo>
                  <a:close/>
                </a:path>
                <a:path w="5501005" h="1270000">
                  <a:moveTo>
                    <a:pt x="101151" y="196331"/>
                  </a:moveTo>
                  <a:lnTo>
                    <a:pt x="94883" y="203200"/>
                  </a:lnTo>
                  <a:lnTo>
                    <a:pt x="89657" y="213056"/>
                  </a:lnTo>
                  <a:lnTo>
                    <a:pt x="99483" y="199219"/>
                  </a:lnTo>
                  <a:lnTo>
                    <a:pt x="99492" y="199047"/>
                  </a:lnTo>
                  <a:lnTo>
                    <a:pt x="101151" y="196331"/>
                  </a:lnTo>
                  <a:close/>
                </a:path>
                <a:path w="5501005" h="1270000">
                  <a:moveTo>
                    <a:pt x="112108" y="182702"/>
                  </a:moveTo>
                  <a:lnTo>
                    <a:pt x="111536" y="183342"/>
                  </a:lnTo>
                  <a:lnTo>
                    <a:pt x="110313" y="184836"/>
                  </a:lnTo>
                  <a:lnTo>
                    <a:pt x="106414" y="190563"/>
                  </a:lnTo>
                  <a:lnTo>
                    <a:pt x="102844" y="194487"/>
                  </a:lnTo>
                  <a:lnTo>
                    <a:pt x="99605" y="199047"/>
                  </a:lnTo>
                  <a:lnTo>
                    <a:pt x="99386" y="199219"/>
                  </a:lnTo>
                  <a:lnTo>
                    <a:pt x="93813" y="208344"/>
                  </a:lnTo>
                  <a:lnTo>
                    <a:pt x="94812" y="207174"/>
                  </a:lnTo>
                  <a:lnTo>
                    <a:pt x="96177" y="205395"/>
                  </a:lnTo>
                  <a:lnTo>
                    <a:pt x="97368" y="203200"/>
                  </a:lnTo>
                  <a:lnTo>
                    <a:pt x="98775" y="202010"/>
                  </a:lnTo>
                  <a:lnTo>
                    <a:pt x="106346" y="192145"/>
                  </a:lnTo>
                  <a:lnTo>
                    <a:pt x="106472" y="191980"/>
                  </a:lnTo>
                  <a:lnTo>
                    <a:pt x="112108" y="182702"/>
                  </a:lnTo>
                  <a:close/>
                </a:path>
                <a:path w="5501005" h="1270000">
                  <a:moveTo>
                    <a:pt x="117908" y="182702"/>
                  </a:moveTo>
                  <a:lnTo>
                    <a:pt x="117315" y="183342"/>
                  </a:lnTo>
                  <a:lnTo>
                    <a:pt x="115871" y="185253"/>
                  </a:lnTo>
                  <a:lnTo>
                    <a:pt x="115251" y="185954"/>
                  </a:lnTo>
                  <a:lnTo>
                    <a:pt x="112811" y="189827"/>
                  </a:lnTo>
                  <a:lnTo>
                    <a:pt x="112312" y="190563"/>
                  </a:lnTo>
                  <a:lnTo>
                    <a:pt x="111266" y="191447"/>
                  </a:lnTo>
                  <a:lnTo>
                    <a:pt x="105367" y="200187"/>
                  </a:lnTo>
                  <a:lnTo>
                    <a:pt x="104891" y="200832"/>
                  </a:lnTo>
                  <a:lnTo>
                    <a:pt x="101682" y="206436"/>
                  </a:lnTo>
                  <a:lnTo>
                    <a:pt x="107255" y="198846"/>
                  </a:lnTo>
                  <a:lnTo>
                    <a:pt x="112569" y="190563"/>
                  </a:lnTo>
                  <a:lnTo>
                    <a:pt x="117908" y="182702"/>
                  </a:lnTo>
                  <a:close/>
                </a:path>
                <a:path w="5501005" h="1270000">
                  <a:moveTo>
                    <a:pt x="98775" y="202010"/>
                  </a:moveTo>
                  <a:lnTo>
                    <a:pt x="97368" y="203200"/>
                  </a:lnTo>
                  <a:lnTo>
                    <a:pt x="96177" y="205395"/>
                  </a:lnTo>
                  <a:lnTo>
                    <a:pt x="98775" y="202010"/>
                  </a:lnTo>
                  <a:close/>
                </a:path>
                <a:path w="5501005" h="1270000">
                  <a:moveTo>
                    <a:pt x="100654" y="202010"/>
                  </a:moveTo>
                  <a:lnTo>
                    <a:pt x="99657" y="203200"/>
                  </a:lnTo>
                  <a:lnTo>
                    <a:pt x="99321" y="203753"/>
                  </a:lnTo>
                  <a:lnTo>
                    <a:pt x="99793" y="203200"/>
                  </a:lnTo>
                  <a:lnTo>
                    <a:pt x="100654" y="202010"/>
                  </a:lnTo>
                  <a:close/>
                </a:path>
                <a:path w="5501005" h="1270000">
                  <a:moveTo>
                    <a:pt x="104155" y="197515"/>
                  </a:moveTo>
                  <a:lnTo>
                    <a:pt x="102945" y="198484"/>
                  </a:lnTo>
                  <a:lnTo>
                    <a:pt x="102075" y="199219"/>
                  </a:lnTo>
                  <a:lnTo>
                    <a:pt x="99657" y="203200"/>
                  </a:lnTo>
                  <a:lnTo>
                    <a:pt x="100666" y="202010"/>
                  </a:lnTo>
                  <a:lnTo>
                    <a:pt x="100797" y="201676"/>
                  </a:lnTo>
                  <a:lnTo>
                    <a:pt x="103205" y="198484"/>
                  </a:lnTo>
                  <a:lnTo>
                    <a:pt x="103387" y="198484"/>
                  </a:lnTo>
                  <a:lnTo>
                    <a:pt x="104155" y="197515"/>
                  </a:lnTo>
                  <a:close/>
                </a:path>
                <a:path w="5501005" h="1270000">
                  <a:moveTo>
                    <a:pt x="106372" y="192145"/>
                  </a:moveTo>
                  <a:lnTo>
                    <a:pt x="105623" y="193087"/>
                  </a:lnTo>
                  <a:lnTo>
                    <a:pt x="98775" y="202010"/>
                  </a:lnTo>
                  <a:lnTo>
                    <a:pt x="102075" y="199219"/>
                  </a:lnTo>
                  <a:lnTo>
                    <a:pt x="106372" y="192145"/>
                  </a:lnTo>
                  <a:close/>
                </a:path>
                <a:path w="5501005" h="1270000">
                  <a:moveTo>
                    <a:pt x="105555" y="196331"/>
                  </a:moveTo>
                  <a:lnTo>
                    <a:pt x="104286" y="197349"/>
                  </a:lnTo>
                  <a:lnTo>
                    <a:pt x="101506" y="200832"/>
                  </a:lnTo>
                  <a:lnTo>
                    <a:pt x="101224" y="201222"/>
                  </a:lnTo>
                  <a:lnTo>
                    <a:pt x="101680" y="200832"/>
                  </a:lnTo>
                  <a:lnTo>
                    <a:pt x="105555" y="196331"/>
                  </a:lnTo>
                  <a:close/>
                </a:path>
                <a:path w="5501005" h="1270000">
                  <a:moveTo>
                    <a:pt x="103387" y="198484"/>
                  </a:moveTo>
                  <a:lnTo>
                    <a:pt x="103205" y="198484"/>
                  </a:lnTo>
                  <a:lnTo>
                    <a:pt x="101973" y="200187"/>
                  </a:lnTo>
                  <a:lnTo>
                    <a:pt x="102803" y="199219"/>
                  </a:lnTo>
                  <a:lnTo>
                    <a:pt x="103387" y="198484"/>
                  </a:lnTo>
                  <a:close/>
                </a:path>
                <a:path w="5501005" h="1270000">
                  <a:moveTo>
                    <a:pt x="111266" y="191447"/>
                  </a:moveTo>
                  <a:lnTo>
                    <a:pt x="109327" y="193087"/>
                  </a:lnTo>
                  <a:lnTo>
                    <a:pt x="105261" y="200187"/>
                  </a:lnTo>
                  <a:lnTo>
                    <a:pt x="106020" y="199219"/>
                  </a:lnTo>
                  <a:lnTo>
                    <a:pt x="111266" y="191447"/>
                  </a:lnTo>
                  <a:close/>
                </a:path>
                <a:path w="5501005" h="1270000">
                  <a:moveTo>
                    <a:pt x="107638" y="198484"/>
                  </a:moveTo>
                  <a:lnTo>
                    <a:pt x="107237" y="198846"/>
                  </a:lnTo>
                  <a:lnTo>
                    <a:pt x="107108" y="199047"/>
                  </a:lnTo>
                  <a:lnTo>
                    <a:pt x="106997" y="199219"/>
                  </a:lnTo>
                  <a:lnTo>
                    <a:pt x="107236" y="199047"/>
                  </a:lnTo>
                  <a:lnTo>
                    <a:pt x="107638" y="198484"/>
                  </a:lnTo>
                  <a:close/>
                </a:path>
                <a:path w="5501005" h="1270000">
                  <a:moveTo>
                    <a:pt x="102844" y="194487"/>
                  </a:moveTo>
                  <a:lnTo>
                    <a:pt x="101272" y="196133"/>
                  </a:lnTo>
                  <a:lnTo>
                    <a:pt x="99614" y="198846"/>
                  </a:lnTo>
                  <a:lnTo>
                    <a:pt x="99492" y="199047"/>
                  </a:lnTo>
                  <a:lnTo>
                    <a:pt x="99748" y="198846"/>
                  </a:lnTo>
                  <a:lnTo>
                    <a:pt x="102844" y="194487"/>
                  </a:lnTo>
                  <a:close/>
                </a:path>
                <a:path w="5501005" h="1270000">
                  <a:moveTo>
                    <a:pt x="128153" y="165473"/>
                  </a:moveTo>
                  <a:lnTo>
                    <a:pt x="125846" y="168007"/>
                  </a:lnTo>
                  <a:lnTo>
                    <a:pt x="117339" y="177820"/>
                  </a:lnTo>
                  <a:lnTo>
                    <a:pt x="106685" y="191703"/>
                  </a:lnTo>
                  <a:lnTo>
                    <a:pt x="106585" y="191833"/>
                  </a:lnTo>
                  <a:lnTo>
                    <a:pt x="106472" y="191980"/>
                  </a:lnTo>
                  <a:lnTo>
                    <a:pt x="102302" y="198846"/>
                  </a:lnTo>
                  <a:lnTo>
                    <a:pt x="102180" y="199047"/>
                  </a:lnTo>
                  <a:lnTo>
                    <a:pt x="102516" y="198846"/>
                  </a:lnTo>
                  <a:lnTo>
                    <a:pt x="104286" y="197349"/>
                  </a:lnTo>
                  <a:lnTo>
                    <a:pt x="122677" y="174166"/>
                  </a:lnTo>
                  <a:lnTo>
                    <a:pt x="128153" y="165473"/>
                  </a:lnTo>
                  <a:close/>
                </a:path>
                <a:path w="5501005" h="1270000">
                  <a:moveTo>
                    <a:pt x="111327" y="179670"/>
                  </a:moveTo>
                  <a:lnTo>
                    <a:pt x="103342" y="189252"/>
                  </a:lnTo>
                  <a:lnTo>
                    <a:pt x="103008" y="189593"/>
                  </a:lnTo>
                  <a:lnTo>
                    <a:pt x="98948" y="196133"/>
                  </a:lnTo>
                  <a:lnTo>
                    <a:pt x="98825" y="196331"/>
                  </a:lnTo>
                  <a:lnTo>
                    <a:pt x="99080" y="196133"/>
                  </a:lnTo>
                  <a:lnTo>
                    <a:pt x="103070" y="190563"/>
                  </a:lnTo>
                  <a:lnTo>
                    <a:pt x="109084" y="183342"/>
                  </a:lnTo>
                  <a:lnTo>
                    <a:pt x="111327" y="179670"/>
                  </a:lnTo>
                  <a:close/>
                </a:path>
                <a:path w="5501005" h="1270000">
                  <a:moveTo>
                    <a:pt x="136860" y="152419"/>
                  </a:moveTo>
                  <a:lnTo>
                    <a:pt x="135350" y="152419"/>
                  </a:lnTo>
                  <a:lnTo>
                    <a:pt x="128938" y="159532"/>
                  </a:lnTo>
                  <a:lnTo>
                    <a:pt x="109084" y="183342"/>
                  </a:lnTo>
                  <a:lnTo>
                    <a:pt x="101272" y="196133"/>
                  </a:lnTo>
                  <a:lnTo>
                    <a:pt x="102833" y="194487"/>
                  </a:lnTo>
                  <a:lnTo>
                    <a:pt x="105630" y="190563"/>
                  </a:lnTo>
                  <a:lnTo>
                    <a:pt x="110313" y="184836"/>
                  </a:lnTo>
                  <a:lnTo>
                    <a:pt x="115072" y="177820"/>
                  </a:lnTo>
                  <a:lnTo>
                    <a:pt x="116059" y="177820"/>
                  </a:lnTo>
                  <a:lnTo>
                    <a:pt x="136860" y="152419"/>
                  </a:lnTo>
                  <a:close/>
                </a:path>
                <a:path w="5501005" h="1270000">
                  <a:moveTo>
                    <a:pt x="112803" y="188036"/>
                  </a:moveTo>
                  <a:lnTo>
                    <a:pt x="111648" y="189252"/>
                  </a:lnTo>
                  <a:lnTo>
                    <a:pt x="105725" y="196133"/>
                  </a:lnTo>
                  <a:lnTo>
                    <a:pt x="107672" y="194487"/>
                  </a:lnTo>
                  <a:lnTo>
                    <a:pt x="110312" y="191447"/>
                  </a:lnTo>
                  <a:lnTo>
                    <a:pt x="110773" y="190563"/>
                  </a:lnTo>
                  <a:lnTo>
                    <a:pt x="112803" y="188036"/>
                  </a:lnTo>
                  <a:close/>
                </a:path>
                <a:path w="5501005" h="1270000">
                  <a:moveTo>
                    <a:pt x="109961" y="191980"/>
                  </a:moveTo>
                  <a:lnTo>
                    <a:pt x="109706" y="192145"/>
                  </a:lnTo>
                  <a:lnTo>
                    <a:pt x="107672" y="194487"/>
                  </a:lnTo>
                  <a:lnTo>
                    <a:pt x="109327" y="193087"/>
                  </a:lnTo>
                  <a:lnTo>
                    <a:pt x="109867" y="192145"/>
                  </a:lnTo>
                  <a:lnTo>
                    <a:pt x="109961" y="191980"/>
                  </a:lnTo>
                  <a:close/>
                </a:path>
                <a:path w="5501005" h="1270000">
                  <a:moveTo>
                    <a:pt x="115692" y="185253"/>
                  </a:moveTo>
                  <a:lnTo>
                    <a:pt x="111080" y="190563"/>
                  </a:lnTo>
                  <a:lnTo>
                    <a:pt x="110266" y="191447"/>
                  </a:lnTo>
                  <a:lnTo>
                    <a:pt x="109327" y="193087"/>
                  </a:lnTo>
                  <a:lnTo>
                    <a:pt x="111266" y="191447"/>
                  </a:lnTo>
                  <a:lnTo>
                    <a:pt x="111863" y="190563"/>
                  </a:lnTo>
                  <a:lnTo>
                    <a:pt x="115342" y="185954"/>
                  </a:lnTo>
                  <a:lnTo>
                    <a:pt x="115692" y="185253"/>
                  </a:lnTo>
                  <a:close/>
                </a:path>
                <a:path w="5501005" h="1270000">
                  <a:moveTo>
                    <a:pt x="117299" y="182702"/>
                  </a:moveTo>
                  <a:lnTo>
                    <a:pt x="115450" y="184836"/>
                  </a:lnTo>
                  <a:lnTo>
                    <a:pt x="115055" y="185253"/>
                  </a:lnTo>
                  <a:lnTo>
                    <a:pt x="110773" y="190563"/>
                  </a:lnTo>
                  <a:lnTo>
                    <a:pt x="110266" y="191447"/>
                  </a:lnTo>
                  <a:lnTo>
                    <a:pt x="111080" y="190563"/>
                  </a:lnTo>
                  <a:lnTo>
                    <a:pt x="116054" y="184836"/>
                  </a:lnTo>
                  <a:lnTo>
                    <a:pt x="116693" y="183665"/>
                  </a:lnTo>
                  <a:lnTo>
                    <a:pt x="117299" y="182702"/>
                  </a:lnTo>
                  <a:close/>
                </a:path>
                <a:path w="5501005" h="1270000">
                  <a:moveTo>
                    <a:pt x="114795" y="186676"/>
                  </a:moveTo>
                  <a:lnTo>
                    <a:pt x="111863" y="190563"/>
                  </a:lnTo>
                  <a:lnTo>
                    <a:pt x="111266" y="191447"/>
                  </a:lnTo>
                  <a:lnTo>
                    <a:pt x="112312" y="190563"/>
                  </a:lnTo>
                  <a:lnTo>
                    <a:pt x="112811" y="189827"/>
                  </a:lnTo>
                  <a:lnTo>
                    <a:pt x="114795" y="186676"/>
                  </a:lnTo>
                  <a:close/>
                </a:path>
                <a:path w="5501005" h="1270000">
                  <a:moveTo>
                    <a:pt x="114660" y="189252"/>
                  </a:moveTo>
                  <a:lnTo>
                    <a:pt x="114225" y="189593"/>
                  </a:lnTo>
                  <a:lnTo>
                    <a:pt x="113324" y="190563"/>
                  </a:lnTo>
                  <a:lnTo>
                    <a:pt x="112676" y="191447"/>
                  </a:lnTo>
                  <a:lnTo>
                    <a:pt x="113498" y="190563"/>
                  </a:lnTo>
                  <a:lnTo>
                    <a:pt x="114660" y="189252"/>
                  </a:lnTo>
                  <a:close/>
                </a:path>
                <a:path w="5501005" h="1270000">
                  <a:moveTo>
                    <a:pt x="126415" y="161563"/>
                  </a:moveTo>
                  <a:lnTo>
                    <a:pt x="122849" y="165100"/>
                  </a:lnTo>
                  <a:lnTo>
                    <a:pt x="110317" y="177820"/>
                  </a:lnTo>
                  <a:lnTo>
                    <a:pt x="103220" y="189252"/>
                  </a:lnTo>
                  <a:lnTo>
                    <a:pt x="104355" y="188036"/>
                  </a:lnTo>
                  <a:lnTo>
                    <a:pt x="111655" y="179275"/>
                  </a:lnTo>
                  <a:lnTo>
                    <a:pt x="112119" y="178374"/>
                  </a:lnTo>
                  <a:lnTo>
                    <a:pt x="112457" y="177820"/>
                  </a:lnTo>
                  <a:lnTo>
                    <a:pt x="117960" y="171709"/>
                  </a:lnTo>
                  <a:lnTo>
                    <a:pt x="126415" y="161563"/>
                  </a:lnTo>
                  <a:close/>
                </a:path>
                <a:path w="5501005" h="1270000">
                  <a:moveTo>
                    <a:pt x="125651" y="177820"/>
                  </a:moveTo>
                  <a:lnTo>
                    <a:pt x="124785" y="177820"/>
                  </a:lnTo>
                  <a:lnTo>
                    <a:pt x="116941" y="186676"/>
                  </a:lnTo>
                  <a:lnTo>
                    <a:pt x="117757" y="185954"/>
                  </a:lnTo>
                  <a:lnTo>
                    <a:pt x="125651" y="177820"/>
                  </a:lnTo>
                  <a:close/>
                </a:path>
                <a:path w="5501005" h="1270000">
                  <a:moveTo>
                    <a:pt x="117072" y="183665"/>
                  </a:moveTo>
                  <a:lnTo>
                    <a:pt x="115955" y="184836"/>
                  </a:lnTo>
                  <a:lnTo>
                    <a:pt x="115251" y="185954"/>
                  </a:lnTo>
                  <a:lnTo>
                    <a:pt x="115871" y="185253"/>
                  </a:lnTo>
                  <a:lnTo>
                    <a:pt x="117072" y="183665"/>
                  </a:lnTo>
                  <a:close/>
                </a:path>
                <a:path w="5501005" h="1270000">
                  <a:moveTo>
                    <a:pt x="114189" y="179275"/>
                  </a:moveTo>
                  <a:lnTo>
                    <a:pt x="113817" y="179670"/>
                  </a:lnTo>
                  <a:lnTo>
                    <a:pt x="110313" y="184836"/>
                  </a:lnTo>
                  <a:lnTo>
                    <a:pt x="112244" y="182478"/>
                  </a:lnTo>
                  <a:lnTo>
                    <a:pt x="114189" y="179275"/>
                  </a:lnTo>
                  <a:close/>
                </a:path>
                <a:path w="5501005" h="1270000">
                  <a:moveTo>
                    <a:pt x="120236" y="179275"/>
                  </a:moveTo>
                  <a:lnTo>
                    <a:pt x="118154" y="181695"/>
                  </a:lnTo>
                  <a:lnTo>
                    <a:pt x="117440" y="182478"/>
                  </a:lnTo>
                  <a:lnTo>
                    <a:pt x="115955" y="184836"/>
                  </a:lnTo>
                  <a:lnTo>
                    <a:pt x="117072" y="183665"/>
                  </a:lnTo>
                  <a:lnTo>
                    <a:pt x="117352" y="183342"/>
                  </a:lnTo>
                  <a:lnTo>
                    <a:pt x="117799" y="182702"/>
                  </a:lnTo>
                  <a:lnTo>
                    <a:pt x="120091" y="179670"/>
                  </a:lnTo>
                  <a:lnTo>
                    <a:pt x="120236" y="179275"/>
                  </a:lnTo>
                  <a:close/>
                </a:path>
                <a:path w="5501005" h="1270000">
                  <a:moveTo>
                    <a:pt x="117934" y="181695"/>
                  </a:moveTo>
                  <a:lnTo>
                    <a:pt x="116340" y="183665"/>
                  </a:lnTo>
                  <a:lnTo>
                    <a:pt x="116735" y="183342"/>
                  </a:lnTo>
                  <a:lnTo>
                    <a:pt x="117479" y="182478"/>
                  </a:lnTo>
                  <a:lnTo>
                    <a:pt x="117934" y="181695"/>
                  </a:lnTo>
                  <a:close/>
                </a:path>
                <a:path w="5501005" h="1270000">
                  <a:moveTo>
                    <a:pt x="116059" y="177820"/>
                  </a:moveTo>
                  <a:lnTo>
                    <a:pt x="115074" y="177820"/>
                  </a:lnTo>
                  <a:lnTo>
                    <a:pt x="112244" y="182478"/>
                  </a:lnTo>
                  <a:lnTo>
                    <a:pt x="116059" y="177820"/>
                  </a:lnTo>
                  <a:close/>
                </a:path>
                <a:path w="5501005" h="1270000">
                  <a:moveTo>
                    <a:pt x="130672" y="168007"/>
                  </a:moveTo>
                  <a:lnTo>
                    <a:pt x="122575" y="176617"/>
                  </a:lnTo>
                  <a:lnTo>
                    <a:pt x="121812" y="177393"/>
                  </a:lnTo>
                  <a:lnTo>
                    <a:pt x="120389" y="179275"/>
                  </a:lnTo>
                  <a:lnTo>
                    <a:pt x="119968" y="179670"/>
                  </a:lnTo>
                  <a:lnTo>
                    <a:pt x="118060" y="182478"/>
                  </a:lnTo>
                  <a:lnTo>
                    <a:pt x="118783" y="181695"/>
                  </a:lnTo>
                  <a:lnTo>
                    <a:pt x="130672" y="168007"/>
                  </a:lnTo>
                  <a:close/>
                </a:path>
                <a:path w="5501005" h="1270000">
                  <a:moveTo>
                    <a:pt x="129615" y="165473"/>
                  </a:moveTo>
                  <a:lnTo>
                    <a:pt x="127562" y="168007"/>
                  </a:lnTo>
                  <a:lnTo>
                    <a:pt x="122677" y="174166"/>
                  </a:lnTo>
                  <a:lnTo>
                    <a:pt x="118196" y="181278"/>
                  </a:lnTo>
                  <a:lnTo>
                    <a:pt x="119572" y="179670"/>
                  </a:lnTo>
                  <a:lnTo>
                    <a:pt x="122043" y="176617"/>
                  </a:lnTo>
                  <a:lnTo>
                    <a:pt x="129615" y="165473"/>
                  </a:lnTo>
                  <a:close/>
                </a:path>
                <a:path w="5501005" h="1270000">
                  <a:moveTo>
                    <a:pt x="117960" y="171709"/>
                  </a:moveTo>
                  <a:lnTo>
                    <a:pt x="112457" y="177820"/>
                  </a:lnTo>
                  <a:lnTo>
                    <a:pt x="111568" y="179275"/>
                  </a:lnTo>
                  <a:lnTo>
                    <a:pt x="112407" y="178374"/>
                  </a:lnTo>
                  <a:lnTo>
                    <a:pt x="117960" y="171709"/>
                  </a:lnTo>
                  <a:close/>
                </a:path>
                <a:path w="5501005" h="1270000">
                  <a:moveTo>
                    <a:pt x="126108" y="171709"/>
                  </a:moveTo>
                  <a:lnTo>
                    <a:pt x="124026" y="174166"/>
                  </a:lnTo>
                  <a:lnTo>
                    <a:pt x="122043" y="176617"/>
                  </a:lnTo>
                  <a:lnTo>
                    <a:pt x="120236" y="179275"/>
                  </a:lnTo>
                  <a:lnTo>
                    <a:pt x="121812" y="177393"/>
                  </a:lnTo>
                  <a:lnTo>
                    <a:pt x="126108" y="171709"/>
                  </a:lnTo>
                  <a:close/>
                </a:path>
                <a:path w="5501005" h="1270000">
                  <a:moveTo>
                    <a:pt x="144109" y="153719"/>
                  </a:moveTo>
                  <a:lnTo>
                    <a:pt x="136009" y="159532"/>
                  </a:lnTo>
                  <a:lnTo>
                    <a:pt x="135633" y="159821"/>
                  </a:lnTo>
                  <a:lnTo>
                    <a:pt x="127433" y="169956"/>
                  </a:lnTo>
                  <a:lnTo>
                    <a:pt x="121812" y="177393"/>
                  </a:lnTo>
                  <a:lnTo>
                    <a:pt x="122575" y="176617"/>
                  </a:lnTo>
                  <a:lnTo>
                    <a:pt x="130672" y="168007"/>
                  </a:lnTo>
                  <a:lnTo>
                    <a:pt x="133197" y="165100"/>
                  </a:lnTo>
                  <a:lnTo>
                    <a:pt x="136732" y="161563"/>
                  </a:lnTo>
                  <a:lnTo>
                    <a:pt x="144109" y="153719"/>
                  </a:lnTo>
                  <a:close/>
                </a:path>
                <a:path w="5501005" h="1270000">
                  <a:moveTo>
                    <a:pt x="131103" y="165100"/>
                  </a:moveTo>
                  <a:lnTo>
                    <a:pt x="129869" y="165100"/>
                  </a:lnTo>
                  <a:lnTo>
                    <a:pt x="122043" y="176617"/>
                  </a:lnTo>
                  <a:lnTo>
                    <a:pt x="127433" y="169956"/>
                  </a:lnTo>
                  <a:lnTo>
                    <a:pt x="131103" y="165100"/>
                  </a:lnTo>
                  <a:close/>
                </a:path>
                <a:path w="5501005" h="1270000">
                  <a:moveTo>
                    <a:pt x="134443" y="160681"/>
                  </a:moveTo>
                  <a:lnTo>
                    <a:pt x="128536" y="165100"/>
                  </a:lnTo>
                  <a:lnTo>
                    <a:pt x="128153" y="165473"/>
                  </a:lnTo>
                  <a:lnTo>
                    <a:pt x="122677" y="174166"/>
                  </a:lnTo>
                  <a:lnTo>
                    <a:pt x="129869" y="165100"/>
                  </a:lnTo>
                  <a:lnTo>
                    <a:pt x="131103" y="165100"/>
                  </a:lnTo>
                  <a:lnTo>
                    <a:pt x="134443" y="160681"/>
                  </a:lnTo>
                  <a:close/>
                </a:path>
                <a:path w="5501005" h="1270000">
                  <a:moveTo>
                    <a:pt x="132235" y="155577"/>
                  </a:moveTo>
                  <a:lnTo>
                    <a:pt x="126849" y="161042"/>
                  </a:lnTo>
                  <a:lnTo>
                    <a:pt x="119421" y="169956"/>
                  </a:lnTo>
                  <a:lnTo>
                    <a:pt x="121297" y="168007"/>
                  </a:lnTo>
                  <a:lnTo>
                    <a:pt x="128938" y="159532"/>
                  </a:lnTo>
                  <a:lnTo>
                    <a:pt x="132235" y="155577"/>
                  </a:lnTo>
                  <a:close/>
                </a:path>
                <a:path w="5501005" h="1270000">
                  <a:moveTo>
                    <a:pt x="135633" y="159821"/>
                  </a:moveTo>
                  <a:lnTo>
                    <a:pt x="134443" y="160681"/>
                  </a:lnTo>
                  <a:lnTo>
                    <a:pt x="128906" y="168007"/>
                  </a:lnTo>
                  <a:lnTo>
                    <a:pt x="131061" y="165473"/>
                  </a:lnTo>
                  <a:lnTo>
                    <a:pt x="135633" y="159821"/>
                  </a:lnTo>
                  <a:close/>
                </a:path>
                <a:path w="5501005" h="1270000">
                  <a:moveTo>
                    <a:pt x="136732" y="161563"/>
                  </a:moveTo>
                  <a:lnTo>
                    <a:pt x="133197" y="165100"/>
                  </a:lnTo>
                  <a:lnTo>
                    <a:pt x="130672" y="168007"/>
                  </a:lnTo>
                  <a:lnTo>
                    <a:pt x="136732" y="161563"/>
                  </a:lnTo>
                  <a:close/>
                </a:path>
                <a:path w="5501005" h="1270000">
                  <a:moveTo>
                    <a:pt x="149948" y="141734"/>
                  </a:moveTo>
                  <a:lnTo>
                    <a:pt x="146526" y="144157"/>
                  </a:lnTo>
                  <a:lnTo>
                    <a:pt x="128388" y="165100"/>
                  </a:lnTo>
                  <a:lnTo>
                    <a:pt x="128153" y="165473"/>
                  </a:lnTo>
                  <a:lnTo>
                    <a:pt x="128536" y="165100"/>
                  </a:lnTo>
                  <a:lnTo>
                    <a:pt x="134421" y="160681"/>
                  </a:lnTo>
                  <a:lnTo>
                    <a:pt x="135092" y="159821"/>
                  </a:lnTo>
                  <a:lnTo>
                    <a:pt x="140687" y="152419"/>
                  </a:lnTo>
                  <a:lnTo>
                    <a:pt x="146362" y="147720"/>
                  </a:lnTo>
                  <a:lnTo>
                    <a:pt x="149948" y="141734"/>
                  </a:lnTo>
                  <a:close/>
                </a:path>
                <a:path w="5501005" h="1270000">
                  <a:moveTo>
                    <a:pt x="146362" y="147720"/>
                  </a:moveTo>
                  <a:lnTo>
                    <a:pt x="140687" y="152419"/>
                  </a:lnTo>
                  <a:lnTo>
                    <a:pt x="134443" y="160681"/>
                  </a:lnTo>
                  <a:lnTo>
                    <a:pt x="135606" y="159821"/>
                  </a:lnTo>
                  <a:lnTo>
                    <a:pt x="135868" y="159532"/>
                  </a:lnTo>
                  <a:lnTo>
                    <a:pt x="141623" y="152419"/>
                  </a:lnTo>
                  <a:lnTo>
                    <a:pt x="145783" y="148687"/>
                  </a:lnTo>
                  <a:lnTo>
                    <a:pt x="146362" y="147720"/>
                  </a:lnTo>
                  <a:close/>
                </a:path>
                <a:path w="5501005" h="1270000">
                  <a:moveTo>
                    <a:pt x="145783" y="148687"/>
                  </a:moveTo>
                  <a:lnTo>
                    <a:pt x="141623" y="152419"/>
                  </a:lnTo>
                  <a:lnTo>
                    <a:pt x="135633" y="159821"/>
                  </a:lnTo>
                  <a:lnTo>
                    <a:pt x="136009" y="159532"/>
                  </a:lnTo>
                  <a:lnTo>
                    <a:pt x="144111" y="153719"/>
                  </a:lnTo>
                  <a:lnTo>
                    <a:pt x="145331" y="152419"/>
                  </a:lnTo>
                  <a:lnTo>
                    <a:pt x="143547" y="152419"/>
                  </a:lnTo>
                  <a:lnTo>
                    <a:pt x="145783" y="148687"/>
                  </a:lnTo>
                  <a:close/>
                </a:path>
                <a:path w="5501005" h="1270000">
                  <a:moveTo>
                    <a:pt x="145871" y="152419"/>
                  </a:moveTo>
                  <a:lnTo>
                    <a:pt x="144109" y="153719"/>
                  </a:lnTo>
                  <a:lnTo>
                    <a:pt x="138642" y="159532"/>
                  </a:lnTo>
                  <a:lnTo>
                    <a:pt x="139723" y="158571"/>
                  </a:lnTo>
                  <a:lnTo>
                    <a:pt x="145871" y="152419"/>
                  </a:lnTo>
                  <a:close/>
                </a:path>
                <a:path w="5501005" h="1270000">
                  <a:moveTo>
                    <a:pt x="134178" y="153719"/>
                  </a:moveTo>
                  <a:lnTo>
                    <a:pt x="132235" y="155577"/>
                  </a:lnTo>
                  <a:lnTo>
                    <a:pt x="130493" y="157666"/>
                  </a:lnTo>
                  <a:lnTo>
                    <a:pt x="132503" y="155577"/>
                  </a:lnTo>
                  <a:lnTo>
                    <a:pt x="134178" y="153719"/>
                  </a:lnTo>
                  <a:close/>
                </a:path>
                <a:path w="5501005" h="1270000">
                  <a:moveTo>
                    <a:pt x="140553" y="148387"/>
                  </a:moveTo>
                  <a:lnTo>
                    <a:pt x="134868" y="152419"/>
                  </a:lnTo>
                  <a:lnTo>
                    <a:pt x="132235" y="155577"/>
                  </a:lnTo>
                  <a:lnTo>
                    <a:pt x="135348" y="152419"/>
                  </a:lnTo>
                  <a:lnTo>
                    <a:pt x="136858" y="152419"/>
                  </a:lnTo>
                  <a:lnTo>
                    <a:pt x="140553" y="148387"/>
                  </a:lnTo>
                  <a:close/>
                </a:path>
                <a:path w="5501005" h="1270000">
                  <a:moveTo>
                    <a:pt x="151980" y="145905"/>
                  </a:moveTo>
                  <a:lnTo>
                    <a:pt x="145330" y="152419"/>
                  </a:lnTo>
                  <a:lnTo>
                    <a:pt x="145871" y="152419"/>
                  </a:lnTo>
                  <a:lnTo>
                    <a:pt x="149602" y="148687"/>
                  </a:lnTo>
                  <a:lnTo>
                    <a:pt x="149823" y="148387"/>
                  </a:lnTo>
                  <a:lnTo>
                    <a:pt x="151670" y="146481"/>
                  </a:lnTo>
                  <a:lnTo>
                    <a:pt x="151980" y="145905"/>
                  </a:lnTo>
                  <a:close/>
                </a:path>
                <a:path w="5501005" h="1270000">
                  <a:moveTo>
                    <a:pt x="151510" y="146777"/>
                  </a:moveTo>
                  <a:lnTo>
                    <a:pt x="149902" y="148387"/>
                  </a:lnTo>
                  <a:lnTo>
                    <a:pt x="149532" y="148687"/>
                  </a:lnTo>
                  <a:lnTo>
                    <a:pt x="145914" y="152419"/>
                  </a:lnTo>
                  <a:lnTo>
                    <a:pt x="148475" y="152419"/>
                  </a:lnTo>
                  <a:lnTo>
                    <a:pt x="151510" y="146777"/>
                  </a:lnTo>
                  <a:close/>
                </a:path>
                <a:path w="5501005" h="1270000">
                  <a:moveTo>
                    <a:pt x="151312" y="143733"/>
                  </a:moveTo>
                  <a:lnTo>
                    <a:pt x="150673" y="144157"/>
                  </a:lnTo>
                  <a:lnTo>
                    <a:pt x="146362" y="147720"/>
                  </a:lnTo>
                  <a:lnTo>
                    <a:pt x="145783" y="148687"/>
                  </a:lnTo>
                  <a:lnTo>
                    <a:pt x="151312" y="143733"/>
                  </a:lnTo>
                  <a:close/>
                </a:path>
                <a:path w="5501005" h="1270000">
                  <a:moveTo>
                    <a:pt x="197124" y="101735"/>
                  </a:moveTo>
                  <a:lnTo>
                    <a:pt x="194769" y="101735"/>
                  </a:lnTo>
                  <a:lnTo>
                    <a:pt x="176718" y="111022"/>
                  </a:lnTo>
                  <a:lnTo>
                    <a:pt x="172109" y="114083"/>
                  </a:lnTo>
                  <a:lnTo>
                    <a:pt x="171692" y="114399"/>
                  </a:lnTo>
                  <a:lnTo>
                    <a:pt x="140553" y="148387"/>
                  </a:lnTo>
                  <a:lnTo>
                    <a:pt x="146526" y="144157"/>
                  </a:lnTo>
                  <a:lnTo>
                    <a:pt x="150391" y="139700"/>
                  </a:lnTo>
                  <a:lnTo>
                    <a:pt x="158192" y="134187"/>
                  </a:lnTo>
                  <a:lnTo>
                    <a:pt x="158820" y="133191"/>
                  </a:lnTo>
                  <a:lnTo>
                    <a:pt x="162103" y="127088"/>
                  </a:lnTo>
                  <a:lnTo>
                    <a:pt x="162682" y="126689"/>
                  </a:lnTo>
                  <a:lnTo>
                    <a:pt x="181499" y="115704"/>
                  </a:lnTo>
                  <a:lnTo>
                    <a:pt x="182766" y="114399"/>
                  </a:lnTo>
                  <a:lnTo>
                    <a:pt x="183200" y="114083"/>
                  </a:lnTo>
                  <a:lnTo>
                    <a:pt x="186692" y="111842"/>
                  </a:lnTo>
                  <a:lnTo>
                    <a:pt x="187074" y="111395"/>
                  </a:lnTo>
                  <a:lnTo>
                    <a:pt x="187433" y="111022"/>
                  </a:lnTo>
                  <a:lnTo>
                    <a:pt x="197124" y="101735"/>
                  </a:lnTo>
                  <a:close/>
                </a:path>
                <a:path w="5501005" h="1270000">
                  <a:moveTo>
                    <a:pt x="166540" y="131741"/>
                  </a:moveTo>
                  <a:lnTo>
                    <a:pt x="164959" y="133191"/>
                  </a:lnTo>
                  <a:lnTo>
                    <a:pt x="156237" y="141734"/>
                  </a:lnTo>
                  <a:lnTo>
                    <a:pt x="155531" y="142377"/>
                  </a:lnTo>
                  <a:lnTo>
                    <a:pt x="153348" y="144605"/>
                  </a:lnTo>
                  <a:lnTo>
                    <a:pt x="151670" y="146481"/>
                  </a:lnTo>
                  <a:lnTo>
                    <a:pt x="151510" y="146777"/>
                  </a:lnTo>
                  <a:lnTo>
                    <a:pt x="166540" y="131741"/>
                  </a:lnTo>
                  <a:close/>
                </a:path>
                <a:path w="5501005" h="1270000">
                  <a:moveTo>
                    <a:pt x="165957" y="131741"/>
                  </a:moveTo>
                  <a:lnTo>
                    <a:pt x="160939" y="135670"/>
                  </a:lnTo>
                  <a:lnTo>
                    <a:pt x="154720" y="140812"/>
                  </a:lnTo>
                  <a:lnTo>
                    <a:pt x="151980" y="145905"/>
                  </a:lnTo>
                  <a:lnTo>
                    <a:pt x="155581" y="142377"/>
                  </a:lnTo>
                  <a:lnTo>
                    <a:pt x="156162" y="141734"/>
                  </a:lnTo>
                  <a:lnTo>
                    <a:pt x="165957" y="131741"/>
                  </a:lnTo>
                  <a:close/>
                </a:path>
                <a:path w="5501005" h="1270000">
                  <a:moveTo>
                    <a:pt x="157297" y="136021"/>
                  </a:moveTo>
                  <a:lnTo>
                    <a:pt x="151167" y="139700"/>
                  </a:lnTo>
                  <a:lnTo>
                    <a:pt x="149948" y="141734"/>
                  </a:lnTo>
                  <a:lnTo>
                    <a:pt x="156854" y="136845"/>
                  </a:lnTo>
                  <a:lnTo>
                    <a:pt x="157297" y="136021"/>
                  </a:lnTo>
                  <a:close/>
                </a:path>
                <a:path w="5501005" h="1270000">
                  <a:moveTo>
                    <a:pt x="154856" y="140558"/>
                  </a:moveTo>
                  <a:lnTo>
                    <a:pt x="153544" y="141734"/>
                  </a:lnTo>
                  <a:lnTo>
                    <a:pt x="154720" y="140812"/>
                  </a:lnTo>
                  <a:lnTo>
                    <a:pt x="154856" y="140558"/>
                  </a:lnTo>
                  <a:close/>
                </a:path>
                <a:path w="5501005" h="1270000">
                  <a:moveTo>
                    <a:pt x="168054" y="129577"/>
                  </a:moveTo>
                  <a:lnTo>
                    <a:pt x="162014" y="133191"/>
                  </a:lnTo>
                  <a:lnTo>
                    <a:pt x="156854" y="136845"/>
                  </a:lnTo>
                  <a:lnTo>
                    <a:pt x="154856" y="140558"/>
                  </a:lnTo>
                  <a:lnTo>
                    <a:pt x="155815" y="139700"/>
                  </a:lnTo>
                  <a:lnTo>
                    <a:pt x="160939" y="135670"/>
                  </a:lnTo>
                  <a:lnTo>
                    <a:pt x="166928" y="130720"/>
                  </a:lnTo>
                  <a:lnTo>
                    <a:pt x="168054" y="129577"/>
                  </a:lnTo>
                  <a:close/>
                </a:path>
                <a:path w="5501005" h="1270000">
                  <a:moveTo>
                    <a:pt x="168479" y="129742"/>
                  </a:moveTo>
                  <a:lnTo>
                    <a:pt x="165957" y="131741"/>
                  </a:lnTo>
                  <a:lnTo>
                    <a:pt x="157314" y="140558"/>
                  </a:lnTo>
                  <a:lnTo>
                    <a:pt x="158314" y="139700"/>
                  </a:lnTo>
                  <a:lnTo>
                    <a:pt x="168479" y="129742"/>
                  </a:lnTo>
                  <a:close/>
                </a:path>
                <a:path w="5501005" h="1270000">
                  <a:moveTo>
                    <a:pt x="175201" y="122166"/>
                  </a:moveTo>
                  <a:lnTo>
                    <a:pt x="159601" y="133191"/>
                  </a:lnTo>
                  <a:lnTo>
                    <a:pt x="158284" y="134187"/>
                  </a:lnTo>
                  <a:lnTo>
                    <a:pt x="157297" y="136021"/>
                  </a:lnTo>
                  <a:lnTo>
                    <a:pt x="162014" y="133191"/>
                  </a:lnTo>
                  <a:lnTo>
                    <a:pt x="170245" y="127363"/>
                  </a:lnTo>
                  <a:lnTo>
                    <a:pt x="170408" y="127088"/>
                  </a:lnTo>
                  <a:lnTo>
                    <a:pt x="175201" y="122166"/>
                  </a:lnTo>
                  <a:close/>
                </a:path>
                <a:path w="5501005" h="1270000">
                  <a:moveTo>
                    <a:pt x="166947" y="130720"/>
                  </a:moveTo>
                  <a:lnTo>
                    <a:pt x="162734" y="134187"/>
                  </a:lnTo>
                  <a:lnTo>
                    <a:pt x="164093" y="133191"/>
                  </a:lnTo>
                  <a:lnTo>
                    <a:pt x="165937" y="131741"/>
                  </a:lnTo>
                  <a:lnTo>
                    <a:pt x="166947" y="130720"/>
                  </a:lnTo>
                  <a:close/>
                </a:path>
                <a:path w="5501005" h="1270000">
                  <a:moveTo>
                    <a:pt x="170249" y="114399"/>
                  </a:moveTo>
                  <a:lnTo>
                    <a:pt x="168944" y="114399"/>
                  </a:lnTo>
                  <a:lnTo>
                    <a:pt x="151688" y="133191"/>
                  </a:lnTo>
                  <a:lnTo>
                    <a:pt x="153181" y="131741"/>
                  </a:lnTo>
                  <a:lnTo>
                    <a:pt x="170249" y="114399"/>
                  </a:lnTo>
                  <a:close/>
                </a:path>
                <a:path w="5501005" h="1270000">
                  <a:moveTo>
                    <a:pt x="169729" y="127792"/>
                  </a:moveTo>
                  <a:lnTo>
                    <a:pt x="169393" y="127966"/>
                  </a:lnTo>
                  <a:lnTo>
                    <a:pt x="162014" y="133191"/>
                  </a:lnTo>
                  <a:lnTo>
                    <a:pt x="168037" y="129577"/>
                  </a:lnTo>
                  <a:lnTo>
                    <a:pt x="169729" y="127792"/>
                  </a:lnTo>
                  <a:close/>
                </a:path>
                <a:path w="5501005" h="1270000">
                  <a:moveTo>
                    <a:pt x="169562" y="128681"/>
                  </a:moveTo>
                  <a:lnTo>
                    <a:pt x="168935" y="129060"/>
                  </a:lnTo>
                  <a:lnTo>
                    <a:pt x="166947" y="130720"/>
                  </a:lnTo>
                  <a:lnTo>
                    <a:pt x="165957" y="131741"/>
                  </a:lnTo>
                  <a:lnTo>
                    <a:pt x="168479" y="129742"/>
                  </a:lnTo>
                  <a:lnTo>
                    <a:pt x="169562" y="128681"/>
                  </a:lnTo>
                  <a:close/>
                </a:path>
                <a:path w="5501005" h="1270000">
                  <a:moveTo>
                    <a:pt x="168935" y="129060"/>
                  </a:moveTo>
                  <a:lnTo>
                    <a:pt x="168567" y="129259"/>
                  </a:lnTo>
                  <a:lnTo>
                    <a:pt x="168054" y="129577"/>
                  </a:lnTo>
                  <a:lnTo>
                    <a:pt x="166947" y="130720"/>
                  </a:lnTo>
                  <a:lnTo>
                    <a:pt x="168935" y="129060"/>
                  </a:lnTo>
                  <a:close/>
                </a:path>
                <a:path w="5501005" h="1270000">
                  <a:moveTo>
                    <a:pt x="180748" y="118246"/>
                  </a:moveTo>
                  <a:lnTo>
                    <a:pt x="177398" y="120615"/>
                  </a:lnTo>
                  <a:lnTo>
                    <a:pt x="171081" y="126689"/>
                  </a:lnTo>
                  <a:lnTo>
                    <a:pt x="170633" y="127088"/>
                  </a:lnTo>
                  <a:lnTo>
                    <a:pt x="170140" y="127363"/>
                  </a:lnTo>
                  <a:lnTo>
                    <a:pt x="168055" y="129577"/>
                  </a:lnTo>
                  <a:lnTo>
                    <a:pt x="168898" y="129060"/>
                  </a:lnTo>
                  <a:lnTo>
                    <a:pt x="169395" y="128681"/>
                  </a:lnTo>
                  <a:lnTo>
                    <a:pt x="169994" y="128185"/>
                  </a:lnTo>
                  <a:lnTo>
                    <a:pt x="170203" y="127966"/>
                  </a:lnTo>
                  <a:lnTo>
                    <a:pt x="171165" y="127088"/>
                  </a:lnTo>
                  <a:lnTo>
                    <a:pt x="172971" y="125306"/>
                  </a:lnTo>
                  <a:lnTo>
                    <a:pt x="175144" y="123408"/>
                  </a:lnTo>
                  <a:lnTo>
                    <a:pt x="180748" y="118246"/>
                  </a:lnTo>
                  <a:close/>
                </a:path>
                <a:path w="5501005" h="1270000">
                  <a:moveTo>
                    <a:pt x="170459" y="128185"/>
                  </a:moveTo>
                  <a:lnTo>
                    <a:pt x="169598" y="128681"/>
                  </a:lnTo>
                  <a:lnTo>
                    <a:pt x="169020" y="129259"/>
                  </a:lnTo>
                  <a:lnTo>
                    <a:pt x="169346" y="129060"/>
                  </a:lnTo>
                  <a:lnTo>
                    <a:pt x="170459" y="128185"/>
                  </a:lnTo>
                  <a:close/>
                </a:path>
                <a:path w="5501005" h="1270000">
                  <a:moveTo>
                    <a:pt x="170068" y="128185"/>
                  </a:moveTo>
                  <a:lnTo>
                    <a:pt x="169395" y="128681"/>
                  </a:lnTo>
                  <a:lnTo>
                    <a:pt x="168935" y="129060"/>
                  </a:lnTo>
                  <a:lnTo>
                    <a:pt x="169530" y="128681"/>
                  </a:lnTo>
                  <a:lnTo>
                    <a:pt x="169959" y="128185"/>
                  </a:lnTo>
                  <a:close/>
                </a:path>
                <a:path w="5501005" h="1270000">
                  <a:moveTo>
                    <a:pt x="199057" y="104161"/>
                  </a:moveTo>
                  <a:lnTo>
                    <a:pt x="197245" y="105303"/>
                  </a:lnTo>
                  <a:lnTo>
                    <a:pt x="193562" y="107787"/>
                  </a:lnTo>
                  <a:lnTo>
                    <a:pt x="186573" y="114083"/>
                  </a:lnTo>
                  <a:lnTo>
                    <a:pt x="186192" y="114399"/>
                  </a:lnTo>
                  <a:lnTo>
                    <a:pt x="181880" y="117446"/>
                  </a:lnTo>
                  <a:lnTo>
                    <a:pt x="173128" y="125306"/>
                  </a:lnTo>
                  <a:lnTo>
                    <a:pt x="171694" y="126689"/>
                  </a:lnTo>
                  <a:lnTo>
                    <a:pt x="171321" y="127088"/>
                  </a:lnTo>
                  <a:lnTo>
                    <a:pt x="170887" y="127363"/>
                  </a:lnTo>
                  <a:lnTo>
                    <a:pt x="170486" y="127792"/>
                  </a:lnTo>
                  <a:lnTo>
                    <a:pt x="169598" y="128681"/>
                  </a:lnTo>
                  <a:lnTo>
                    <a:pt x="170356" y="128185"/>
                  </a:lnTo>
                  <a:lnTo>
                    <a:pt x="171011" y="127792"/>
                  </a:lnTo>
                  <a:lnTo>
                    <a:pt x="171505" y="127363"/>
                  </a:lnTo>
                  <a:lnTo>
                    <a:pt x="172362" y="126689"/>
                  </a:lnTo>
                  <a:lnTo>
                    <a:pt x="171804" y="126689"/>
                  </a:lnTo>
                  <a:lnTo>
                    <a:pt x="199057" y="104161"/>
                  </a:lnTo>
                  <a:close/>
                </a:path>
                <a:path w="5501005" h="1270000">
                  <a:moveTo>
                    <a:pt x="176549" y="123408"/>
                  </a:moveTo>
                  <a:lnTo>
                    <a:pt x="170959" y="127792"/>
                  </a:lnTo>
                  <a:lnTo>
                    <a:pt x="172185" y="127088"/>
                  </a:lnTo>
                  <a:lnTo>
                    <a:pt x="172697" y="126689"/>
                  </a:lnTo>
                  <a:lnTo>
                    <a:pt x="176549" y="123408"/>
                  </a:lnTo>
                  <a:close/>
                </a:path>
                <a:path w="5501005" h="1270000">
                  <a:moveTo>
                    <a:pt x="177398" y="120615"/>
                  </a:moveTo>
                  <a:lnTo>
                    <a:pt x="175201" y="122166"/>
                  </a:lnTo>
                  <a:lnTo>
                    <a:pt x="170140" y="127363"/>
                  </a:lnTo>
                  <a:lnTo>
                    <a:pt x="170633" y="127088"/>
                  </a:lnTo>
                  <a:lnTo>
                    <a:pt x="171081" y="126689"/>
                  </a:lnTo>
                  <a:lnTo>
                    <a:pt x="177398" y="120615"/>
                  </a:lnTo>
                  <a:close/>
                </a:path>
                <a:path w="5501005" h="1270000">
                  <a:moveTo>
                    <a:pt x="171690" y="126689"/>
                  </a:moveTo>
                  <a:lnTo>
                    <a:pt x="171178" y="127088"/>
                  </a:lnTo>
                  <a:lnTo>
                    <a:pt x="170901" y="127363"/>
                  </a:lnTo>
                  <a:lnTo>
                    <a:pt x="171321" y="127088"/>
                  </a:lnTo>
                  <a:lnTo>
                    <a:pt x="171690" y="126689"/>
                  </a:lnTo>
                  <a:close/>
                </a:path>
                <a:path w="5501005" h="1270000">
                  <a:moveTo>
                    <a:pt x="158117" y="123408"/>
                  </a:moveTo>
                  <a:lnTo>
                    <a:pt x="155757" y="125306"/>
                  </a:lnTo>
                  <a:lnTo>
                    <a:pt x="153608" y="127088"/>
                  </a:lnTo>
                  <a:lnTo>
                    <a:pt x="153964" y="127088"/>
                  </a:lnTo>
                  <a:lnTo>
                    <a:pt x="158117" y="123408"/>
                  </a:lnTo>
                  <a:close/>
                </a:path>
                <a:path w="5501005" h="1270000">
                  <a:moveTo>
                    <a:pt x="175242" y="123408"/>
                  </a:moveTo>
                  <a:lnTo>
                    <a:pt x="172971" y="125306"/>
                  </a:lnTo>
                  <a:lnTo>
                    <a:pt x="171694" y="126689"/>
                  </a:lnTo>
                  <a:lnTo>
                    <a:pt x="173128" y="125306"/>
                  </a:lnTo>
                  <a:lnTo>
                    <a:pt x="175242" y="123408"/>
                  </a:lnTo>
                  <a:close/>
                </a:path>
                <a:path w="5501005" h="1270000">
                  <a:moveTo>
                    <a:pt x="196250" y="106561"/>
                  </a:moveTo>
                  <a:lnTo>
                    <a:pt x="194670" y="107787"/>
                  </a:lnTo>
                  <a:lnTo>
                    <a:pt x="171804" y="126689"/>
                  </a:lnTo>
                  <a:lnTo>
                    <a:pt x="172362" y="126689"/>
                  </a:lnTo>
                  <a:lnTo>
                    <a:pt x="176718" y="123264"/>
                  </a:lnTo>
                  <a:lnTo>
                    <a:pt x="196250" y="106561"/>
                  </a:lnTo>
                  <a:close/>
                </a:path>
                <a:path w="5501005" h="1270000">
                  <a:moveTo>
                    <a:pt x="181880" y="117446"/>
                  </a:moveTo>
                  <a:lnTo>
                    <a:pt x="180748" y="118246"/>
                  </a:lnTo>
                  <a:lnTo>
                    <a:pt x="176123" y="122506"/>
                  </a:lnTo>
                  <a:lnTo>
                    <a:pt x="176625" y="122166"/>
                  </a:lnTo>
                  <a:lnTo>
                    <a:pt x="181880" y="117446"/>
                  </a:lnTo>
                  <a:close/>
                </a:path>
                <a:path w="5501005" h="1270000">
                  <a:moveTo>
                    <a:pt x="180397" y="108578"/>
                  </a:moveTo>
                  <a:lnTo>
                    <a:pt x="168852" y="114083"/>
                  </a:lnTo>
                  <a:lnTo>
                    <a:pt x="168285" y="114399"/>
                  </a:lnTo>
                  <a:lnTo>
                    <a:pt x="159519" y="122166"/>
                  </a:lnTo>
                  <a:lnTo>
                    <a:pt x="161417" y="120615"/>
                  </a:lnTo>
                  <a:lnTo>
                    <a:pt x="168915" y="114399"/>
                  </a:lnTo>
                  <a:lnTo>
                    <a:pt x="170153" y="114399"/>
                  </a:lnTo>
                  <a:lnTo>
                    <a:pt x="176718" y="111022"/>
                  </a:lnTo>
                  <a:lnTo>
                    <a:pt x="180397" y="108578"/>
                  </a:lnTo>
                  <a:close/>
                </a:path>
                <a:path w="5501005" h="1270000">
                  <a:moveTo>
                    <a:pt x="183859" y="114399"/>
                  </a:moveTo>
                  <a:lnTo>
                    <a:pt x="181502" y="115704"/>
                  </a:lnTo>
                  <a:lnTo>
                    <a:pt x="175201" y="122166"/>
                  </a:lnTo>
                  <a:lnTo>
                    <a:pt x="177397" y="120615"/>
                  </a:lnTo>
                  <a:lnTo>
                    <a:pt x="183859" y="114399"/>
                  </a:lnTo>
                  <a:close/>
                </a:path>
                <a:path w="5501005" h="1270000">
                  <a:moveTo>
                    <a:pt x="247122" y="74205"/>
                  </a:moveTo>
                  <a:lnTo>
                    <a:pt x="205069" y="100051"/>
                  </a:lnTo>
                  <a:lnTo>
                    <a:pt x="200454" y="103149"/>
                  </a:lnTo>
                  <a:lnTo>
                    <a:pt x="200102" y="103312"/>
                  </a:lnTo>
                  <a:lnTo>
                    <a:pt x="199460" y="103816"/>
                  </a:lnTo>
                  <a:lnTo>
                    <a:pt x="178002" y="122166"/>
                  </a:lnTo>
                  <a:lnTo>
                    <a:pt x="180088" y="120615"/>
                  </a:lnTo>
                  <a:lnTo>
                    <a:pt x="187993" y="114399"/>
                  </a:lnTo>
                  <a:lnTo>
                    <a:pt x="188460" y="114083"/>
                  </a:lnTo>
                  <a:lnTo>
                    <a:pt x="227923" y="88933"/>
                  </a:lnTo>
                  <a:lnTo>
                    <a:pt x="245881" y="76336"/>
                  </a:lnTo>
                  <a:lnTo>
                    <a:pt x="246407" y="75509"/>
                  </a:lnTo>
                  <a:lnTo>
                    <a:pt x="247122" y="74205"/>
                  </a:lnTo>
                  <a:close/>
                </a:path>
                <a:path w="5501005" h="1270000">
                  <a:moveTo>
                    <a:pt x="188200" y="111395"/>
                  </a:moveTo>
                  <a:lnTo>
                    <a:pt x="185243" y="113360"/>
                  </a:lnTo>
                  <a:lnTo>
                    <a:pt x="182505" y="115704"/>
                  </a:lnTo>
                  <a:lnTo>
                    <a:pt x="177398" y="120615"/>
                  </a:lnTo>
                  <a:lnTo>
                    <a:pt x="180748" y="118246"/>
                  </a:lnTo>
                  <a:lnTo>
                    <a:pt x="188200" y="111395"/>
                  </a:lnTo>
                  <a:close/>
                </a:path>
                <a:path w="5501005" h="1270000">
                  <a:moveTo>
                    <a:pt x="190020" y="110153"/>
                  </a:moveTo>
                  <a:lnTo>
                    <a:pt x="188612" y="111022"/>
                  </a:lnTo>
                  <a:lnTo>
                    <a:pt x="180748" y="118246"/>
                  </a:lnTo>
                  <a:lnTo>
                    <a:pt x="181880" y="117446"/>
                  </a:lnTo>
                  <a:lnTo>
                    <a:pt x="190020" y="110153"/>
                  </a:lnTo>
                  <a:close/>
                </a:path>
                <a:path w="5501005" h="1270000">
                  <a:moveTo>
                    <a:pt x="185243" y="113360"/>
                  </a:moveTo>
                  <a:lnTo>
                    <a:pt x="184191" y="114083"/>
                  </a:lnTo>
                  <a:lnTo>
                    <a:pt x="182505" y="115704"/>
                  </a:lnTo>
                  <a:lnTo>
                    <a:pt x="184392" y="114083"/>
                  </a:lnTo>
                  <a:lnTo>
                    <a:pt x="184243" y="114083"/>
                  </a:lnTo>
                  <a:lnTo>
                    <a:pt x="184975" y="113360"/>
                  </a:lnTo>
                  <a:lnTo>
                    <a:pt x="185243" y="113360"/>
                  </a:lnTo>
                  <a:close/>
                </a:path>
                <a:path w="5501005" h="1270000">
                  <a:moveTo>
                    <a:pt x="187389" y="111395"/>
                  </a:moveTo>
                  <a:lnTo>
                    <a:pt x="186576" y="111842"/>
                  </a:lnTo>
                  <a:lnTo>
                    <a:pt x="186169" y="112181"/>
                  </a:lnTo>
                  <a:lnTo>
                    <a:pt x="184243" y="114083"/>
                  </a:lnTo>
                  <a:lnTo>
                    <a:pt x="185243" y="113360"/>
                  </a:lnTo>
                  <a:lnTo>
                    <a:pt x="187389" y="111395"/>
                  </a:lnTo>
                  <a:close/>
                </a:path>
                <a:path w="5501005" h="1270000">
                  <a:moveTo>
                    <a:pt x="190196" y="109594"/>
                  </a:moveTo>
                  <a:lnTo>
                    <a:pt x="187389" y="111395"/>
                  </a:lnTo>
                  <a:lnTo>
                    <a:pt x="185243" y="113360"/>
                  </a:lnTo>
                  <a:lnTo>
                    <a:pt x="188726" y="111022"/>
                  </a:lnTo>
                  <a:lnTo>
                    <a:pt x="189576" y="110153"/>
                  </a:lnTo>
                  <a:lnTo>
                    <a:pt x="190196" y="109594"/>
                  </a:lnTo>
                  <a:close/>
                </a:path>
                <a:path w="5501005" h="1270000">
                  <a:moveTo>
                    <a:pt x="213237" y="88933"/>
                  </a:moveTo>
                  <a:lnTo>
                    <a:pt x="210482" y="88933"/>
                  </a:lnTo>
                  <a:lnTo>
                    <a:pt x="197817" y="101735"/>
                  </a:lnTo>
                  <a:lnTo>
                    <a:pt x="187489" y="111022"/>
                  </a:lnTo>
                  <a:lnTo>
                    <a:pt x="187043" y="111395"/>
                  </a:lnTo>
                  <a:lnTo>
                    <a:pt x="186576" y="111842"/>
                  </a:lnTo>
                  <a:lnTo>
                    <a:pt x="187389" y="111395"/>
                  </a:lnTo>
                  <a:lnTo>
                    <a:pt x="195957" y="104161"/>
                  </a:lnTo>
                  <a:lnTo>
                    <a:pt x="196299" y="103816"/>
                  </a:lnTo>
                  <a:lnTo>
                    <a:pt x="213237" y="88933"/>
                  </a:lnTo>
                  <a:close/>
                </a:path>
                <a:path w="5501005" h="1270000">
                  <a:moveTo>
                    <a:pt x="196422" y="103816"/>
                  </a:moveTo>
                  <a:lnTo>
                    <a:pt x="195906" y="104161"/>
                  </a:lnTo>
                  <a:lnTo>
                    <a:pt x="194604" y="105303"/>
                  </a:lnTo>
                  <a:lnTo>
                    <a:pt x="187389" y="111395"/>
                  </a:lnTo>
                  <a:lnTo>
                    <a:pt x="190196" y="109594"/>
                  </a:lnTo>
                  <a:lnTo>
                    <a:pt x="196050" y="104161"/>
                  </a:lnTo>
                  <a:lnTo>
                    <a:pt x="196368" y="103816"/>
                  </a:lnTo>
                  <a:close/>
                </a:path>
                <a:path w="5501005" h="1270000">
                  <a:moveTo>
                    <a:pt x="193514" y="102381"/>
                  </a:moveTo>
                  <a:lnTo>
                    <a:pt x="191783" y="103149"/>
                  </a:lnTo>
                  <a:lnTo>
                    <a:pt x="182055" y="107787"/>
                  </a:lnTo>
                  <a:lnTo>
                    <a:pt x="180619" y="108430"/>
                  </a:lnTo>
                  <a:lnTo>
                    <a:pt x="176718" y="111022"/>
                  </a:lnTo>
                  <a:lnTo>
                    <a:pt x="193514" y="102381"/>
                  </a:lnTo>
                  <a:close/>
                </a:path>
                <a:path w="5501005" h="1270000">
                  <a:moveTo>
                    <a:pt x="191839" y="108578"/>
                  </a:moveTo>
                  <a:lnTo>
                    <a:pt x="190196" y="109594"/>
                  </a:lnTo>
                  <a:lnTo>
                    <a:pt x="188612" y="111022"/>
                  </a:lnTo>
                  <a:lnTo>
                    <a:pt x="190020" y="110153"/>
                  </a:lnTo>
                  <a:lnTo>
                    <a:pt x="191839" y="108578"/>
                  </a:lnTo>
                  <a:close/>
                </a:path>
                <a:path w="5501005" h="1270000">
                  <a:moveTo>
                    <a:pt x="194923" y="106561"/>
                  </a:moveTo>
                  <a:lnTo>
                    <a:pt x="192010" y="108430"/>
                  </a:lnTo>
                  <a:lnTo>
                    <a:pt x="190020" y="110153"/>
                  </a:lnTo>
                  <a:lnTo>
                    <a:pt x="193544" y="107787"/>
                  </a:lnTo>
                  <a:lnTo>
                    <a:pt x="194923" y="106561"/>
                  </a:lnTo>
                  <a:close/>
                </a:path>
                <a:path w="5501005" h="1270000">
                  <a:moveTo>
                    <a:pt x="207979" y="94011"/>
                  </a:moveTo>
                  <a:lnTo>
                    <a:pt x="196964" y="103312"/>
                  </a:lnTo>
                  <a:lnTo>
                    <a:pt x="190447" y="109362"/>
                  </a:lnTo>
                  <a:lnTo>
                    <a:pt x="192010" y="108430"/>
                  </a:lnTo>
                  <a:lnTo>
                    <a:pt x="207979" y="94011"/>
                  </a:lnTo>
                  <a:close/>
                </a:path>
                <a:path w="5501005" h="1270000">
                  <a:moveTo>
                    <a:pt x="211162" y="88138"/>
                  </a:moveTo>
                  <a:lnTo>
                    <a:pt x="180619" y="108430"/>
                  </a:lnTo>
                  <a:lnTo>
                    <a:pt x="182055" y="107787"/>
                  </a:lnTo>
                  <a:lnTo>
                    <a:pt x="194748" y="101735"/>
                  </a:lnTo>
                  <a:lnTo>
                    <a:pt x="197124" y="101735"/>
                  </a:lnTo>
                  <a:lnTo>
                    <a:pt x="210202" y="89204"/>
                  </a:lnTo>
                  <a:lnTo>
                    <a:pt x="210053" y="89204"/>
                  </a:lnTo>
                  <a:lnTo>
                    <a:pt x="210406" y="88933"/>
                  </a:lnTo>
                  <a:lnTo>
                    <a:pt x="211162" y="88138"/>
                  </a:lnTo>
                  <a:close/>
                </a:path>
                <a:path w="5501005" h="1270000">
                  <a:moveTo>
                    <a:pt x="200083" y="103312"/>
                  </a:moveTo>
                  <a:lnTo>
                    <a:pt x="199201" y="103816"/>
                  </a:lnTo>
                  <a:lnTo>
                    <a:pt x="194923" y="106561"/>
                  </a:lnTo>
                  <a:lnTo>
                    <a:pt x="193562" y="107787"/>
                  </a:lnTo>
                  <a:lnTo>
                    <a:pt x="199460" y="103816"/>
                  </a:lnTo>
                  <a:lnTo>
                    <a:pt x="200083" y="103312"/>
                  </a:lnTo>
                  <a:close/>
                </a:path>
                <a:path w="5501005" h="1270000">
                  <a:moveTo>
                    <a:pt x="214241" y="89204"/>
                  </a:moveTo>
                  <a:lnTo>
                    <a:pt x="194923" y="106561"/>
                  </a:lnTo>
                  <a:lnTo>
                    <a:pt x="200241" y="103149"/>
                  </a:lnTo>
                  <a:lnTo>
                    <a:pt x="201210" y="102381"/>
                  </a:lnTo>
                  <a:lnTo>
                    <a:pt x="201983" y="101735"/>
                  </a:lnTo>
                  <a:lnTo>
                    <a:pt x="202753" y="101023"/>
                  </a:lnTo>
                  <a:lnTo>
                    <a:pt x="205333" y="98797"/>
                  </a:lnTo>
                  <a:lnTo>
                    <a:pt x="214241" y="89204"/>
                  </a:lnTo>
                  <a:close/>
                </a:path>
                <a:path w="5501005" h="1270000">
                  <a:moveTo>
                    <a:pt x="202560" y="101735"/>
                  </a:moveTo>
                  <a:lnTo>
                    <a:pt x="201438" y="102381"/>
                  </a:lnTo>
                  <a:lnTo>
                    <a:pt x="200083" y="103312"/>
                  </a:lnTo>
                  <a:lnTo>
                    <a:pt x="199474" y="103816"/>
                  </a:lnTo>
                  <a:lnTo>
                    <a:pt x="200211" y="103312"/>
                  </a:lnTo>
                  <a:lnTo>
                    <a:pt x="200310" y="103149"/>
                  </a:lnTo>
                  <a:lnTo>
                    <a:pt x="200454" y="103149"/>
                  </a:lnTo>
                  <a:lnTo>
                    <a:pt x="201238" y="102381"/>
                  </a:lnTo>
                  <a:lnTo>
                    <a:pt x="201598" y="102381"/>
                  </a:lnTo>
                  <a:lnTo>
                    <a:pt x="202560" y="101735"/>
                  </a:lnTo>
                  <a:close/>
                </a:path>
                <a:path w="5501005" h="1270000">
                  <a:moveTo>
                    <a:pt x="204196" y="100051"/>
                  </a:moveTo>
                  <a:lnTo>
                    <a:pt x="203378" y="100589"/>
                  </a:lnTo>
                  <a:lnTo>
                    <a:pt x="202812" y="101023"/>
                  </a:lnTo>
                  <a:lnTo>
                    <a:pt x="200334" y="103149"/>
                  </a:lnTo>
                  <a:lnTo>
                    <a:pt x="201438" y="102381"/>
                  </a:lnTo>
                  <a:lnTo>
                    <a:pt x="202444" y="101735"/>
                  </a:lnTo>
                  <a:lnTo>
                    <a:pt x="202637" y="101735"/>
                  </a:lnTo>
                  <a:lnTo>
                    <a:pt x="204196" y="100051"/>
                  </a:lnTo>
                  <a:close/>
                </a:path>
                <a:path w="5501005" h="1270000">
                  <a:moveTo>
                    <a:pt x="205357" y="98797"/>
                  </a:moveTo>
                  <a:lnTo>
                    <a:pt x="203636" y="100294"/>
                  </a:lnTo>
                  <a:lnTo>
                    <a:pt x="203378" y="100589"/>
                  </a:lnTo>
                  <a:lnTo>
                    <a:pt x="204175" y="100051"/>
                  </a:lnTo>
                  <a:lnTo>
                    <a:pt x="204570" y="99754"/>
                  </a:lnTo>
                  <a:lnTo>
                    <a:pt x="205357" y="98797"/>
                  </a:lnTo>
                  <a:close/>
                </a:path>
                <a:path w="5501005" h="1270000">
                  <a:moveTo>
                    <a:pt x="224667" y="84365"/>
                  </a:moveTo>
                  <a:lnTo>
                    <a:pt x="223164" y="84994"/>
                  </a:lnTo>
                  <a:lnTo>
                    <a:pt x="216960" y="88933"/>
                  </a:lnTo>
                  <a:lnTo>
                    <a:pt x="216518" y="88933"/>
                  </a:lnTo>
                  <a:lnTo>
                    <a:pt x="205357" y="98797"/>
                  </a:lnTo>
                  <a:lnTo>
                    <a:pt x="204471" y="99754"/>
                  </a:lnTo>
                  <a:lnTo>
                    <a:pt x="205819" y="98797"/>
                  </a:lnTo>
                  <a:lnTo>
                    <a:pt x="224667" y="84365"/>
                  </a:lnTo>
                  <a:close/>
                </a:path>
                <a:path w="5501005" h="1270000">
                  <a:moveTo>
                    <a:pt x="215099" y="88138"/>
                  </a:moveTo>
                  <a:lnTo>
                    <a:pt x="213628" y="88933"/>
                  </a:lnTo>
                  <a:lnTo>
                    <a:pt x="207979" y="94011"/>
                  </a:lnTo>
                  <a:lnTo>
                    <a:pt x="213992" y="88933"/>
                  </a:lnTo>
                  <a:lnTo>
                    <a:pt x="215099" y="88138"/>
                  </a:lnTo>
                  <a:close/>
                </a:path>
                <a:path w="5501005" h="1270000">
                  <a:moveTo>
                    <a:pt x="211281" y="88138"/>
                  </a:moveTo>
                  <a:lnTo>
                    <a:pt x="210343" y="88933"/>
                  </a:lnTo>
                  <a:lnTo>
                    <a:pt x="210053" y="89204"/>
                  </a:lnTo>
                  <a:lnTo>
                    <a:pt x="210202" y="89204"/>
                  </a:lnTo>
                  <a:lnTo>
                    <a:pt x="211281" y="88138"/>
                  </a:lnTo>
                  <a:close/>
                </a:path>
                <a:path w="5501005" h="1270000">
                  <a:moveTo>
                    <a:pt x="212508" y="87067"/>
                  </a:moveTo>
                  <a:lnTo>
                    <a:pt x="209611" y="88933"/>
                  </a:lnTo>
                  <a:lnTo>
                    <a:pt x="209967" y="88933"/>
                  </a:lnTo>
                  <a:lnTo>
                    <a:pt x="211258" y="88138"/>
                  </a:lnTo>
                  <a:lnTo>
                    <a:pt x="211304" y="88007"/>
                  </a:lnTo>
                  <a:lnTo>
                    <a:pt x="211485" y="88007"/>
                  </a:lnTo>
                  <a:lnTo>
                    <a:pt x="212508" y="87067"/>
                  </a:lnTo>
                  <a:close/>
                </a:path>
                <a:path w="5501005" h="1270000">
                  <a:moveTo>
                    <a:pt x="212332" y="87067"/>
                  </a:moveTo>
                  <a:lnTo>
                    <a:pt x="211162" y="88138"/>
                  </a:lnTo>
                  <a:lnTo>
                    <a:pt x="210528" y="88933"/>
                  </a:lnTo>
                  <a:lnTo>
                    <a:pt x="211343" y="88138"/>
                  </a:lnTo>
                  <a:lnTo>
                    <a:pt x="212332" y="87067"/>
                  </a:lnTo>
                  <a:close/>
                </a:path>
                <a:path w="5501005" h="1270000">
                  <a:moveTo>
                    <a:pt x="220931" y="82173"/>
                  </a:moveTo>
                  <a:lnTo>
                    <a:pt x="211485" y="88007"/>
                  </a:lnTo>
                  <a:lnTo>
                    <a:pt x="210479" y="88933"/>
                  </a:lnTo>
                  <a:lnTo>
                    <a:pt x="210313" y="88933"/>
                  </a:lnTo>
                  <a:lnTo>
                    <a:pt x="219543" y="83478"/>
                  </a:lnTo>
                  <a:lnTo>
                    <a:pt x="219970" y="83018"/>
                  </a:lnTo>
                  <a:lnTo>
                    <a:pt x="220931" y="82173"/>
                  </a:lnTo>
                  <a:close/>
                </a:path>
                <a:path w="5501005" h="1270000">
                  <a:moveTo>
                    <a:pt x="219544" y="83478"/>
                  </a:moveTo>
                  <a:lnTo>
                    <a:pt x="219245" y="83654"/>
                  </a:lnTo>
                  <a:lnTo>
                    <a:pt x="213237" y="88933"/>
                  </a:lnTo>
                  <a:lnTo>
                    <a:pt x="213604" y="88933"/>
                  </a:lnTo>
                  <a:lnTo>
                    <a:pt x="215281" y="88007"/>
                  </a:lnTo>
                  <a:lnTo>
                    <a:pt x="216221" y="87067"/>
                  </a:lnTo>
                  <a:lnTo>
                    <a:pt x="219544" y="83478"/>
                  </a:lnTo>
                  <a:close/>
                </a:path>
                <a:path w="5501005" h="1270000">
                  <a:moveTo>
                    <a:pt x="215349" y="88007"/>
                  </a:moveTo>
                  <a:lnTo>
                    <a:pt x="215099" y="88138"/>
                  </a:lnTo>
                  <a:lnTo>
                    <a:pt x="213984" y="88933"/>
                  </a:lnTo>
                  <a:lnTo>
                    <a:pt x="214492" y="88933"/>
                  </a:lnTo>
                  <a:lnTo>
                    <a:pt x="215229" y="88138"/>
                  </a:lnTo>
                  <a:lnTo>
                    <a:pt x="215349" y="88007"/>
                  </a:lnTo>
                  <a:close/>
                </a:path>
                <a:path w="5501005" h="1270000">
                  <a:moveTo>
                    <a:pt x="221396" y="84632"/>
                  </a:moveTo>
                  <a:lnTo>
                    <a:pt x="216985" y="87067"/>
                  </a:lnTo>
                  <a:lnTo>
                    <a:pt x="215349" y="88007"/>
                  </a:lnTo>
                  <a:lnTo>
                    <a:pt x="214492" y="88933"/>
                  </a:lnTo>
                  <a:lnTo>
                    <a:pt x="218635" y="87067"/>
                  </a:lnTo>
                  <a:lnTo>
                    <a:pt x="221396" y="84632"/>
                  </a:lnTo>
                  <a:close/>
                </a:path>
                <a:path w="5501005" h="1270000">
                  <a:moveTo>
                    <a:pt x="218635" y="87067"/>
                  </a:moveTo>
                  <a:lnTo>
                    <a:pt x="214491" y="88933"/>
                  </a:lnTo>
                  <a:lnTo>
                    <a:pt x="216518" y="88933"/>
                  </a:lnTo>
                  <a:lnTo>
                    <a:pt x="218635" y="87067"/>
                  </a:lnTo>
                  <a:close/>
                </a:path>
                <a:path w="5501005" h="1270000">
                  <a:moveTo>
                    <a:pt x="229124" y="77816"/>
                  </a:moveTo>
                  <a:lnTo>
                    <a:pt x="219544" y="83478"/>
                  </a:lnTo>
                  <a:lnTo>
                    <a:pt x="215349" y="88007"/>
                  </a:lnTo>
                  <a:lnTo>
                    <a:pt x="216599" y="87067"/>
                  </a:lnTo>
                  <a:lnTo>
                    <a:pt x="227290" y="79434"/>
                  </a:lnTo>
                  <a:lnTo>
                    <a:pt x="229124" y="77816"/>
                  </a:lnTo>
                  <a:close/>
                </a:path>
                <a:path w="5501005" h="1270000">
                  <a:moveTo>
                    <a:pt x="227290" y="79434"/>
                  </a:moveTo>
                  <a:lnTo>
                    <a:pt x="215281" y="88007"/>
                  </a:lnTo>
                  <a:lnTo>
                    <a:pt x="221396" y="84632"/>
                  </a:lnTo>
                  <a:lnTo>
                    <a:pt x="227290" y="79434"/>
                  </a:lnTo>
                  <a:close/>
                </a:path>
                <a:path w="5501005" h="1270000">
                  <a:moveTo>
                    <a:pt x="226157" y="76336"/>
                  </a:moveTo>
                  <a:lnTo>
                    <a:pt x="224174" y="76336"/>
                  </a:lnTo>
                  <a:lnTo>
                    <a:pt x="212508" y="87067"/>
                  </a:lnTo>
                  <a:lnTo>
                    <a:pt x="221813" y="81012"/>
                  </a:lnTo>
                  <a:lnTo>
                    <a:pt x="226157" y="76336"/>
                  </a:lnTo>
                  <a:close/>
                </a:path>
                <a:path w="5501005" h="1270000">
                  <a:moveTo>
                    <a:pt x="231837" y="78874"/>
                  </a:moveTo>
                  <a:lnTo>
                    <a:pt x="221396" y="84632"/>
                  </a:lnTo>
                  <a:lnTo>
                    <a:pt x="218635" y="87067"/>
                  </a:lnTo>
                  <a:lnTo>
                    <a:pt x="223164" y="84994"/>
                  </a:lnTo>
                  <a:lnTo>
                    <a:pt x="227605" y="82173"/>
                  </a:lnTo>
                  <a:lnTo>
                    <a:pt x="229045" y="81012"/>
                  </a:lnTo>
                  <a:lnTo>
                    <a:pt x="231837" y="78874"/>
                  </a:lnTo>
                  <a:close/>
                </a:path>
                <a:path w="5501005" h="1270000">
                  <a:moveTo>
                    <a:pt x="246462" y="71493"/>
                  </a:moveTo>
                  <a:lnTo>
                    <a:pt x="241056" y="73778"/>
                  </a:lnTo>
                  <a:lnTo>
                    <a:pt x="237920" y="75509"/>
                  </a:lnTo>
                  <a:lnTo>
                    <a:pt x="236797" y="76336"/>
                  </a:lnTo>
                  <a:lnTo>
                    <a:pt x="229434" y="81012"/>
                  </a:lnTo>
                  <a:lnTo>
                    <a:pt x="227528" y="82173"/>
                  </a:lnTo>
                  <a:lnTo>
                    <a:pt x="224667" y="84365"/>
                  </a:lnTo>
                  <a:lnTo>
                    <a:pt x="242455" y="76336"/>
                  </a:lnTo>
                  <a:lnTo>
                    <a:pt x="242103" y="76336"/>
                  </a:lnTo>
                  <a:lnTo>
                    <a:pt x="246462" y="71493"/>
                  </a:lnTo>
                  <a:close/>
                </a:path>
                <a:path w="5501005" h="1270000">
                  <a:moveTo>
                    <a:pt x="240359" y="70833"/>
                  </a:moveTo>
                  <a:lnTo>
                    <a:pt x="236949" y="72297"/>
                  </a:lnTo>
                  <a:lnTo>
                    <a:pt x="220931" y="82173"/>
                  </a:lnTo>
                  <a:lnTo>
                    <a:pt x="220381" y="82557"/>
                  </a:lnTo>
                  <a:lnTo>
                    <a:pt x="219544" y="83478"/>
                  </a:lnTo>
                  <a:lnTo>
                    <a:pt x="229124" y="77816"/>
                  </a:lnTo>
                  <a:lnTo>
                    <a:pt x="230803" y="76336"/>
                  </a:lnTo>
                  <a:lnTo>
                    <a:pt x="232319" y="75509"/>
                  </a:lnTo>
                  <a:lnTo>
                    <a:pt x="238079" y="72590"/>
                  </a:lnTo>
                  <a:lnTo>
                    <a:pt x="238464" y="72297"/>
                  </a:lnTo>
                  <a:lnTo>
                    <a:pt x="239211" y="71856"/>
                  </a:lnTo>
                  <a:lnTo>
                    <a:pt x="240359" y="70833"/>
                  </a:lnTo>
                  <a:close/>
                </a:path>
                <a:path w="5501005" h="1270000">
                  <a:moveTo>
                    <a:pt x="223498" y="79918"/>
                  </a:moveTo>
                  <a:lnTo>
                    <a:pt x="221813" y="81012"/>
                  </a:lnTo>
                  <a:lnTo>
                    <a:pt x="220378" y="82557"/>
                  </a:lnTo>
                  <a:lnTo>
                    <a:pt x="220931" y="82173"/>
                  </a:lnTo>
                  <a:lnTo>
                    <a:pt x="223498" y="79918"/>
                  </a:lnTo>
                  <a:close/>
                </a:path>
                <a:path w="5501005" h="1270000">
                  <a:moveTo>
                    <a:pt x="236949" y="72297"/>
                  </a:moveTo>
                  <a:lnTo>
                    <a:pt x="232799" y="74045"/>
                  </a:lnTo>
                  <a:lnTo>
                    <a:pt x="229016" y="76336"/>
                  </a:lnTo>
                  <a:lnTo>
                    <a:pt x="223498" y="79918"/>
                  </a:lnTo>
                  <a:lnTo>
                    <a:pt x="220931" y="82173"/>
                  </a:lnTo>
                  <a:lnTo>
                    <a:pt x="236949" y="72297"/>
                  </a:lnTo>
                  <a:close/>
                </a:path>
                <a:path w="5501005" h="1270000">
                  <a:moveTo>
                    <a:pt x="237920" y="75509"/>
                  </a:moveTo>
                  <a:lnTo>
                    <a:pt x="231837" y="78874"/>
                  </a:lnTo>
                  <a:lnTo>
                    <a:pt x="227528" y="82173"/>
                  </a:lnTo>
                  <a:lnTo>
                    <a:pt x="229434" y="81012"/>
                  </a:lnTo>
                  <a:lnTo>
                    <a:pt x="236797" y="76336"/>
                  </a:lnTo>
                  <a:lnTo>
                    <a:pt x="237920" y="75509"/>
                  </a:lnTo>
                  <a:close/>
                </a:path>
                <a:path w="5501005" h="1270000">
                  <a:moveTo>
                    <a:pt x="232534" y="74205"/>
                  </a:moveTo>
                  <a:lnTo>
                    <a:pt x="231504" y="74596"/>
                  </a:lnTo>
                  <a:lnTo>
                    <a:pt x="227409" y="76336"/>
                  </a:lnTo>
                  <a:lnTo>
                    <a:pt x="227575" y="76336"/>
                  </a:lnTo>
                  <a:lnTo>
                    <a:pt x="223498" y="79918"/>
                  </a:lnTo>
                  <a:lnTo>
                    <a:pt x="229016" y="76336"/>
                  </a:lnTo>
                  <a:lnTo>
                    <a:pt x="232534" y="74205"/>
                  </a:lnTo>
                  <a:close/>
                </a:path>
                <a:path w="5501005" h="1270000">
                  <a:moveTo>
                    <a:pt x="231629" y="76336"/>
                  </a:moveTo>
                  <a:lnTo>
                    <a:pt x="229124" y="77816"/>
                  </a:lnTo>
                  <a:lnTo>
                    <a:pt x="227290" y="79434"/>
                  </a:lnTo>
                  <a:lnTo>
                    <a:pt x="231629" y="76336"/>
                  </a:lnTo>
                  <a:close/>
                </a:path>
                <a:path w="5501005" h="1270000">
                  <a:moveTo>
                    <a:pt x="239123" y="74596"/>
                  </a:moveTo>
                  <a:lnTo>
                    <a:pt x="235007" y="76336"/>
                  </a:lnTo>
                  <a:lnTo>
                    <a:pt x="235151" y="76336"/>
                  </a:lnTo>
                  <a:lnTo>
                    <a:pt x="231837" y="78874"/>
                  </a:lnTo>
                  <a:lnTo>
                    <a:pt x="237920" y="75509"/>
                  </a:lnTo>
                  <a:lnTo>
                    <a:pt x="239123" y="74596"/>
                  </a:lnTo>
                  <a:close/>
                </a:path>
                <a:path w="5501005" h="1270000">
                  <a:moveTo>
                    <a:pt x="237244" y="73018"/>
                  </a:moveTo>
                  <a:lnTo>
                    <a:pt x="232319" y="75509"/>
                  </a:lnTo>
                  <a:lnTo>
                    <a:pt x="230803" y="76336"/>
                  </a:lnTo>
                  <a:lnTo>
                    <a:pt x="229124" y="77816"/>
                  </a:lnTo>
                  <a:lnTo>
                    <a:pt x="237244" y="73018"/>
                  </a:lnTo>
                  <a:close/>
                </a:path>
                <a:path w="5501005" h="1270000">
                  <a:moveTo>
                    <a:pt x="246851" y="64950"/>
                  </a:moveTo>
                  <a:lnTo>
                    <a:pt x="222876" y="76336"/>
                  </a:lnTo>
                  <a:lnTo>
                    <a:pt x="227409" y="76336"/>
                  </a:lnTo>
                  <a:lnTo>
                    <a:pt x="232799" y="74045"/>
                  </a:lnTo>
                  <a:lnTo>
                    <a:pt x="244516" y="66983"/>
                  </a:lnTo>
                  <a:lnTo>
                    <a:pt x="245175" y="66469"/>
                  </a:lnTo>
                  <a:lnTo>
                    <a:pt x="246851" y="64950"/>
                  </a:lnTo>
                  <a:close/>
                </a:path>
                <a:path w="5501005" h="1270000">
                  <a:moveTo>
                    <a:pt x="238743" y="72297"/>
                  </a:moveTo>
                  <a:lnTo>
                    <a:pt x="237968" y="72590"/>
                  </a:lnTo>
                  <a:lnTo>
                    <a:pt x="231629" y="76336"/>
                  </a:lnTo>
                  <a:lnTo>
                    <a:pt x="234286" y="76336"/>
                  </a:lnTo>
                  <a:lnTo>
                    <a:pt x="238743" y="72297"/>
                  </a:lnTo>
                  <a:close/>
                </a:path>
                <a:path w="5501005" h="1270000">
                  <a:moveTo>
                    <a:pt x="248787" y="67252"/>
                  </a:moveTo>
                  <a:lnTo>
                    <a:pt x="248343" y="67387"/>
                  </a:lnTo>
                  <a:lnTo>
                    <a:pt x="239528" y="71856"/>
                  </a:lnTo>
                  <a:lnTo>
                    <a:pt x="238743" y="72297"/>
                  </a:lnTo>
                  <a:lnTo>
                    <a:pt x="234286" y="76336"/>
                  </a:lnTo>
                  <a:lnTo>
                    <a:pt x="235007" y="76336"/>
                  </a:lnTo>
                  <a:lnTo>
                    <a:pt x="239123" y="74596"/>
                  </a:lnTo>
                  <a:lnTo>
                    <a:pt x="248787" y="67252"/>
                  </a:lnTo>
                  <a:close/>
                </a:path>
                <a:path w="5501005" h="1270000">
                  <a:moveTo>
                    <a:pt x="249431" y="70237"/>
                  </a:moveTo>
                  <a:lnTo>
                    <a:pt x="246462" y="71493"/>
                  </a:lnTo>
                  <a:lnTo>
                    <a:pt x="242103" y="76336"/>
                  </a:lnTo>
                  <a:lnTo>
                    <a:pt x="242554" y="76336"/>
                  </a:lnTo>
                  <a:lnTo>
                    <a:pt x="247864" y="73018"/>
                  </a:lnTo>
                  <a:lnTo>
                    <a:pt x="249431" y="70237"/>
                  </a:lnTo>
                  <a:close/>
                </a:path>
                <a:path w="5501005" h="1270000">
                  <a:moveTo>
                    <a:pt x="251222" y="72590"/>
                  </a:moveTo>
                  <a:lnTo>
                    <a:pt x="245881" y="76336"/>
                  </a:lnTo>
                  <a:lnTo>
                    <a:pt x="250202" y="76336"/>
                  </a:lnTo>
                  <a:lnTo>
                    <a:pt x="251106" y="73018"/>
                  </a:lnTo>
                  <a:lnTo>
                    <a:pt x="251222" y="72590"/>
                  </a:lnTo>
                  <a:close/>
                </a:path>
                <a:path w="5501005" h="1270000">
                  <a:moveTo>
                    <a:pt x="276462" y="60683"/>
                  </a:moveTo>
                  <a:lnTo>
                    <a:pt x="270188" y="63667"/>
                  </a:lnTo>
                  <a:lnTo>
                    <a:pt x="260613" y="68042"/>
                  </a:lnTo>
                  <a:lnTo>
                    <a:pt x="250066" y="76336"/>
                  </a:lnTo>
                  <a:lnTo>
                    <a:pt x="251150" y="76336"/>
                  </a:lnTo>
                  <a:lnTo>
                    <a:pt x="272285" y="63667"/>
                  </a:lnTo>
                  <a:lnTo>
                    <a:pt x="274867" y="62211"/>
                  </a:lnTo>
                  <a:lnTo>
                    <a:pt x="275064" y="62211"/>
                  </a:lnTo>
                  <a:lnTo>
                    <a:pt x="276462" y="60683"/>
                  </a:lnTo>
                  <a:close/>
                </a:path>
                <a:path w="5501005" h="1270000">
                  <a:moveTo>
                    <a:pt x="241056" y="73778"/>
                  </a:moveTo>
                  <a:lnTo>
                    <a:pt x="239123" y="74596"/>
                  </a:lnTo>
                  <a:lnTo>
                    <a:pt x="237920" y="75509"/>
                  </a:lnTo>
                  <a:lnTo>
                    <a:pt x="241056" y="73778"/>
                  </a:lnTo>
                  <a:close/>
                </a:path>
                <a:path w="5501005" h="1270000">
                  <a:moveTo>
                    <a:pt x="251770" y="70580"/>
                  </a:moveTo>
                  <a:lnTo>
                    <a:pt x="247864" y="73018"/>
                  </a:lnTo>
                  <a:lnTo>
                    <a:pt x="247222" y="74045"/>
                  </a:lnTo>
                  <a:lnTo>
                    <a:pt x="247122" y="74205"/>
                  </a:lnTo>
                  <a:lnTo>
                    <a:pt x="251299" y="72297"/>
                  </a:lnTo>
                  <a:lnTo>
                    <a:pt x="251701" y="70833"/>
                  </a:lnTo>
                  <a:lnTo>
                    <a:pt x="251770" y="70580"/>
                  </a:lnTo>
                  <a:close/>
                </a:path>
                <a:path w="5501005" h="1270000">
                  <a:moveTo>
                    <a:pt x="244607" y="66983"/>
                  </a:moveTo>
                  <a:lnTo>
                    <a:pt x="244070" y="67252"/>
                  </a:lnTo>
                  <a:lnTo>
                    <a:pt x="232799" y="74045"/>
                  </a:lnTo>
                  <a:lnTo>
                    <a:pt x="236914" y="72297"/>
                  </a:lnTo>
                  <a:lnTo>
                    <a:pt x="237665" y="71856"/>
                  </a:lnTo>
                  <a:lnTo>
                    <a:pt x="242875" y="68643"/>
                  </a:lnTo>
                  <a:lnTo>
                    <a:pt x="243439" y="68042"/>
                  </a:lnTo>
                  <a:lnTo>
                    <a:pt x="244607" y="66983"/>
                  </a:lnTo>
                  <a:close/>
                </a:path>
                <a:path w="5501005" h="1270000">
                  <a:moveTo>
                    <a:pt x="247591" y="70237"/>
                  </a:moveTo>
                  <a:lnTo>
                    <a:pt x="246850" y="70580"/>
                  </a:lnTo>
                  <a:lnTo>
                    <a:pt x="241056" y="73778"/>
                  </a:lnTo>
                  <a:lnTo>
                    <a:pt x="246462" y="71493"/>
                  </a:lnTo>
                  <a:lnTo>
                    <a:pt x="247591" y="70237"/>
                  </a:lnTo>
                  <a:close/>
                </a:path>
                <a:path w="5501005" h="1270000">
                  <a:moveTo>
                    <a:pt x="252179" y="69078"/>
                  </a:moveTo>
                  <a:lnTo>
                    <a:pt x="249431" y="70237"/>
                  </a:lnTo>
                  <a:lnTo>
                    <a:pt x="247864" y="73018"/>
                  </a:lnTo>
                  <a:lnTo>
                    <a:pt x="251766" y="70580"/>
                  </a:lnTo>
                  <a:lnTo>
                    <a:pt x="252179" y="69078"/>
                  </a:lnTo>
                  <a:close/>
                </a:path>
                <a:path w="5501005" h="1270000">
                  <a:moveTo>
                    <a:pt x="239230" y="71856"/>
                  </a:moveTo>
                  <a:lnTo>
                    <a:pt x="237968" y="72590"/>
                  </a:lnTo>
                  <a:lnTo>
                    <a:pt x="238657" y="72297"/>
                  </a:lnTo>
                  <a:lnTo>
                    <a:pt x="239230" y="71856"/>
                  </a:lnTo>
                  <a:close/>
                </a:path>
                <a:path w="5501005" h="1270000">
                  <a:moveTo>
                    <a:pt x="252266" y="71856"/>
                  </a:moveTo>
                  <a:lnTo>
                    <a:pt x="251302" y="72297"/>
                  </a:lnTo>
                  <a:lnTo>
                    <a:pt x="251222" y="72590"/>
                  </a:lnTo>
                  <a:lnTo>
                    <a:pt x="252266" y="71856"/>
                  </a:lnTo>
                  <a:close/>
                </a:path>
                <a:path w="5501005" h="1270000">
                  <a:moveTo>
                    <a:pt x="242296" y="69078"/>
                  </a:moveTo>
                  <a:lnTo>
                    <a:pt x="240750" y="69953"/>
                  </a:lnTo>
                  <a:lnTo>
                    <a:pt x="236949" y="72297"/>
                  </a:lnTo>
                  <a:lnTo>
                    <a:pt x="240359" y="70833"/>
                  </a:lnTo>
                  <a:lnTo>
                    <a:pt x="242296" y="69078"/>
                  </a:lnTo>
                  <a:close/>
                </a:path>
                <a:path w="5501005" h="1270000">
                  <a:moveTo>
                    <a:pt x="247052" y="68042"/>
                  </a:moveTo>
                  <a:lnTo>
                    <a:pt x="245513" y="68643"/>
                  </a:lnTo>
                  <a:lnTo>
                    <a:pt x="242429" y="69953"/>
                  </a:lnTo>
                  <a:lnTo>
                    <a:pt x="239230" y="71856"/>
                  </a:lnTo>
                  <a:lnTo>
                    <a:pt x="238743" y="72297"/>
                  </a:lnTo>
                  <a:lnTo>
                    <a:pt x="239528" y="71856"/>
                  </a:lnTo>
                  <a:lnTo>
                    <a:pt x="247052" y="68042"/>
                  </a:lnTo>
                  <a:close/>
                </a:path>
                <a:path w="5501005" h="1270000">
                  <a:moveTo>
                    <a:pt x="242174" y="70104"/>
                  </a:moveTo>
                  <a:lnTo>
                    <a:pt x="241761" y="70237"/>
                  </a:lnTo>
                  <a:lnTo>
                    <a:pt x="240359" y="70833"/>
                  </a:lnTo>
                  <a:lnTo>
                    <a:pt x="239230" y="71856"/>
                  </a:lnTo>
                  <a:lnTo>
                    <a:pt x="242174" y="70104"/>
                  </a:lnTo>
                  <a:close/>
                </a:path>
                <a:path w="5501005" h="1270000">
                  <a:moveTo>
                    <a:pt x="273723" y="57874"/>
                  </a:moveTo>
                  <a:lnTo>
                    <a:pt x="273153" y="58203"/>
                  </a:lnTo>
                  <a:lnTo>
                    <a:pt x="268898" y="61060"/>
                  </a:lnTo>
                  <a:lnTo>
                    <a:pt x="267923" y="61737"/>
                  </a:lnTo>
                  <a:lnTo>
                    <a:pt x="267184" y="62211"/>
                  </a:lnTo>
                  <a:lnTo>
                    <a:pt x="267055" y="62339"/>
                  </a:lnTo>
                  <a:lnTo>
                    <a:pt x="265123" y="63667"/>
                  </a:lnTo>
                  <a:lnTo>
                    <a:pt x="264970" y="63667"/>
                  </a:lnTo>
                  <a:lnTo>
                    <a:pt x="261936" y="64950"/>
                  </a:lnTo>
                  <a:lnTo>
                    <a:pt x="262107" y="64950"/>
                  </a:lnTo>
                  <a:lnTo>
                    <a:pt x="252266" y="71856"/>
                  </a:lnTo>
                  <a:lnTo>
                    <a:pt x="260613" y="68042"/>
                  </a:lnTo>
                  <a:lnTo>
                    <a:pt x="266176" y="63667"/>
                  </a:lnTo>
                  <a:lnTo>
                    <a:pt x="273723" y="57874"/>
                  </a:lnTo>
                  <a:close/>
                </a:path>
                <a:path w="5501005" h="1270000">
                  <a:moveTo>
                    <a:pt x="253067" y="63667"/>
                  </a:moveTo>
                  <a:lnTo>
                    <a:pt x="250945" y="63667"/>
                  </a:lnTo>
                  <a:lnTo>
                    <a:pt x="243850" y="68042"/>
                  </a:lnTo>
                  <a:lnTo>
                    <a:pt x="242776" y="68643"/>
                  </a:lnTo>
                  <a:lnTo>
                    <a:pt x="240359" y="70833"/>
                  </a:lnTo>
                  <a:lnTo>
                    <a:pt x="242429" y="69953"/>
                  </a:lnTo>
                  <a:lnTo>
                    <a:pt x="253067" y="63667"/>
                  </a:lnTo>
                  <a:close/>
                </a:path>
                <a:path w="5501005" h="1270000">
                  <a:moveTo>
                    <a:pt x="258344" y="66469"/>
                  </a:moveTo>
                  <a:lnTo>
                    <a:pt x="252179" y="69078"/>
                  </a:lnTo>
                  <a:lnTo>
                    <a:pt x="251941" y="69953"/>
                  </a:lnTo>
                  <a:lnTo>
                    <a:pt x="251863" y="70237"/>
                  </a:lnTo>
                  <a:lnTo>
                    <a:pt x="251770" y="70580"/>
                  </a:lnTo>
                  <a:lnTo>
                    <a:pt x="258344" y="66469"/>
                  </a:lnTo>
                  <a:close/>
                </a:path>
                <a:path w="5501005" h="1270000">
                  <a:moveTo>
                    <a:pt x="252640" y="67387"/>
                  </a:moveTo>
                  <a:lnTo>
                    <a:pt x="250358" y="68643"/>
                  </a:lnTo>
                  <a:lnTo>
                    <a:pt x="249596" y="69953"/>
                  </a:lnTo>
                  <a:lnTo>
                    <a:pt x="249508" y="70104"/>
                  </a:lnTo>
                  <a:lnTo>
                    <a:pt x="249431" y="70237"/>
                  </a:lnTo>
                  <a:lnTo>
                    <a:pt x="252174" y="69078"/>
                  </a:lnTo>
                  <a:lnTo>
                    <a:pt x="252461" y="68042"/>
                  </a:lnTo>
                  <a:lnTo>
                    <a:pt x="252550" y="67716"/>
                  </a:lnTo>
                  <a:lnTo>
                    <a:pt x="252640" y="67387"/>
                  </a:lnTo>
                  <a:close/>
                </a:path>
                <a:path w="5501005" h="1270000">
                  <a:moveTo>
                    <a:pt x="251949" y="65908"/>
                  </a:moveTo>
                  <a:lnTo>
                    <a:pt x="251202" y="66226"/>
                  </a:lnTo>
                  <a:lnTo>
                    <a:pt x="247711" y="70104"/>
                  </a:lnTo>
                  <a:lnTo>
                    <a:pt x="250358" y="68643"/>
                  </a:lnTo>
                  <a:lnTo>
                    <a:pt x="251949" y="65908"/>
                  </a:lnTo>
                  <a:close/>
                </a:path>
                <a:path w="5501005" h="1270000">
                  <a:moveTo>
                    <a:pt x="253253" y="63667"/>
                  </a:moveTo>
                  <a:lnTo>
                    <a:pt x="253067" y="63667"/>
                  </a:lnTo>
                  <a:lnTo>
                    <a:pt x="242429" y="69953"/>
                  </a:lnTo>
                  <a:lnTo>
                    <a:pt x="248468" y="67387"/>
                  </a:lnTo>
                  <a:lnTo>
                    <a:pt x="248611" y="67252"/>
                  </a:lnTo>
                  <a:lnTo>
                    <a:pt x="249141" y="66983"/>
                  </a:lnTo>
                  <a:lnTo>
                    <a:pt x="253234" y="63873"/>
                  </a:lnTo>
                  <a:lnTo>
                    <a:pt x="253253" y="63667"/>
                  </a:lnTo>
                  <a:close/>
                </a:path>
                <a:path w="5501005" h="1270000">
                  <a:moveTo>
                    <a:pt x="300448" y="39595"/>
                  </a:moveTo>
                  <a:lnTo>
                    <a:pt x="276962" y="51018"/>
                  </a:lnTo>
                  <a:lnTo>
                    <a:pt x="252010" y="62529"/>
                  </a:lnTo>
                  <a:lnTo>
                    <a:pt x="250016" y="63667"/>
                  </a:lnTo>
                  <a:lnTo>
                    <a:pt x="245369" y="66469"/>
                  </a:lnTo>
                  <a:lnTo>
                    <a:pt x="244607" y="66983"/>
                  </a:lnTo>
                  <a:lnTo>
                    <a:pt x="242776" y="68643"/>
                  </a:lnTo>
                  <a:lnTo>
                    <a:pt x="243850" y="68042"/>
                  </a:lnTo>
                  <a:lnTo>
                    <a:pt x="250945" y="63667"/>
                  </a:lnTo>
                  <a:lnTo>
                    <a:pt x="255683" y="63667"/>
                  </a:lnTo>
                  <a:lnTo>
                    <a:pt x="257402" y="62796"/>
                  </a:lnTo>
                  <a:lnTo>
                    <a:pt x="282598" y="51018"/>
                  </a:lnTo>
                  <a:lnTo>
                    <a:pt x="300448" y="39595"/>
                  </a:lnTo>
                  <a:close/>
                </a:path>
                <a:path w="5501005" h="1270000">
                  <a:moveTo>
                    <a:pt x="269083" y="62211"/>
                  </a:moveTo>
                  <a:lnTo>
                    <a:pt x="268069" y="62211"/>
                  </a:lnTo>
                  <a:lnTo>
                    <a:pt x="266176" y="63667"/>
                  </a:lnTo>
                  <a:lnTo>
                    <a:pt x="260613" y="68042"/>
                  </a:lnTo>
                  <a:lnTo>
                    <a:pt x="270188" y="63667"/>
                  </a:lnTo>
                  <a:lnTo>
                    <a:pt x="267181" y="63667"/>
                  </a:lnTo>
                  <a:lnTo>
                    <a:pt x="269083" y="62211"/>
                  </a:lnTo>
                  <a:close/>
                </a:path>
                <a:path w="5501005" h="1270000">
                  <a:moveTo>
                    <a:pt x="259371" y="63667"/>
                  </a:moveTo>
                  <a:lnTo>
                    <a:pt x="257223" y="63667"/>
                  </a:lnTo>
                  <a:lnTo>
                    <a:pt x="254204" y="64950"/>
                  </a:lnTo>
                  <a:lnTo>
                    <a:pt x="253177" y="65414"/>
                  </a:lnTo>
                  <a:lnTo>
                    <a:pt x="252750" y="66983"/>
                  </a:lnTo>
                  <a:lnTo>
                    <a:pt x="252640" y="67387"/>
                  </a:lnTo>
                  <a:lnTo>
                    <a:pt x="259371" y="63667"/>
                  </a:lnTo>
                  <a:close/>
                </a:path>
                <a:path w="5501005" h="1270000">
                  <a:moveTo>
                    <a:pt x="251677" y="65698"/>
                  </a:moveTo>
                  <a:lnTo>
                    <a:pt x="249141" y="66983"/>
                  </a:lnTo>
                  <a:lnTo>
                    <a:pt x="248787" y="67252"/>
                  </a:lnTo>
                  <a:lnTo>
                    <a:pt x="251202" y="66226"/>
                  </a:lnTo>
                  <a:lnTo>
                    <a:pt x="251677" y="65698"/>
                  </a:lnTo>
                  <a:close/>
                </a:path>
                <a:path w="5501005" h="1270000">
                  <a:moveTo>
                    <a:pt x="265099" y="62984"/>
                  </a:moveTo>
                  <a:lnTo>
                    <a:pt x="262827" y="63667"/>
                  </a:lnTo>
                  <a:lnTo>
                    <a:pt x="258344" y="66469"/>
                  </a:lnTo>
                  <a:lnTo>
                    <a:pt x="261936" y="64950"/>
                  </a:lnTo>
                  <a:lnTo>
                    <a:pt x="262108" y="64950"/>
                  </a:lnTo>
                  <a:lnTo>
                    <a:pt x="263910" y="63667"/>
                  </a:lnTo>
                  <a:lnTo>
                    <a:pt x="264115" y="63667"/>
                  </a:lnTo>
                  <a:lnTo>
                    <a:pt x="265099" y="62984"/>
                  </a:lnTo>
                  <a:close/>
                </a:path>
                <a:path w="5501005" h="1270000">
                  <a:moveTo>
                    <a:pt x="252237" y="65414"/>
                  </a:moveTo>
                  <a:lnTo>
                    <a:pt x="251677" y="65698"/>
                  </a:lnTo>
                  <a:lnTo>
                    <a:pt x="251202" y="66226"/>
                  </a:lnTo>
                  <a:lnTo>
                    <a:pt x="251949" y="65908"/>
                  </a:lnTo>
                  <a:lnTo>
                    <a:pt x="252237" y="65414"/>
                  </a:lnTo>
                  <a:close/>
                </a:path>
                <a:path w="5501005" h="1270000">
                  <a:moveTo>
                    <a:pt x="282661" y="51018"/>
                  </a:moveTo>
                  <a:lnTo>
                    <a:pt x="251949" y="65908"/>
                  </a:lnTo>
                  <a:lnTo>
                    <a:pt x="253113" y="65414"/>
                  </a:lnTo>
                  <a:lnTo>
                    <a:pt x="253303" y="64950"/>
                  </a:lnTo>
                  <a:lnTo>
                    <a:pt x="254204" y="64950"/>
                  </a:lnTo>
                  <a:lnTo>
                    <a:pt x="257223" y="63667"/>
                  </a:lnTo>
                  <a:lnTo>
                    <a:pt x="259315" y="63667"/>
                  </a:lnTo>
                  <a:lnTo>
                    <a:pt x="276817" y="55501"/>
                  </a:lnTo>
                  <a:lnTo>
                    <a:pt x="282661" y="51018"/>
                  </a:lnTo>
                  <a:close/>
                </a:path>
                <a:path w="5501005" h="1270000">
                  <a:moveTo>
                    <a:pt x="252793" y="64457"/>
                  </a:moveTo>
                  <a:lnTo>
                    <a:pt x="251677" y="65698"/>
                  </a:lnTo>
                  <a:lnTo>
                    <a:pt x="252237" y="65414"/>
                  </a:lnTo>
                  <a:lnTo>
                    <a:pt x="252793" y="64457"/>
                  </a:lnTo>
                  <a:close/>
                </a:path>
                <a:path w="5501005" h="1270000">
                  <a:moveTo>
                    <a:pt x="255683" y="63667"/>
                  </a:moveTo>
                  <a:lnTo>
                    <a:pt x="253653" y="63667"/>
                  </a:lnTo>
                  <a:lnTo>
                    <a:pt x="253303" y="64950"/>
                  </a:lnTo>
                  <a:lnTo>
                    <a:pt x="253177" y="65414"/>
                  </a:lnTo>
                  <a:lnTo>
                    <a:pt x="254204" y="64950"/>
                  </a:lnTo>
                  <a:lnTo>
                    <a:pt x="253152" y="64950"/>
                  </a:lnTo>
                  <a:lnTo>
                    <a:pt x="255683" y="63667"/>
                  </a:lnTo>
                  <a:close/>
                </a:path>
                <a:path w="5501005" h="1270000">
                  <a:moveTo>
                    <a:pt x="249552" y="63667"/>
                  </a:moveTo>
                  <a:lnTo>
                    <a:pt x="248266" y="63667"/>
                  </a:lnTo>
                  <a:lnTo>
                    <a:pt x="246851" y="64950"/>
                  </a:lnTo>
                  <a:lnTo>
                    <a:pt x="249552" y="63667"/>
                  </a:lnTo>
                  <a:close/>
                </a:path>
                <a:path w="5501005" h="1270000">
                  <a:moveTo>
                    <a:pt x="253504" y="63667"/>
                  </a:moveTo>
                  <a:lnTo>
                    <a:pt x="253253" y="63667"/>
                  </a:lnTo>
                  <a:lnTo>
                    <a:pt x="252908" y="64261"/>
                  </a:lnTo>
                  <a:lnTo>
                    <a:pt x="253196" y="64010"/>
                  </a:lnTo>
                  <a:lnTo>
                    <a:pt x="253504" y="63667"/>
                  </a:lnTo>
                  <a:close/>
                </a:path>
                <a:path w="5501005" h="1270000">
                  <a:moveTo>
                    <a:pt x="251538" y="62796"/>
                  </a:moveTo>
                  <a:lnTo>
                    <a:pt x="251023" y="62984"/>
                  </a:lnTo>
                  <a:lnTo>
                    <a:pt x="249541" y="63667"/>
                  </a:lnTo>
                  <a:lnTo>
                    <a:pt x="249998" y="63667"/>
                  </a:lnTo>
                  <a:lnTo>
                    <a:pt x="251538" y="62796"/>
                  </a:lnTo>
                  <a:close/>
                </a:path>
                <a:path w="5501005" h="1270000">
                  <a:moveTo>
                    <a:pt x="276817" y="55501"/>
                  </a:moveTo>
                  <a:lnTo>
                    <a:pt x="259315" y="63667"/>
                  </a:lnTo>
                  <a:lnTo>
                    <a:pt x="262889" y="63667"/>
                  </a:lnTo>
                  <a:lnTo>
                    <a:pt x="265040" y="62984"/>
                  </a:lnTo>
                  <a:lnTo>
                    <a:pt x="272867" y="58390"/>
                  </a:lnTo>
                  <a:lnTo>
                    <a:pt x="273623" y="57874"/>
                  </a:lnTo>
                  <a:lnTo>
                    <a:pt x="274074" y="57608"/>
                  </a:lnTo>
                  <a:lnTo>
                    <a:pt x="274396" y="57348"/>
                  </a:lnTo>
                  <a:lnTo>
                    <a:pt x="275230" y="56779"/>
                  </a:lnTo>
                  <a:lnTo>
                    <a:pt x="276817" y="55501"/>
                  </a:lnTo>
                  <a:close/>
                </a:path>
                <a:path w="5501005" h="1270000">
                  <a:moveTo>
                    <a:pt x="266994" y="62339"/>
                  </a:moveTo>
                  <a:lnTo>
                    <a:pt x="265099" y="62984"/>
                  </a:lnTo>
                  <a:lnTo>
                    <a:pt x="264115" y="63667"/>
                  </a:lnTo>
                  <a:lnTo>
                    <a:pt x="265015" y="63667"/>
                  </a:lnTo>
                  <a:lnTo>
                    <a:pt x="266994" y="62339"/>
                  </a:lnTo>
                  <a:close/>
                </a:path>
                <a:path w="5501005" h="1270000">
                  <a:moveTo>
                    <a:pt x="278176" y="58810"/>
                  </a:moveTo>
                  <a:lnTo>
                    <a:pt x="270225" y="61336"/>
                  </a:lnTo>
                  <a:lnTo>
                    <a:pt x="267181" y="63667"/>
                  </a:lnTo>
                  <a:lnTo>
                    <a:pt x="270204" y="63667"/>
                  </a:lnTo>
                  <a:lnTo>
                    <a:pt x="276462" y="60683"/>
                  </a:lnTo>
                  <a:lnTo>
                    <a:pt x="278176" y="58810"/>
                  </a:lnTo>
                  <a:close/>
                </a:path>
                <a:path w="5501005" h="1270000">
                  <a:moveTo>
                    <a:pt x="274947" y="62339"/>
                  </a:moveTo>
                  <a:lnTo>
                    <a:pt x="274628" y="62529"/>
                  </a:lnTo>
                  <a:lnTo>
                    <a:pt x="273191" y="63667"/>
                  </a:lnTo>
                  <a:lnTo>
                    <a:pt x="273731" y="63667"/>
                  </a:lnTo>
                  <a:lnTo>
                    <a:pt x="274947" y="62339"/>
                  </a:lnTo>
                  <a:close/>
                </a:path>
                <a:path w="5501005" h="1270000">
                  <a:moveTo>
                    <a:pt x="272235" y="58810"/>
                  </a:moveTo>
                  <a:lnTo>
                    <a:pt x="269970" y="60091"/>
                  </a:lnTo>
                  <a:lnTo>
                    <a:pt x="265370" y="62796"/>
                  </a:lnTo>
                  <a:lnTo>
                    <a:pt x="265099" y="62984"/>
                  </a:lnTo>
                  <a:lnTo>
                    <a:pt x="265632" y="62796"/>
                  </a:lnTo>
                  <a:lnTo>
                    <a:pt x="267071" y="62339"/>
                  </a:lnTo>
                  <a:lnTo>
                    <a:pt x="267184" y="62211"/>
                  </a:lnTo>
                  <a:lnTo>
                    <a:pt x="272235" y="58810"/>
                  </a:lnTo>
                  <a:close/>
                </a:path>
                <a:path w="5501005" h="1270000">
                  <a:moveTo>
                    <a:pt x="302680" y="38166"/>
                  </a:moveTo>
                  <a:lnTo>
                    <a:pt x="296279" y="38166"/>
                  </a:lnTo>
                  <a:lnTo>
                    <a:pt x="272347" y="51018"/>
                  </a:lnTo>
                  <a:lnTo>
                    <a:pt x="252346" y="62339"/>
                  </a:lnTo>
                  <a:lnTo>
                    <a:pt x="252699" y="62211"/>
                  </a:lnTo>
                  <a:lnTo>
                    <a:pt x="276962" y="51018"/>
                  </a:lnTo>
                  <a:lnTo>
                    <a:pt x="300448" y="39595"/>
                  </a:lnTo>
                  <a:lnTo>
                    <a:pt x="302680" y="38166"/>
                  </a:lnTo>
                  <a:close/>
                </a:path>
                <a:path w="5501005" h="1270000">
                  <a:moveTo>
                    <a:pt x="278266" y="55180"/>
                  </a:moveTo>
                  <a:lnTo>
                    <a:pt x="277660" y="55501"/>
                  </a:lnTo>
                  <a:lnTo>
                    <a:pt x="274070" y="57608"/>
                  </a:lnTo>
                  <a:lnTo>
                    <a:pt x="268069" y="62211"/>
                  </a:lnTo>
                  <a:lnTo>
                    <a:pt x="267184" y="62211"/>
                  </a:lnTo>
                  <a:lnTo>
                    <a:pt x="269094" y="61737"/>
                  </a:lnTo>
                  <a:lnTo>
                    <a:pt x="268963" y="61737"/>
                  </a:lnTo>
                  <a:lnTo>
                    <a:pt x="270225" y="61336"/>
                  </a:lnTo>
                  <a:lnTo>
                    <a:pt x="278266" y="55180"/>
                  </a:lnTo>
                  <a:close/>
                </a:path>
                <a:path w="5501005" h="1270000">
                  <a:moveTo>
                    <a:pt x="270225" y="61336"/>
                  </a:moveTo>
                  <a:lnTo>
                    <a:pt x="268963" y="61737"/>
                  </a:lnTo>
                  <a:lnTo>
                    <a:pt x="269094" y="61737"/>
                  </a:lnTo>
                  <a:lnTo>
                    <a:pt x="267184" y="62211"/>
                  </a:lnTo>
                  <a:lnTo>
                    <a:pt x="269083" y="62211"/>
                  </a:lnTo>
                  <a:lnTo>
                    <a:pt x="270225" y="61336"/>
                  </a:lnTo>
                  <a:close/>
                </a:path>
                <a:path w="5501005" h="1270000">
                  <a:moveTo>
                    <a:pt x="275627" y="61737"/>
                  </a:moveTo>
                  <a:lnTo>
                    <a:pt x="274867" y="62211"/>
                  </a:lnTo>
                  <a:lnTo>
                    <a:pt x="275029" y="62211"/>
                  </a:lnTo>
                  <a:lnTo>
                    <a:pt x="275627" y="61737"/>
                  </a:lnTo>
                  <a:close/>
                </a:path>
                <a:path w="5501005" h="1270000">
                  <a:moveTo>
                    <a:pt x="283553" y="57348"/>
                  </a:moveTo>
                  <a:lnTo>
                    <a:pt x="282911" y="57608"/>
                  </a:lnTo>
                  <a:lnTo>
                    <a:pt x="277704" y="60091"/>
                  </a:lnTo>
                  <a:lnTo>
                    <a:pt x="275627" y="61737"/>
                  </a:lnTo>
                  <a:lnTo>
                    <a:pt x="276429" y="61336"/>
                  </a:lnTo>
                  <a:lnTo>
                    <a:pt x="283553" y="57348"/>
                  </a:lnTo>
                  <a:close/>
                </a:path>
                <a:path w="5501005" h="1270000">
                  <a:moveTo>
                    <a:pt x="284474" y="51928"/>
                  </a:moveTo>
                  <a:lnTo>
                    <a:pt x="280525" y="53791"/>
                  </a:lnTo>
                  <a:lnTo>
                    <a:pt x="278266" y="55180"/>
                  </a:lnTo>
                  <a:lnTo>
                    <a:pt x="270225" y="61336"/>
                  </a:lnTo>
                  <a:lnTo>
                    <a:pt x="278176" y="58810"/>
                  </a:lnTo>
                  <a:lnTo>
                    <a:pt x="284474" y="51928"/>
                  </a:lnTo>
                  <a:close/>
                </a:path>
                <a:path w="5501005" h="1270000">
                  <a:moveTo>
                    <a:pt x="280087" y="58203"/>
                  </a:moveTo>
                  <a:lnTo>
                    <a:pt x="278176" y="58810"/>
                  </a:lnTo>
                  <a:lnTo>
                    <a:pt x="276462" y="60683"/>
                  </a:lnTo>
                  <a:lnTo>
                    <a:pt x="277704" y="60091"/>
                  </a:lnTo>
                  <a:lnTo>
                    <a:pt x="280087" y="58203"/>
                  </a:lnTo>
                  <a:close/>
                </a:path>
                <a:path w="5501005" h="1270000">
                  <a:moveTo>
                    <a:pt x="284650" y="56779"/>
                  </a:moveTo>
                  <a:lnTo>
                    <a:pt x="282779" y="57348"/>
                  </a:lnTo>
                  <a:lnTo>
                    <a:pt x="280087" y="58203"/>
                  </a:lnTo>
                  <a:lnTo>
                    <a:pt x="277704" y="60091"/>
                  </a:lnTo>
                  <a:lnTo>
                    <a:pt x="284650" y="56779"/>
                  </a:lnTo>
                  <a:close/>
                </a:path>
                <a:path w="5501005" h="1270000">
                  <a:moveTo>
                    <a:pt x="292341" y="48258"/>
                  </a:moveTo>
                  <a:lnTo>
                    <a:pt x="284474" y="51928"/>
                  </a:lnTo>
                  <a:lnTo>
                    <a:pt x="278176" y="58810"/>
                  </a:lnTo>
                  <a:lnTo>
                    <a:pt x="280087" y="58203"/>
                  </a:lnTo>
                  <a:lnTo>
                    <a:pt x="289154" y="51018"/>
                  </a:lnTo>
                  <a:lnTo>
                    <a:pt x="289940" y="50354"/>
                  </a:lnTo>
                  <a:lnTo>
                    <a:pt x="292341" y="48258"/>
                  </a:lnTo>
                  <a:close/>
                </a:path>
                <a:path w="5501005" h="1270000">
                  <a:moveTo>
                    <a:pt x="320171" y="36462"/>
                  </a:moveTo>
                  <a:lnTo>
                    <a:pt x="315308" y="37776"/>
                  </a:lnTo>
                  <a:lnTo>
                    <a:pt x="313968" y="38166"/>
                  </a:lnTo>
                  <a:lnTo>
                    <a:pt x="292341" y="48258"/>
                  </a:lnTo>
                  <a:lnTo>
                    <a:pt x="289940" y="50354"/>
                  </a:lnTo>
                  <a:lnTo>
                    <a:pt x="289154" y="51018"/>
                  </a:lnTo>
                  <a:lnTo>
                    <a:pt x="280087" y="58203"/>
                  </a:lnTo>
                  <a:lnTo>
                    <a:pt x="284568" y="56779"/>
                  </a:lnTo>
                  <a:lnTo>
                    <a:pt x="294857" y="51018"/>
                  </a:lnTo>
                  <a:lnTo>
                    <a:pt x="295984" y="50354"/>
                  </a:lnTo>
                  <a:lnTo>
                    <a:pt x="316120" y="38166"/>
                  </a:lnTo>
                  <a:lnTo>
                    <a:pt x="317801" y="38166"/>
                  </a:lnTo>
                  <a:lnTo>
                    <a:pt x="320171" y="36462"/>
                  </a:lnTo>
                  <a:close/>
                </a:path>
                <a:path w="5501005" h="1270000">
                  <a:moveTo>
                    <a:pt x="279454" y="54270"/>
                  </a:moveTo>
                  <a:lnTo>
                    <a:pt x="277577" y="55180"/>
                  </a:lnTo>
                  <a:lnTo>
                    <a:pt x="277049" y="55501"/>
                  </a:lnTo>
                  <a:lnTo>
                    <a:pt x="274427" y="57348"/>
                  </a:lnTo>
                  <a:lnTo>
                    <a:pt x="275485" y="56779"/>
                  </a:lnTo>
                  <a:lnTo>
                    <a:pt x="278206" y="55180"/>
                  </a:lnTo>
                  <a:lnTo>
                    <a:pt x="279454" y="54270"/>
                  </a:lnTo>
                  <a:close/>
                </a:path>
                <a:path w="5501005" h="1270000">
                  <a:moveTo>
                    <a:pt x="277505" y="55180"/>
                  </a:moveTo>
                  <a:lnTo>
                    <a:pt x="276817" y="55501"/>
                  </a:lnTo>
                  <a:lnTo>
                    <a:pt x="275150" y="56779"/>
                  </a:lnTo>
                  <a:lnTo>
                    <a:pt x="277106" y="55501"/>
                  </a:lnTo>
                  <a:lnTo>
                    <a:pt x="277505" y="55180"/>
                  </a:lnTo>
                  <a:close/>
                </a:path>
                <a:path w="5501005" h="1270000">
                  <a:moveTo>
                    <a:pt x="318969" y="38166"/>
                  </a:moveTo>
                  <a:lnTo>
                    <a:pt x="316120" y="38166"/>
                  </a:lnTo>
                  <a:lnTo>
                    <a:pt x="295984" y="50354"/>
                  </a:lnTo>
                  <a:lnTo>
                    <a:pt x="294857" y="51018"/>
                  </a:lnTo>
                  <a:lnTo>
                    <a:pt x="284568" y="56779"/>
                  </a:lnTo>
                  <a:lnTo>
                    <a:pt x="287331" y="55501"/>
                  </a:lnTo>
                  <a:lnTo>
                    <a:pt x="296732" y="51018"/>
                  </a:lnTo>
                  <a:lnTo>
                    <a:pt x="297959" y="50354"/>
                  </a:lnTo>
                  <a:lnTo>
                    <a:pt x="318969" y="38166"/>
                  </a:lnTo>
                  <a:close/>
                </a:path>
                <a:path w="5501005" h="1270000">
                  <a:moveTo>
                    <a:pt x="302700" y="51018"/>
                  </a:moveTo>
                  <a:lnTo>
                    <a:pt x="296732" y="51018"/>
                  </a:lnTo>
                  <a:lnTo>
                    <a:pt x="284650" y="56779"/>
                  </a:lnTo>
                  <a:lnTo>
                    <a:pt x="302700" y="51018"/>
                  </a:lnTo>
                  <a:close/>
                </a:path>
                <a:path w="5501005" h="1270000">
                  <a:moveTo>
                    <a:pt x="285672" y="49728"/>
                  </a:moveTo>
                  <a:lnTo>
                    <a:pt x="284014" y="50354"/>
                  </a:lnTo>
                  <a:lnTo>
                    <a:pt x="282661" y="51018"/>
                  </a:lnTo>
                  <a:lnTo>
                    <a:pt x="276817" y="55501"/>
                  </a:lnTo>
                  <a:lnTo>
                    <a:pt x="277505" y="55180"/>
                  </a:lnTo>
                  <a:lnTo>
                    <a:pt x="282376" y="51928"/>
                  </a:lnTo>
                  <a:lnTo>
                    <a:pt x="283685" y="51018"/>
                  </a:lnTo>
                  <a:lnTo>
                    <a:pt x="285672" y="49728"/>
                  </a:lnTo>
                  <a:close/>
                </a:path>
                <a:path w="5501005" h="1270000">
                  <a:moveTo>
                    <a:pt x="283450" y="51211"/>
                  </a:moveTo>
                  <a:lnTo>
                    <a:pt x="282350" y="51928"/>
                  </a:lnTo>
                  <a:lnTo>
                    <a:pt x="277577" y="55180"/>
                  </a:lnTo>
                  <a:lnTo>
                    <a:pt x="279454" y="54270"/>
                  </a:lnTo>
                  <a:lnTo>
                    <a:pt x="283450" y="51211"/>
                  </a:lnTo>
                  <a:close/>
                </a:path>
                <a:path w="5501005" h="1270000">
                  <a:moveTo>
                    <a:pt x="280525" y="53791"/>
                  </a:moveTo>
                  <a:lnTo>
                    <a:pt x="279454" y="54270"/>
                  </a:lnTo>
                  <a:lnTo>
                    <a:pt x="278266" y="55180"/>
                  </a:lnTo>
                  <a:lnTo>
                    <a:pt x="280525" y="53791"/>
                  </a:lnTo>
                  <a:close/>
                </a:path>
                <a:path w="5501005" h="1270000">
                  <a:moveTo>
                    <a:pt x="285672" y="49728"/>
                  </a:moveTo>
                  <a:lnTo>
                    <a:pt x="284583" y="50354"/>
                  </a:lnTo>
                  <a:lnTo>
                    <a:pt x="279454" y="54270"/>
                  </a:lnTo>
                  <a:lnTo>
                    <a:pt x="280482" y="53791"/>
                  </a:lnTo>
                  <a:lnTo>
                    <a:pt x="285143" y="51018"/>
                  </a:lnTo>
                  <a:lnTo>
                    <a:pt x="283873" y="51018"/>
                  </a:lnTo>
                  <a:lnTo>
                    <a:pt x="285672" y="49728"/>
                  </a:lnTo>
                  <a:close/>
                </a:path>
                <a:path w="5501005" h="1270000">
                  <a:moveTo>
                    <a:pt x="285307" y="51018"/>
                  </a:moveTo>
                  <a:lnTo>
                    <a:pt x="285143" y="51018"/>
                  </a:lnTo>
                  <a:lnTo>
                    <a:pt x="280525" y="53791"/>
                  </a:lnTo>
                  <a:lnTo>
                    <a:pt x="284474" y="51928"/>
                  </a:lnTo>
                  <a:lnTo>
                    <a:pt x="285307" y="51018"/>
                  </a:lnTo>
                  <a:close/>
                </a:path>
                <a:path w="5501005" h="1270000">
                  <a:moveTo>
                    <a:pt x="286424" y="51018"/>
                  </a:moveTo>
                  <a:lnTo>
                    <a:pt x="285307" y="51018"/>
                  </a:lnTo>
                  <a:lnTo>
                    <a:pt x="284474" y="51928"/>
                  </a:lnTo>
                  <a:lnTo>
                    <a:pt x="286424" y="51018"/>
                  </a:lnTo>
                  <a:close/>
                </a:path>
                <a:path w="5501005" h="1270000">
                  <a:moveTo>
                    <a:pt x="301936" y="38871"/>
                  </a:moveTo>
                  <a:lnTo>
                    <a:pt x="300448" y="39595"/>
                  </a:lnTo>
                  <a:lnTo>
                    <a:pt x="284616" y="49728"/>
                  </a:lnTo>
                  <a:lnTo>
                    <a:pt x="283597" y="50354"/>
                  </a:lnTo>
                  <a:lnTo>
                    <a:pt x="282652" y="51018"/>
                  </a:lnTo>
                  <a:lnTo>
                    <a:pt x="284014" y="50354"/>
                  </a:lnTo>
                  <a:lnTo>
                    <a:pt x="284570" y="50354"/>
                  </a:lnTo>
                  <a:lnTo>
                    <a:pt x="286189" y="49115"/>
                  </a:lnTo>
                  <a:lnTo>
                    <a:pt x="286591" y="49115"/>
                  </a:lnTo>
                  <a:lnTo>
                    <a:pt x="301936" y="38871"/>
                  </a:lnTo>
                  <a:close/>
                </a:path>
                <a:path w="5501005" h="1270000">
                  <a:moveTo>
                    <a:pt x="286591" y="49115"/>
                  </a:moveTo>
                  <a:lnTo>
                    <a:pt x="286189" y="49115"/>
                  </a:lnTo>
                  <a:lnTo>
                    <a:pt x="284583" y="50354"/>
                  </a:lnTo>
                  <a:lnTo>
                    <a:pt x="284014" y="50354"/>
                  </a:lnTo>
                  <a:lnTo>
                    <a:pt x="285566" y="49728"/>
                  </a:lnTo>
                  <a:lnTo>
                    <a:pt x="286591" y="49115"/>
                  </a:lnTo>
                  <a:close/>
                </a:path>
                <a:path w="5501005" h="1270000">
                  <a:moveTo>
                    <a:pt x="304456" y="37776"/>
                  </a:moveTo>
                  <a:lnTo>
                    <a:pt x="285672" y="49728"/>
                  </a:lnTo>
                  <a:lnTo>
                    <a:pt x="285517" y="49728"/>
                  </a:lnTo>
                  <a:lnTo>
                    <a:pt x="295440" y="45590"/>
                  </a:lnTo>
                  <a:lnTo>
                    <a:pt x="304456" y="37776"/>
                  </a:lnTo>
                  <a:close/>
                </a:path>
                <a:path w="5501005" h="1270000">
                  <a:moveTo>
                    <a:pt x="322757" y="34603"/>
                  </a:moveTo>
                  <a:lnTo>
                    <a:pt x="313247" y="38166"/>
                  </a:lnTo>
                  <a:lnTo>
                    <a:pt x="295440" y="45590"/>
                  </a:lnTo>
                  <a:lnTo>
                    <a:pt x="292341" y="48258"/>
                  </a:lnTo>
                  <a:lnTo>
                    <a:pt x="313968" y="38166"/>
                  </a:lnTo>
                  <a:lnTo>
                    <a:pt x="315308" y="37776"/>
                  </a:lnTo>
                  <a:lnTo>
                    <a:pt x="320171" y="36462"/>
                  </a:lnTo>
                  <a:lnTo>
                    <a:pt x="322757" y="34603"/>
                  </a:lnTo>
                  <a:close/>
                </a:path>
                <a:path w="5501005" h="1270000">
                  <a:moveTo>
                    <a:pt x="303382" y="38166"/>
                  </a:moveTo>
                  <a:lnTo>
                    <a:pt x="302990" y="38166"/>
                  </a:lnTo>
                  <a:lnTo>
                    <a:pt x="301936" y="38871"/>
                  </a:lnTo>
                  <a:lnTo>
                    <a:pt x="303382" y="38166"/>
                  </a:lnTo>
                  <a:close/>
                </a:path>
                <a:path w="5501005" h="1270000">
                  <a:moveTo>
                    <a:pt x="338886" y="33278"/>
                  </a:moveTo>
                  <a:lnTo>
                    <a:pt x="338445" y="33423"/>
                  </a:lnTo>
                  <a:lnTo>
                    <a:pt x="326785" y="37776"/>
                  </a:lnTo>
                  <a:lnTo>
                    <a:pt x="325627" y="38166"/>
                  </a:lnTo>
                  <a:lnTo>
                    <a:pt x="325174" y="38377"/>
                  </a:lnTo>
                  <a:lnTo>
                    <a:pt x="325952" y="38166"/>
                  </a:lnTo>
                  <a:lnTo>
                    <a:pt x="325504" y="38166"/>
                  </a:lnTo>
                  <a:lnTo>
                    <a:pt x="330686" y="36863"/>
                  </a:lnTo>
                  <a:lnTo>
                    <a:pt x="338756" y="33423"/>
                  </a:lnTo>
                  <a:lnTo>
                    <a:pt x="338886" y="33278"/>
                  </a:lnTo>
                  <a:close/>
                </a:path>
                <a:path w="5501005" h="1270000">
                  <a:moveTo>
                    <a:pt x="324337" y="35356"/>
                  </a:moveTo>
                  <a:lnTo>
                    <a:pt x="320171" y="36462"/>
                  </a:lnTo>
                  <a:lnTo>
                    <a:pt x="317801" y="38166"/>
                  </a:lnTo>
                  <a:lnTo>
                    <a:pt x="320542" y="38166"/>
                  </a:lnTo>
                  <a:lnTo>
                    <a:pt x="324337" y="35356"/>
                  </a:lnTo>
                  <a:close/>
                </a:path>
                <a:path w="5501005" h="1270000">
                  <a:moveTo>
                    <a:pt x="326384" y="34784"/>
                  </a:moveTo>
                  <a:lnTo>
                    <a:pt x="324337" y="35356"/>
                  </a:lnTo>
                  <a:lnTo>
                    <a:pt x="320542" y="38166"/>
                  </a:lnTo>
                  <a:lnTo>
                    <a:pt x="321659" y="38166"/>
                  </a:lnTo>
                  <a:lnTo>
                    <a:pt x="326384" y="34784"/>
                  </a:lnTo>
                  <a:close/>
                </a:path>
                <a:path w="5501005" h="1270000">
                  <a:moveTo>
                    <a:pt x="330519" y="33666"/>
                  </a:moveTo>
                  <a:lnTo>
                    <a:pt x="326384" y="34784"/>
                  </a:lnTo>
                  <a:lnTo>
                    <a:pt x="321659" y="38166"/>
                  </a:lnTo>
                  <a:lnTo>
                    <a:pt x="323845" y="38166"/>
                  </a:lnTo>
                  <a:lnTo>
                    <a:pt x="330519" y="33666"/>
                  </a:lnTo>
                  <a:close/>
                </a:path>
                <a:path w="5501005" h="1270000">
                  <a:moveTo>
                    <a:pt x="341016" y="30830"/>
                  </a:moveTo>
                  <a:lnTo>
                    <a:pt x="330519" y="33666"/>
                  </a:lnTo>
                  <a:lnTo>
                    <a:pt x="323845" y="38166"/>
                  </a:lnTo>
                  <a:lnTo>
                    <a:pt x="325739" y="38166"/>
                  </a:lnTo>
                  <a:lnTo>
                    <a:pt x="338835" y="33278"/>
                  </a:lnTo>
                  <a:lnTo>
                    <a:pt x="339453" y="32642"/>
                  </a:lnTo>
                  <a:lnTo>
                    <a:pt x="340632" y="31320"/>
                  </a:lnTo>
                  <a:lnTo>
                    <a:pt x="341016" y="30830"/>
                  </a:lnTo>
                  <a:close/>
                </a:path>
                <a:path w="5501005" h="1270000">
                  <a:moveTo>
                    <a:pt x="330686" y="36863"/>
                  </a:moveTo>
                  <a:lnTo>
                    <a:pt x="325504" y="38166"/>
                  </a:lnTo>
                  <a:lnTo>
                    <a:pt x="327627" y="38166"/>
                  </a:lnTo>
                  <a:lnTo>
                    <a:pt x="330686" y="36863"/>
                  </a:lnTo>
                  <a:close/>
                </a:path>
                <a:path w="5501005" h="1270000">
                  <a:moveTo>
                    <a:pt x="337031" y="35356"/>
                  </a:moveTo>
                  <a:lnTo>
                    <a:pt x="330686" y="36863"/>
                  </a:lnTo>
                  <a:lnTo>
                    <a:pt x="327627" y="38166"/>
                  </a:lnTo>
                  <a:lnTo>
                    <a:pt x="333788" y="38166"/>
                  </a:lnTo>
                  <a:lnTo>
                    <a:pt x="336006" y="36462"/>
                  </a:lnTo>
                  <a:lnTo>
                    <a:pt x="337031" y="35356"/>
                  </a:lnTo>
                  <a:close/>
                </a:path>
                <a:path w="5501005" h="1270000">
                  <a:moveTo>
                    <a:pt x="337468" y="35356"/>
                  </a:moveTo>
                  <a:lnTo>
                    <a:pt x="336044" y="36462"/>
                  </a:lnTo>
                  <a:lnTo>
                    <a:pt x="334523" y="38166"/>
                  </a:lnTo>
                  <a:lnTo>
                    <a:pt x="335264" y="38166"/>
                  </a:lnTo>
                  <a:lnTo>
                    <a:pt x="337468" y="35356"/>
                  </a:lnTo>
                  <a:close/>
                </a:path>
                <a:path w="5501005" h="1270000">
                  <a:moveTo>
                    <a:pt x="338756" y="33423"/>
                  </a:moveTo>
                  <a:lnTo>
                    <a:pt x="330686" y="36863"/>
                  </a:lnTo>
                  <a:lnTo>
                    <a:pt x="337031" y="35356"/>
                  </a:lnTo>
                  <a:lnTo>
                    <a:pt x="338756" y="33423"/>
                  </a:lnTo>
                  <a:close/>
                </a:path>
                <a:path w="5501005" h="1270000">
                  <a:moveTo>
                    <a:pt x="328001" y="32642"/>
                  </a:moveTo>
                  <a:lnTo>
                    <a:pt x="322757" y="34603"/>
                  </a:lnTo>
                  <a:lnTo>
                    <a:pt x="320171" y="36462"/>
                  </a:lnTo>
                  <a:lnTo>
                    <a:pt x="324267" y="35356"/>
                  </a:lnTo>
                  <a:lnTo>
                    <a:pt x="325109" y="34784"/>
                  </a:lnTo>
                  <a:lnTo>
                    <a:pt x="328001" y="32642"/>
                  </a:lnTo>
                  <a:close/>
                </a:path>
                <a:path w="5501005" h="1270000">
                  <a:moveTo>
                    <a:pt x="330879" y="31565"/>
                  </a:moveTo>
                  <a:lnTo>
                    <a:pt x="328001" y="32642"/>
                  </a:lnTo>
                  <a:lnTo>
                    <a:pt x="324337" y="35356"/>
                  </a:lnTo>
                  <a:lnTo>
                    <a:pt x="326384" y="34784"/>
                  </a:lnTo>
                  <a:lnTo>
                    <a:pt x="330879" y="31565"/>
                  </a:lnTo>
                  <a:close/>
                </a:path>
                <a:path w="5501005" h="1270000">
                  <a:moveTo>
                    <a:pt x="339097" y="33278"/>
                  </a:moveTo>
                  <a:lnTo>
                    <a:pt x="338756" y="33423"/>
                  </a:lnTo>
                  <a:lnTo>
                    <a:pt x="337031" y="35356"/>
                  </a:lnTo>
                  <a:lnTo>
                    <a:pt x="337468" y="35356"/>
                  </a:lnTo>
                  <a:lnTo>
                    <a:pt x="338983" y="33423"/>
                  </a:lnTo>
                  <a:lnTo>
                    <a:pt x="339097" y="33278"/>
                  </a:lnTo>
                  <a:close/>
                </a:path>
                <a:path w="5501005" h="1270000">
                  <a:moveTo>
                    <a:pt x="341395" y="32322"/>
                  </a:moveTo>
                  <a:lnTo>
                    <a:pt x="340948" y="32489"/>
                  </a:lnTo>
                  <a:lnTo>
                    <a:pt x="339097" y="33278"/>
                  </a:lnTo>
                  <a:lnTo>
                    <a:pt x="337468" y="35356"/>
                  </a:lnTo>
                  <a:lnTo>
                    <a:pt x="341395" y="32322"/>
                  </a:lnTo>
                  <a:close/>
                </a:path>
                <a:path w="5501005" h="1270000">
                  <a:moveTo>
                    <a:pt x="376665" y="23394"/>
                  </a:moveTo>
                  <a:lnTo>
                    <a:pt x="373149" y="24212"/>
                  </a:lnTo>
                  <a:lnTo>
                    <a:pt x="369441" y="25400"/>
                  </a:lnTo>
                  <a:lnTo>
                    <a:pt x="361118" y="25400"/>
                  </a:lnTo>
                  <a:lnTo>
                    <a:pt x="356848" y="26553"/>
                  </a:lnTo>
                  <a:lnTo>
                    <a:pt x="341395" y="32322"/>
                  </a:lnTo>
                  <a:lnTo>
                    <a:pt x="337446" y="35356"/>
                  </a:lnTo>
                  <a:lnTo>
                    <a:pt x="337031" y="35356"/>
                  </a:lnTo>
                  <a:lnTo>
                    <a:pt x="376243" y="25400"/>
                  </a:lnTo>
                  <a:lnTo>
                    <a:pt x="376665" y="23394"/>
                  </a:lnTo>
                  <a:close/>
                </a:path>
                <a:path w="5501005" h="1270000">
                  <a:moveTo>
                    <a:pt x="337070" y="29250"/>
                  </a:moveTo>
                  <a:lnTo>
                    <a:pt x="330879" y="31565"/>
                  </a:lnTo>
                  <a:lnTo>
                    <a:pt x="326384" y="34784"/>
                  </a:lnTo>
                  <a:lnTo>
                    <a:pt x="330519" y="33666"/>
                  </a:lnTo>
                  <a:lnTo>
                    <a:pt x="337070" y="29250"/>
                  </a:lnTo>
                  <a:close/>
                </a:path>
                <a:path w="5501005" h="1270000">
                  <a:moveTo>
                    <a:pt x="337778" y="25400"/>
                  </a:moveTo>
                  <a:lnTo>
                    <a:pt x="335556" y="25400"/>
                  </a:lnTo>
                  <a:lnTo>
                    <a:pt x="322757" y="34603"/>
                  </a:lnTo>
                  <a:lnTo>
                    <a:pt x="328001" y="32642"/>
                  </a:lnTo>
                  <a:lnTo>
                    <a:pt x="337778" y="25400"/>
                  </a:lnTo>
                  <a:close/>
                </a:path>
                <a:path w="5501005" h="1270000">
                  <a:moveTo>
                    <a:pt x="344370" y="26553"/>
                  </a:moveTo>
                  <a:lnTo>
                    <a:pt x="337070" y="29250"/>
                  </a:lnTo>
                  <a:lnTo>
                    <a:pt x="330519" y="33666"/>
                  </a:lnTo>
                  <a:lnTo>
                    <a:pt x="341016" y="30830"/>
                  </a:lnTo>
                  <a:lnTo>
                    <a:pt x="344370" y="26553"/>
                  </a:lnTo>
                  <a:close/>
                </a:path>
                <a:path w="5501005" h="1270000">
                  <a:moveTo>
                    <a:pt x="339716" y="32489"/>
                  </a:moveTo>
                  <a:lnTo>
                    <a:pt x="339453" y="32642"/>
                  </a:lnTo>
                  <a:lnTo>
                    <a:pt x="338756" y="33423"/>
                  </a:lnTo>
                  <a:lnTo>
                    <a:pt x="339097" y="33278"/>
                  </a:lnTo>
                  <a:lnTo>
                    <a:pt x="339596" y="32642"/>
                  </a:lnTo>
                  <a:lnTo>
                    <a:pt x="339716" y="32489"/>
                  </a:lnTo>
                  <a:close/>
                </a:path>
                <a:path w="5501005" h="1270000">
                  <a:moveTo>
                    <a:pt x="344594" y="29864"/>
                  </a:moveTo>
                  <a:lnTo>
                    <a:pt x="341069" y="30830"/>
                  </a:lnTo>
                  <a:lnTo>
                    <a:pt x="340632" y="31320"/>
                  </a:lnTo>
                  <a:lnTo>
                    <a:pt x="339097" y="33278"/>
                  </a:lnTo>
                  <a:lnTo>
                    <a:pt x="338835" y="33278"/>
                  </a:lnTo>
                  <a:lnTo>
                    <a:pt x="341395" y="32322"/>
                  </a:lnTo>
                  <a:lnTo>
                    <a:pt x="344594" y="29864"/>
                  </a:lnTo>
                  <a:close/>
                </a:path>
                <a:path w="5501005" h="1270000">
                  <a:moveTo>
                    <a:pt x="340589" y="32642"/>
                  </a:moveTo>
                  <a:lnTo>
                    <a:pt x="338835" y="33278"/>
                  </a:lnTo>
                  <a:lnTo>
                    <a:pt x="339097" y="33278"/>
                  </a:lnTo>
                  <a:lnTo>
                    <a:pt x="340589" y="32642"/>
                  </a:lnTo>
                  <a:close/>
                </a:path>
                <a:path w="5501005" h="1270000">
                  <a:moveTo>
                    <a:pt x="351458" y="28009"/>
                  </a:moveTo>
                  <a:lnTo>
                    <a:pt x="344594" y="29864"/>
                  </a:lnTo>
                  <a:lnTo>
                    <a:pt x="341395" y="32322"/>
                  </a:lnTo>
                  <a:lnTo>
                    <a:pt x="343115" y="31565"/>
                  </a:lnTo>
                  <a:lnTo>
                    <a:pt x="351458" y="28009"/>
                  </a:lnTo>
                  <a:close/>
                </a:path>
                <a:path w="5501005" h="1270000">
                  <a:moveTo>
                    <a:pt x="342781" y="25400"/>
                  </a:moveTo>
                  <a:lnTo>
                    <a:pt x="339490" y="25400"/>
                  </a:lnTo>
                  <a:lnTo>
                    <a:pt x="330879" y="31565"/>
                  </a:lnTo>
                  <a:lnTo>
                    <a:pt x="337070" y="29250"/>
                  </a:lnTo>
                  <a:lnTo>
                    <a:pt x="342781" y="25400"/>
                  </a:lnTo>
                  <a:close/>
                </a:path>
                <a:path w="5501005" h="1270000">
                  <a:moveTo>
                    <a:pt x="345189" y="26214"/>
                  </a:moveTo>
                  <a:lnTo>
                    <a:pt x="344370" y="26553"/>
                  </a:lnTo>
                  <a:lnTo>
                    <a:pt x="341016" y="30830"/>
                  </a:lnTo>
                  <a:lnTo>
                    <a:pt x="341932" y="29864"/>
                  </a:lnTo>
                  <a:lnTo>
                    <a:pt x="345189" y="26214"/>
                  </a:lnTo>
                  <a:close/>
                </a:path>
                <a:path w="5501005" h="1270000">
                  <a:moveTo>
                    <a:pt x="350405" y="25400"/>
                  </a:moveTo>
                  <a:lnTo>
                    <a:pt x="347366" y="25400"/>
                  </a:lnTo>
                  <a:lnTo>
                    <a:pt x="345189" y="26214"/>
                  </a:lnTo>
                  <a:lnTo>
                    <a:pt x="341069" y="30830"/>
                  </a:lnTo>
                  <a:lnTo>
                    <a:pt x="344594" y="29864"/>
                  </a:lnTo>
                  <a:lnTo>
                    <a:pt x="350405" y="25400"/>
                  </a:lnTo>
                  <a:close/>
                </a:path>
                <a:path w="5501005" h="1270000">
                  <a:moveTo>
                    <a:pt x="363762" y="22840"/>
                  </a:moveTo>
                  <a:lnTo>
                    <a:pt x="355636" y="25400"/>
                  </a:lnTo>
                  <a:lnTo>
                    <a:pt x="357581" y="25400"/>
                  </a:lnTo>
                  <a:lnTo>
                    <a:pt x="351458" y="28009"/>
                  </a:lnTo>
                  <a:lnTo>
                    <a:pt x="356848" y="26553"/>
                  </a:lnTo>
                  <a:lnTo>
                    <a:pt x="359938" y="25400"/>
                  </a:lnTo>
                  <a:lnTo>
                    <a:pt x="363762" y="22840"/>
                  </a:lnTo>
                  <a:close/>
                </a:path>
                <a:path w="5501005" h="1270000">
                  <a:moveTo>
                    <a:pt x="345915" y="25400"/>
                  </a:moveTo>
                  <a:lnTo>
                    <a:pt x="345274" y="25400"/>
                  </a:lnTo>
                  <a:lnTo>
                    <a:pt x="344370" y="26553"/>
                  </a:lnTo>
                  <a:lnTo>
                    <a:pt x="345189" y="26214"/>
                  </a:lnTo>
                  <a:lnTo>
                    <a:pt x="345915" y="25400"/>
                  </a:lnTo>
                  <a:close/>
                </a:path>
                <a:path w="5501005" h="1270000">
                  <a:moveTo>
                    <a:pt x="377303" y="20363"/>
                  </a:moveTo>
                  <a:lnTo>
                    <a:pt x="364915" y="25400"/>
                  </a:lnTo>
                  <a:lnTo>
                    <a:pt x="368044" y="25400"/>
                  </a:lnTo>
                  <a:lnTo>
                    <a:pt x="373149" y="24212"/>
                  </a:lnTo>
                  <a:lnTo>
                    <a:pt x="376734" y="23063"/>
                  </a:lnTo>
                  <a:lnTo>
                    <a:pt x="377303" y="20363"/>
                  </a:lnTo>
                  <a:close/>
                </a:path>
                <a:path w="5501005" h="1270000">
                  <a:moveTo>
                    <a:pt x="448849" y="12767"/>
                  </a:moveTo>
                  <a:lnTo>
                    <a:pt x="429807" y="12767"/>
                  </a:lnTo>
                  <a:lnTo>
                    <a:pt x="391819" y="25400"/>
                  </a:lnTo>
                  <a:lnTo>
                    <a:pt x="404756" y="25400"/>
                  </a:lnTo>
                  <a:lnTo>
                    <a:pt x="448849" y="12767"/>
                  </a:lnTo>
                  <a:close/>
                </a:path>
                <a:path w="5501005" h="1270000">
                  <a:moveTo>
                    <a:pt x="376734" y="23063"/>
                  </a:moveTo>
                  <a:lnTo>
                    <a:pt x="373149" y="24212"/>
                  </a:lnTo>
                  <a:lnTo>
                    <a:pt x="376665" y="23394"/>
                  </a:lnTo>
                  <a:lnTo>
                    <a:pt x="376734" y="23063"/>
                  </a:lnTo>
                  <a:close/>
                </a:path>
                <a:path w="5501005" h="1270000">
                  <a:moveTo>
                    <a:pt x="422335" y="12767"/>
                  </a:moveTo>
                  <a:lnTo>
                    <a:pt x="408872" y="12767"/>
                  </a:lnTo>
                  <a:lnTo>
                    <a:pt x="376734" y="23063"/>
                  </a:lnTo>
                  <a:lnTo>
                    <a:pt x="376665" y="23394"/>
                  </a:lnTo>
                  <a:lnTo>
                    <a:pt x="422335" y="12767"/>
                  </a:lnTo>
                  <a:close/>
                </a:path>
                <a:path w="5501005" h="1270000">
                  <a:moveTo>
                    <a:pt x="378901" y="12767"/>
                  </a:moveTo>
                  <a:lnTo>
                    <a:pt x="363762" y="22840"/>
                  </a:lnTo>
                  <a:lnTo>
                    <a:pt x="377706" y="18449"/>
                  </a:lnTo>
                  <a:lnTo>
                    <a:pt x="378901" y="12767"/>
                  </a:lnTo>
                  <a:close/>
                </a:path>
                <a:path w="5501005" h="1270000">
                  <a:moveTo>
                    <a:pt x="396815" y="12430"/>
                  </a:moveTo>
                  <a:lnTo>
                    <a:pt x="377706" y="18449"/>
                  </a:lnTo>
                  <a:lnTo>
                    <a:pt x="377303" y="20363"/>
                  </a:lnTo>
                  <a:lnTo>
                    <a:pt x="396815" y="12430"/>
                  </a:lnTo>
                  <a:close/>
                </a:path>
                <a:path w="5501005" h="1270000">
                  <a:moveTo>
                    <a:pt x="5072994" y="0"/>
                  </a:moveTo>
                  <a:lnTo>
                    <a:pt x="858866" y="0"/>
                  </a:lnTo>
                  <a:lnTo>
                    <a:pt x="818796" y="12767"/>
                  </a:lnTo>
                  <a:lnTo>
                    <a:pt x="5110918" y="12767"/>
                  </a:lnTo>
                  <a:lnTo>
                    <a:pt x="5072994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793856" y="5391861"/>
              <a:ext cx="1102360" cy="415925"/>
            </a:xfrm>
            <a:custGeom>
              <a:avLst/>
              <a:gdLst/>
              <a:ahLst/>
              <a:cxnLst/>
              <a:rect l="l" t="t" r="r" b="b"/>
              <a:pathLst>
                <a:path w="1102360" h="415925">
                  <a:moveTo>
                    <a:pt x="811085" y="0"/>
                  </a:moveTo>
                  <a:lnTo>
                    <a:pt x="291211" y="0"/>
                  </a:lnTo>
                  <a:lnTo>
                    <a:pt x="234679" y="186"/>
                  </a:lnTo>
                  <a:lnTo>
                    <a:pt x="189088" y="1495"/>
                  </a:lnTo>
                  <a:lnTo>
                    <a:pt x="124485" y="11963"/>
                  </a:lnTo>
                  <a:lnTo>
                    <a:pt x="87515" y="30216"/>
                  </a:lnTo>
                  <a:lnTo>
                    <a:pt x="55746" y="55746"/>
                  </a:lnTo>
                  <a:lnTo>
                    <a:pt x="30216" y="87515"/>
                  </a:lnTo>
                  <a:lnTo>
                    <a:pt x="11963" y="124485"/>
                  </a:lnTo>
                  <a:lnTo>
                    <a:pt x="2852" y="164062"/>
                  </a:lnTo>
                  <a:lnTo>
                    <a:pt x="0" y="207665"/>
                  </a:lnTo>
                  <a:lnTo>
                    <a:pt x="695" y="228595"/>
                  </a:lnTo>
                  <a:lnTo>
                    <a:pt x="6574" y="272935"/>
                  </a:lnTo>
                  <a:lnTo>
                    <a:pt x="30216" y="327814"/>
                  </a:lnTo>
                  <a:lnTo>
                    <a:pt x="55746" y="359581"/>
                  </a:lnTo>
                  <a:lnTo>
                    <a:pt x="87515" y="385112"/>
                  </a:lnTo>
                  <a:lnTo>
                    <a:pt x="124485" y="403369"/>
                  </a:lnTo>
                  <a:lnTo>
                    <a:pt x="189088" y="413837"/>
                  </a:lnTo>
                  <a:lnTo>
                    <a:pt x="234679" y="415146"/>
                  </a:lnTo>
                  <a:lnTo>
                    <a:pt x="291211" y="415333"/>
                  </a:lnTo>
                  <a:lnTo>
                    <a:pt x="811085" y="415333"/>
                  </a:lnTo>
                  <a:lnTo>
                    <a:pt x="867615" y="415146"/>
                  </a:lnTo>
                  <a:lnTo>
                    <a:pt x="913203" y="413837"/>
                  </a:lnTo>
                  <a:lnTo>
                    <a:pt x="977811" y="403369"/>
                  </a:lnTo>
                  <a:lnTo>
                    <a:pt x="1014779" y="385112"/>
                  </a:lnTo>
                  <a:lnTo>
                    <a:pt x="1046545" y="359581"/>
                  </a:lnTo>
                  <a:lnTo>
                    <a:pt x="1072074" y="327814"/>
                  </a:lnTo>
                  <a:lnTo>
                    <a:pt x="1090333" y="290847"/>
                  </a:lnTo>
                  <a:lnTo>
                    <a:pt x="1099443" y="251268"/>
                  </a:lnTo>
                  <a:lnTo>
                    <a:pt x="1102296" y="207665"/>
                  </a:lnTo>
                  <a:lnTo>
                    <a:pt x="1101600" y="186735"/>
                  </a:lnTo>
                  <a:lnTo>
                    <a:pt x="1095722" y="142396"/>
                  </a:lnTo>
                  <a:lnTo>
                    <a:pt x="1072074" y="87515"/>
                  </a:lnTo>
                  <a:lnTo>
                    <a:pt x="1046545" y="55746"/>
                  </a:lnTo>
                  <a:lnTo>
                    <a:pt x="1014779" y="30216"/>
                  </a:lnTo>
                  <a:lnTo>
                    <a:pt x="977811" y="11963"/>
                  </a:lnTo>
                  <a:lnTo>
                    <a:pt x="913203" y="1495"/>
                  </a:lnTo>
                  <a:lnTo>
                    <a:pt x="867615" y="186"/>
                  </a:lnTo>
                  <a:lnTo>
                    <a:pt x="811085" y="0"/>
                  </a:lnTo>
                  <a:close/>
                </a:path>
              </a:pathLst>
            </a:custGeom>
            <a:solidFill>
              <a:srgbClr val="AAFF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793856" y="5391861"/>
              <a:ext cx="1102360" cy="415925"/>
            </a:xfrm>
            <a:custGeom>
              <a:avLst/>
              <a:gdLst/>
              <a:ahLst/>
              <a:cxnLst/>
              <a:rect l="l" t="t" r="r" b="b"/>
              <a:pathLst>
                <a:path w="1102360" h="415925">
                  <a:moveTo>
                    <a:pt x="291211" y="0"/>
                  </a:moveTo>
                  <a:lnTo>
                    <a:pt x="811089" y="0"/>
                  </a:lnTo>
                  <a:lnTo>
                    <a:pt x="867619" y="186"/>
                  </a:lnTo>
                  <a:lnTo>
                    <a:pt x="913208" y="1495"/>
                  </a:lnTo>
                  <a:lnTo>
                    <a:pt x="977814" y="11962"/>
                  </a:lnTo>
                  <a:lnTo>
                    <a:pt x="1014781" y="30220"/>
                  </a:lnTo>
                  <a:lnTo>
                    <a:pt x="1046548" y="55751"/>
                  </a:lnTo>
                  <a:lnTo>
                    <a:pt x="1072079" y="87518"/>
                  </a:lnTo>
                  <a:lnTo>
                    <a:pt x="1090336" y="124485"/>
                  </a:lnTo>
                  <a:lnTo>
                    <a:pt x="1099447" y="164063"/>
                  </a:lnTo>
                  <a:lnTo>
                    <a:pt x="1102300" y="207667"/>
                  </a:lnTo>
                  <a:lnTo>
                    <a:pt x="1101604" y="228598"/>
                  </a:lnTo>
                  <a:lnTo>
                    <a:pt x="1095726" y="272937"/>
                  </a:lnTo>
                  <a:lnTo>
                    <a:pt x="1072079" y="327817"/>
                  </a:lnTo>
                  <a:lnTo>
                    <a:pt x="1046548" y="359584"/>
                  </a:lnTo>
                  <a:lnTo>
                    <a:pt x="1014781" y="385114"/>
                  </a:lnTo>
                  <a:lnTo>
                    <a:pt x="977814" y="403372"/>
                  </a:lnTo>
                  <a:lnTo>
                    <a:pt x="913208" y="413840"/>
                  </a:lnTo>
                  <a:lnTo>
                    <a:pt x="867619" y="415148"/>
                  </a:lnTo>
                  <a:lnTo>
                    <a:pt x="811089" y="415335"/>
                  </a:lnTo>
                  <a:lnTo>
                    <a:pt x="291211" y="415335"/>
                  </a:lnTo>
                  <a:lnTo>
                    <a:pt x="234680" y="415148"/>
                  </a:lnTo>
                  <a:lnTo>
                    <a:pt x="189091" y="413840"/>
                  </a:lnTo>
                  <a:lnTo>
                    <a:pt x="124485" y="403372"/>
                  </a:lnTo>
                  <a:lnTo>
                    <a:pt x="87518" y="385114"/>
                  </a:lnTo>
                  <a:lnTo>
                    <a:pt x="55751" y="359584"/>
                  </a:lnTo>
                  <a:lnTo>
                    <a:pt x="30220" y="327817"/>
                  </a:lnTo>
                  <a:lnTo>
                    <a:pt x="11962" y="290850"/>
                  </a:lnTo>
                  <a:lnTo>
                    <a:pt x="2852" y="251271"/>
                  </a:lnTo>
                  <a:lnTo>
                    <a:pt x="0" y="207667"/>
                  </a:lnTo>
                  <a:lnTo>
                    <a:pt x="695" y="186737"/>
                  </a:lnTo>
                  <a:lnTo>
                    <a:pt x="6573" y="142397"/>
                  </a:lnTo>
                  <a:lnTo>
                    <a:pt x="30220" y="87518"/>
                  </a:lnTo>
                  <a:lnTo>
                    <a:pt x="55751" y="55751"/>
                  </a:lnTo>
                  <a:lnTo>
                    <a:pt x="87518" y="30220"/>
                  </a:lnTo>
                  <a:lnTo>
                    <a:pt x="124485" y="11962"/>
                  </a:lnTo>
                  <a:lnTo>
                    <a:pt x="189091" y="1495"/>
                  </a:lnTo>
                  <a:lnTo>
                    <a:pt x="234680" y="186"/>
                  </a:lnTo>
                  <a:lnTo>
                    <a:pt x="291211" y="0"/>
                  </a:lnTo>
                  <a:close/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5242928" y="5512286"/>
            <a:ext cx="2063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4B4A4B"/>
                </a:solidFill>
                <a:latin typeface="Trebuchet MS"/>
                <a:cs typeface="Trebuchet MS"/>
              </a:rPr>
              <a:t>:81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034608" y="5379161"/>
            <a:ext cx="1127760" cy="441325"/>
            <a:chOff x="6034608" y="5379161"/>
            <a:chExt cx="1127760" cy="441325"/>
          </a:xfrm>
        </p:grpSpPr>
        <p:sp>
          <p:nvSpPr>
            <p:cNvPr id="18" name="object 18" descr=""/>
            <p:cNvSpPr/>
            <p:nvPr/>
          </p:nvSpPr>
          <p:spPr>
            <a:xfrm>
              <a:off x="6047308" y="5391861"/>
              <a:ext cx="1102360" cy="415925"/>
            </a:xfrm>
            <a:custGeom>
              <a:avLst/>
              <a:gdLst/>
              <a:ahLst/>
              <a:cxnLst/>
              <a:rect l="l" t="t" r="r" b="b"/>
              <a:pathLst>
                <a:path w="1102359" h="415925">
                  <a:moveTo>
                    <a:pt x="811085" y="0"/>
                  </a:moveTo>
                  <a:lnTo>
                    <a:pt x="291211" y="0"/>
                  </a:lnTo>
                  <a:lnTo>
                    <a:pt x="234679" y="186"/>
                  </a:lnTo>
                  <a:lnTo>
                    <a:pt x="189088" y="1495"/>
                  </a:lnTo>
                  <a:lnTo>
                    <a:pt x="124485" y="11963"/>
                  </a:lnTo>
                  <a:lnTo>
                    <a:pt x="87515" y="30216"/>
                  </a:lnTo>
                  <a:lnTo>
                    <a:pt x="55746" y="55746"/>
                  </a:lnTo>
                  <a:lnTo>
                    <a:pt x="30216" y="87515"/>
                  </a:lnTo>
                  <a:lnTo>
                    <a:pt x="11963" y="124485"/>
                  </a:lnTo>
                  <a:lnTo>
                    <a:pt x="2852" y="164062"/>
                  </a:lnTo>
                  <a:lnTo>
                    <a:pt x="0" y="207665"/>
                  </a:lnTo>
                  <a:lnTo>
                    <a:pt x="695" y="228595"/>
                  </a:lnTo>
                  <a:lnTo>
                    <a:pt x="6574" y="272935"/>
                  </a:lnTo>
                  <a:lnTo>
                    <a:pt x="30216" y="327814"/>
                  </a:lnTo>
                  <a:lnTo>
                    <a:pt x="55746" y="359581"/>
                  </a:lnTo>
                  <a:lnTo>
                    <a:pt x="87515" y="385112"/>
                  </a:lnTo>
                  <a:lnTo>
                    <a:pt x="124485" y="403369"/>
                  </a:lnTo>
                  <a:lnTo>
                    <a:pt x="189088" y="413837"/>
                  </a:lnTo>
                  <a:lnTo>
                    <a:pt x="234679" y="415146"/>
                  </a:lnTo>
                  <a:lnTo>
                    <a:pt x="291211" y="415333"/>
                  </a:lnTo>
                  <a:lnTo>
                    <a:pt x="811085" y="415333"/>
                  </a:lnTo>
                  <a:lnTo>
                    <a:pt x="867615" y="415146"/>
                  </a:lnTo>
                  <a:lnTo>
                    <a:pt x="913203" y="413837"/>
                  </a:lnTo>
                  <a:lnTo>
                    <a:pt x="977811" y="403369"/>
                  </a:lnTo>
                  <a:lnTo>
                    <a:pt x="1014779" y="385112"/>
                  </a:lnTo>
                  <a:lnTo>
                    <a:pt x="1046545" y="359581"/>
                  </a:lnTo>
                  <a:lnTo>
                    <a:pt x="1072074" y="327814"/>
                  </a:lnTo>
                  <a:lnTo>
                    <a:pt x="1090333" y="290847"/>
                  </a:lnTo>
                  <a:lnTo>
                    <a:pt x="1099443" y="251268"/>
                  </a:lnTo>
                  <a:lnTo>
                    <a:pt x="1102296" y="207665"/>
                  </a:lnTo>
                  <a:lnTo>
                    <a:pt x="1101600" y="186735"/>
                  </a:lnTo>
                  <a:lnTo>
                    <a:pt x="1095722" y="142396"/>
                  </a:lnTo>
                  <a:lnTo>
                    <a:pt x="1072074" y="87515"/>
                  </a:lnTo>
                  <a:lnTo>
                    <a:pt x="1046545" y="55746"/>
                  </a:lnTo>
                  <a:lnTo>
                    <a:pt x="1014779" y="30216"/>
                  </a:lnTo>
                  <a:lnTo>
                    <a:pt x="977811" y="11963"/>
                  </a:lnTo>
                  <a:lnTo>
                    <a:pt x="913203" y="1495"/>
                  </a:lnTo>
                  <a:lnTo>
                    <a:pt x="867615" y="186"/>
                  </a:lnTo>
                  <a:lnTo>
                    <a:pt x="811085" y="0"/>
                  </a:lnTo>
                  <a:close/>
                </a:path>
              </a:pathLst>
            </a:custGeom>
            <a:solidFill>
              <a:srgbClr val="AAFF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047308" y="5391861"/>
              <a:ext cx="1102360" cy="415925"/>
            </a:xfrm>
            <a:custGeom>
              <a:avLst/>
              <a:gdLst/>
              <a:ahLst/>
              <a:cxnLst/>
              <a:rect l="l" t="t" r="r" b="b"/>
              <a:pathLst>
                <a:path w="1102359" h="415925">
                  <a:moveTo>
                    <a:pt x="291211" y="0"/>
                  </a:moveTo>
                  <a:lnTo>
                    <a:pt x="811089" y="0"/>
                  </a:lnTo>
                  <a:lnTo>
                    <a:pt x="867619" y="186"/>
                  </a:lnTo>
                  <a:lnTo>
                    <a:pt x="913208" y="1495"/>
                  </a:lnTo>
                  <a:lnTo>
                    <a:pt x="977814" y="11962"/>
                  </a:lnTo>
                  <a:lnTo>
                    <a:pt x="1014781" y="30220"/>
                  </a:lnTo>
                  <a:lnTo>
                    <a:pt x="1046548" y="55751"/>
                  </a:lnTo>
                  <a:lnTo>
                    <a:pt x="1072079" y="87518"/>
                  </a:lnTo>
                  <a:lnTo>
                    <a:pt x="1090336" y="124485"/>
                  </a:lnTo>
                  <a:lnTo>
                    <a:pt x="1099447" y="164063"/>
                  </a:lnTo>
                  <a:lnTo>
                    <a:pt x="1102300" y="207667"/>
                  </a:lnTo>
                  <a:lnTo>
                    <a:pt x="1101604" y="228598"/>
                  </a:lnTo>
                  <a:lnTo>
                    <a:pt x="1095726" y="272937"/>
                  </a:lnTo>
                  <a:lnTo>
                    <a:pt x="1072079" y="327817"/>
                  </a:lnTo>
                  <a:lnTo>
                    <a:pt x="1046548" y="359584"/>
                  </a:lnTo>
                  <a:lnTo>
                    <a:pt x="1014781" y="385114"/>
                  </a:lnTo>
                  <a:lnTo>
                    <a:pt x="977814" y="403372"/>
                  </a:lnTo>
                  <a:lnTo>
                    <a:pt x="913208" y="413840"/>
                  </a:lnTo>
                  <a:lnTo>
                    <a:pt x="867619" y="415148"/>
                  </a:lnTo>
                  <a:lnTo>
                    <a:pt x="811089" y="415335"/>
                  </a:lnTo>
                  <a:lnTo>
                    <a:pt x="291211" y="415335"/>
                  </a:lnTo>
                  <a:lnTo>
                    <a:pt x="234680" y="415148"/>
                  </a:lnTo>
                  <a:lnTo>
                    <a:pt x="189091" y="413840"/>
                  </a:lnTo>
                  <a:lnTo>
                    <a:pt x="124485" y="403372"/>
                  </a:lnTo>
                  <a:lnTo>
                    <a:pt x="87518" y="385114"/>
                  </a:lnTo>
                  <a:lnTo>
                    <a:pt x="55751" y="359584"/>
                  </a:lnTo>
                  <a:lnTo>
                    <a:pt x="30220" y="327817"/>
                  </a:lnTo>
                  <a:lnTo>
                    <a:pt x="11962" y="290850"/>
                  </a:lnTo>
                  <a:lnTo>
                    <a:pt x="2852" y="251271"/>
                  </a:lnTo>
                  <a:lnTo>
                    <a:pt x="0" y="207667"/>
                  </a:lnTo>
                  <a:lnTo>
                    <a:pt x="695" y="186737"/>
                  </a:lnTo>
                  <a:lnTo>
                    <a:pt x="6573" y="142397"/>
                  </a:lnTo>
                  <a:lnTo>
                    <a:pt x="30220" y="87518"/>
                  </a:lnTo>
                  <a:lnTo>
                    <a:pt x="55751" y="55751"/>
                  </a:lnTo>
                  <a:lnTo>
                    <a:pt x="87518" y="30220"/>
                  </a:lnTo>
                  <a:lnTo>
                    <a:pt x="124485" y="11962"/>
                  </a:lnTo>
                  <a:lnTo>
                    <a:pt x="189091" y="1495"/>
                  </a:lnTo>
                  <a:lnTo>
                    <a:pt x="234680" y="186"/>
                  </a:lnTo>
                  <a:lnTo>
                    <a:pt x="291211" y="0"/>
                  </a:lnTo>
                  <a:close/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6496380" y="5512286"/>
            <a:ext cx="2063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4B4A4B"/>
                </a:solidFill>
                <a:latin typeface="Trebuchet MS"/>
                <a:cs typeface="Trebuchet MS"/>
              </a:rPr>
              <a:t>:82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5279923" y="2954667"/>
            <a:ext cx="3210560" cy="2865755"/>
            <a:chOff x="5279923" y="2954667"/>
            <a:chExt cx="3210560" cy="2865755"/>
          </a:xfrm>
        </p:grpSpPr>
        <p:sp>
          <p:nvSpPr>
            <p:cNvPr id="22" name="object 22" descr=""/>
            <p:cNvSpPr/>
            <p:nvPr/>
          </p:nvSpPr>
          <p:spPr>
            <a:xfrm>
              <a:off x="5328858" y="2954667"/>
              <a:ext cx="26670" cy="2324100"/>
            </a:xfrm>
            <a:custGeom>
              <a:avLst/>
              <a:gdLst/>
              <a:ahLst/>
              <a:cxnLst/>
              <a:rect l="l" t="t" r="r" b="b"/>
              <a:pathLst>
                <a:path w="26670" h="2324100">
                  <a:moveTo>
                    <a:pt x="22154" y="1181100"/>
                  </a:moveTo>
                  <a:lnTo>
                    <a:pt x="1466" y="1181100"/>
                  </a:lnTo>
                  <a:lnTo>
                    <a:pt x="1369" y="1231900"/>
                  </a:lnTo>
                  <a:lnTo>
                    <a:pt x="1221" y="1241233"/>
                  </a:lnTo>
                  <a:lnTo>
                    <a:pt x="1106" y="1333500"/>
                  </a:lnTo>
                  <a:lnTo>
                    <a:pt x="1331" y="1358900"/>
                  </a:lnTo>
                  <a:lnTo>
                    <a:pt x="1369" y="1435100"/>
                  </a:lnTo>
                  <a:lnTo>
                    <a:pt x="924" y="1435100"/>
                  </a:lnTo>
                  <a:lnTo>
                    <a:pt x="805" y="1447800"/>
                  </a:lnTo>
                  <a:lnTo>
                    <a:pt x="645" y="1447800"/>
                  </a:lnTo>
                  <a:lnTo>
                    <a:pt x="677" y="1473200"/>
                  </a:lnTo>
                  <a:lnTo>
                    <a:pt x="785" y="1498600"/>
                  </a:lnTo>
                  <a:lnTo>
                    <a:pt x="877" y="1511300"/>
                  </a:lnTo>
                  <a:lnTo>
                    <a:pt x="1255" y="1524000"/>
                  </a:lnTo>
                  <a:lnTo>
                    <a:pt x="1382" y="1600200"/>
                  </a:lnTo>
                  <a:lnTo>
                    <a:pt x="1725" y="1625600"/>
                  </a:lnTo>
                  <a:lnTo>
                    <a:pt x="1967" y="1638300"/>
                  </a:lnTo>
                  <a:lnTo>
                    <a:pt x="2136" y="1663700"/>
                  </a:lnTo>
                  <a:lnTo>
                    <a:pt x="2220" y="1676400"/>
                  </a:lnTo>
                  <a:lnTo>
                    <a:pt x="2289" y="1714500"/>
                  </a:lnTo>
                  <a:lnTo>
                    <a:pt x="2386" y="1790700"/>
                  </a:lnTo>
                  <a:lnTo>
                    <a:pt x="2766" y="1841500"/>
                  </a:lnTo>
                  <a:lnTo>
                    <a:pt x="2855" y="1866900"/>
                  </a:lnTo>
                  <a:lnTo>
                    <a:pt x="3175" y="1930400"/>
                  </a:lnTo>
                  <a:lnTo>
                    <a:pt x="3380" y="1955800"/>
                  </a:lnTo>
                  <a:lnTo>
                    <a:pt x="3922" y="2032000"/>
                  </a:lnTo>
                  <a:lnTo>
                    <a:pt x="4429" y="2082800"/>
                  </a:lnTo>
                  <a:lnTo>
                    <a:pt x="6011" y="2171700"/>
                  </a:lnTo>
                  <a:lnTo>
                    <a:pt x="7147" y="2222500"/>
                  </a:lnTo>
                  <a:lnTo>
                    <a:pt x="10311" y="2273300"/>
                  </a:lnTo>
                  <a:lnTo>
                    <a:pt x="14537" y="2324100"/>
                  </a:lnTo>
                  <a:lnTo>
                    <a:pt x="22019" y="2324100"/>
                  </a:lnTo>
                  <a:lnTo>
                    <a:pt x="23721" y="2311400"/>
                  </a:lnTo>
                  <a:lnTo>
                    <a:pt x="24214" y="2298700"/>
                  </a:lnTo>
                  <a:lnTo>
                    <a:pt x="24505" y="2298700"/>
                  </a:lnTo>
                  <a:lnTo>
                    <a:pt x="24725" y="2286000"/>
                  </a:lnTo>
                  <a:lnTo>
                    <a:pt x="25004" y="2273300"/>
                  </a:lnTo>
                  <a:lnTo>
                    <a:pt x="25861" y="2247900"/>
                  </a:lnTo>
                  <a:lnTo>
                    <a:pt x="26185" y="2222500"/>
                  </a:lnTo>
                  <a:lnTo>
                    <a:pt x="26068" y="2032000"/>
                  </a:lnTo>
                  <a:lnTo>
                    <a:pt x="25953" y="1955800"/>
                  </a:lnTo>
                  <a:lnTo>
                    <a:pt x="25810" y="1930400"/>
                  </a:lnTo>
                  <a:lnTo>
                    <a:pt x="25042" y="1841500"/>
                  </a:lnTo>
                  <a:lnTo>
                    <a:pt x="25242" y="1816100"/>
                  </a:lnTo>
                  <a:lnTo>
                    <a:pt x="25351" y="1778000"/>
                  </a:lnTo>
                  <a:lnTo>
                    <a:pt x="25423" y="1714500"/>
                  </a:lnTo>
                  <a:lnTo>
                    <a:pt x="24644" y="1663700"/>
                  </a:lnTo>
                  <a:lnTo>
                    <a:pt x="24547" y="1638300"/>
                  </a:lnTo>
                  <a:lnTo>
                    <a:pt x="24498" y="1625600"/>
                  </a:lnTo>
                  <a:lnTo>
                    <a:pt x="24401" y="1600200"/>
                  </a:lnTo>
                  <a:lnTo>
                    <a:pt x="24282" y="1524000"/>
                  </a:lnTo>
                  <a:lnTo>
                    <a:pt x="24200" y="1485900"/>
                  </a:lnTo>
                  <a:lnTo>
                    <a:pt x="24146" y="1473200"/>
                  </a:lnTo>
                  <a:lnTo>
                    <a:pt x="23991" y="1447800"/>
                  </a:lnTo>
                  <a:lnTo>
                    <a:pt x="23913" y="1435100"/>
                  </a:lnTo>
                  <a:lnTo>
                    <a:pt x="1369" y="1435100"/>
                  </a:lnTo>
                  <a:lnTo>
                    <a:pt x="1363" y="1422397"/>
                  </a:lnTo>
                  <a:lnTo>
                    <a:pt x="23835" y="1422397"/>
                  </a:lnTo>
                  <a:lnTo>
                    <a:pt x="23758" y="1409700"/>
                  </a:lnTo>
                  <a:lnTo>
                    <a:pt x="23378" y="1358900"/>
                  </a:lnTo>
                  <a:lnTo>
                    <a:pt x="23272" y="1295400"/>
                  </a:lnTo>
                  <a:lnTo>
                    <a:pt x="23169" y="1270000"/>
                  </a:lnTo>
                  <a:lnTo>
                    <a:pt x="23059" y="1231900"/>
                  </a:lnTo>
                  <a:lnTo>
                    <a:pt x="23022" y="1219200"/>
                  </a:lnTo>
                  <a:lnTo>
                    <a:pt x="23267" y="1219200"/>
                  </a:lnTo>
                  <a:lnTo>
                    <a:pt x="23264" y="1206500"/>
                  </a:lnTo>
                  <a:lnTo>
                    <a:pt x="22247" y="1206500"/>
                  </a:lnTo>
                  <a:lnTo>
                    <a:pt x="22154" y="1181100"/>
                  </a:lnTo>
                  <a:close/>
                </a:path>
                <a:path w="26670" h="2324100">
                  <a:moveTo>
                    <a:pt x="673" y="911263"/>
                  </a:moveTo>
                  <a:lnTo>
                    <a:pt x="781" y="1066800"/>
                  </a:lnTo>
                  <a:lnTo>
                    <a:pt x="905" y="1117600"/>
                  </a:lnTo>
                  <a:lnTo>
                    <a:pt x="1002" y="1155700"/>
                  </a:lnTo>
                  <a:lnTo>
                    <a:pt x="1099" y="1193800"/>
                  </a:lnTo>
                  <a:lnTo>
                    <a:pt x="1221" y="1241233"/>
                  </a:lnTo>
                  <a:lnTo>
                    <a:pt x="1337" y="1231900"/>
                  </a:lnTo>
                  <a:lnTo>
                    <a:pt x="1433" y="1193800"/>
                  </a:lnTo>
                  <a:lnTo>
                    <a:pt x="1466" y="1181100"/>
                  </a:lnTo>
                  <a:lnTo>
                    <a:pt x="22154" y="1181100"/>
                  </a:lnTo>
                  <a:lnTo>
                    <a:pt x="22115" y="1155700"/>
                  </a:lnTo>
                  <a:lnTo>
                    <a:pt x="1966" y="1155700"/>
                  </a:lnTo>
                  <a:lnTo>
                    <a:pt x="1843" y="1026222"/>
                  </a:lnTo>
                  <a:lnTo>
                    <a:pt x="1732" y="965200"/>
                  </a:lnTo>
                  <a:lnTo>
                    <a:pt x="1686" y="939800"/>
                  </a:lnTo>
                  <a:lnTo>
                    <a:pt x="20051" y="939800"/>
                  </a:lnTo>
                  <a:lnTo>
                    <a:pt x="20051" y="930673"/>
                  </a:lnTo>
                  <a:lnTo>
                    <a:pt x="22055" y="930673"/>
                  </a:lnTo>
                  <a:lnTo>
                    <a:pt x="22046" y="927100"/>
                  </a:lnTo>
                  <a:lnTo>
                    <a:pt x="862" y="927100"/>
                  </a:lnTo>
                  <a:lnTo>
                    <a:pt x="711" y="914400"/>
                  </a:lnTo>
                  <a:lnTo>
                    <a:pt x="673" y="911263"/>
                  </a:lnTo>
                  <a:close/>
                </a:path>
                <a:path w="26670" h="2324100">
                  <a:moveTo>
                    <a:pt x="23267" y="1219200"/>
                  </a:moveTo>
                  <a:lnTo>
                    <a:pt x="23022" y="1219200"/>
                  </a:lnTo>
                  <a:lnTo>
                    <a:pt x="23269" y="1231900"/>
                  </a:lnTo>
                  <a:lnTo>
                    <a:pt x="23267" y="1219200"/>
                  </a:lnTo>
                  <a:close/>
                </a:path>
                <a:path w="26670" h="2324100">
                  <a:moveTo>
                    <a:pt x="22650" y="1092200"/>
                  </a:moveTo>
                  <a:lnTo>
                    <a:pt x="21888" y="1092200"/>
                  </a:lnTo>
                  <a:lnTo>
                    <a:pt x="22006" y="1130300"/>
                  </a:lnTo>
                  <a:lnTo>
                    <a:pt x="22121" y="1155700"/>
                  </a:lnTo>
                  <a:lnTo>
                    <a:pt x="22247" y="1206500"/>
                  </a:lnTo>
                  <a:lnTo>
                    <a:pt x="23264" y="1206500"/>
                  </a:lnTo>
                  <a:lnTo>
                    <a:pt x="23141" y="1140646"/>
                  </a:lnTo>
                  <a:lnTo>
                    <a:pt x="23097" y="1130300"/>
                  </a:lnTo>
                  <a:lnTo>
                    <a:pt x="22870" y="1130300"/>
                  </a:lnTo>
                  <a:lnTo>
                    <a:pt x="22791" y="1117600"/>
                  </a:lnTo>
                  <a:lnTo>
                    <a:pt x="22712" y="1104900"/>
                  </a:lnTo>
                  <a:lnTo>
                    <a:pt x="22650" y="1092200"/>
                  </a:lnTo>
                  <a:close/>
                </a:path>
                <a:path w="26670" h="2324100">
                  <a:moveTo>
                    <a:pt x="20051" y="939800"/>
                  </a:moveTo>
                  <a:lnTo>
                    <a:pt x="1686" y="939800"/>
                  </a:lnTo>
                  <a:lnTo>
                    <a:pt x="1813" y="965200"/>
                  </a:lnTo>
                  <a:lnTo>
                    <a:pt x="1940" y="977900"/>
                  </a:lnTo>
                  <a:lnTo>
                    <a:pt x="1966" y="1155700"/>
                  </a:lnTo>
                  <a:lnTo>
                    <a:pt x="22115" y="1155700"/>
                  </a:lnTo>
                  <a:lnTo>
                    <a:pt x="22027" y="1137756"/>
                  </a:lnTo>
                  <a:lnTo>
                    <a:pt x="21916" y="1117600"/>
                  </a:lnTo>
                  <a:lnTo>
                    <a:pt x="21638" y="1117600"/>
                  </a:lnTo>
                  <a:lnTo>
                    <a:pt x="21515" y="1094121"/>
                  </a:lnTo>
                  <a:lnTo>
                    <a:pt x="21505" y="1092200"/>
                  </a:lnTo>
                  <a:lnTo>
                    <a:pt x="21054" y="1092200"/>
                  </a:lnTo>
                  <a:lnTo>
                    <a:pt x="20729" y="1079500"/>
                  </a:lnTo>
                  <a:lnTo>
                    <a:pt x="20448" y="1066800"/>
                  </a:lnTo>
                  <a:lnTo>
                    <a:pt x="20333" y="1054100"/>
                  </a:lnTo>
                  <a:lnTo>
                    <a:pt x="20218" y="1041400"/>
                  </a:lnTo>
                  <a:lnTo>
                    <a:pt x="20051" y="1028700"/>
                  </a:lnTo>
                  <a:lnTo>
                    <a:pt x="20051" y="939800"/>
                  </a:lnTo>
                  <a:close/>
                </a:path>
                <a:path w="26670" h="2324100">
                  <a:moveTo>
                    <a:pt x="22532" y="1066800"/>
                  </a:moveTo>
                  <a:lnTo>
                    <a:pt x="21371" y="1066800"/>
                  </a:lnTo>
                  <a:lnTo>
                    <a:pt x="21447" y="1079500"/>
                  </a:lnTo>
                  <a:lnTo>
                    <a:pt x="21519" y="1092200"/>
                  </a:lnTo>
                  <a:lnTo>
                    <a:pt x="21638" y="1117600"/>
                  </a:lnTo>
                  <a:lnTo>
                    <a:pt x="21916" y="1117600"/>
                  </a:lnTo>
                  <a:lnTo>
                    <a:pt x="21888" y="1092200"/>
                  </a:lnTo>
                  <a:lnTo>
                    <a:pt x="22650" y="1092200"/>
                  </a:lnTo>
                  <a:lnTo>
                    <a:pt x="22532" y="1066800"/>
                  </a:lnTo>
                  <a:close/>
                </a:path>
                <a:path w="26670" h="2324100">
                  <a:moveTo>
                    <a:pt x="22138" y="965200"/>
                  </a:moveTo>
                  <a:lnTo>
                    <a:pt x="20825" y="965200"/>
                  </a:lnTo>
                  <a:lnTo>
                    <a:pt x="20936" y="1026222"/>
                  </a:lnTo>
                  <a:lnTo>
                    <a:pt x="21054" y="1092200"/>
                  </a:lnTo>
                  <a:lnTo>
                    <a:pt x="21505" y="1092200"/>
                  </a:lnTo>
                  <a:lnTo>
                    <a:pt x="21438" y="1079500"/>
                  </a:lnTo>
                  <a:lnTo>
                    <a:pt x="21371" y="1066800"/>
                  </a:lnTo>
                  <a:lnTo>
                    <a:pt x="22532" y="1066800"/>
                  </a:lnTo>
                  <a:lnTo>
                    <a:pt x="22420" y="1041400"/>
                  </a:lnTo>
                  <a:lnTo>
                    <a:pt x="22324" y="1016000"/>
                  </a:lnTo>
                  <a:lnTo>
                    <a:pt x="22247" y="990600"/>
                  </a:lnTo>
                  <a:lnTo>
                    <a:pt x="22138" y="965200"/>
                  </a:lnTo>
                  <a:close/>
                </a:path>
                <a:path w="26670" h="2324100">
                  <a:moveTo>
                    <a:pt x="22055" y="930673"/>
                  </a:moveTo>
                  <a:lnTo>
                    <a:pt x="20051" y="930673"/>
                  </a:lnTo>
                  <a:lnTo>
                    <a:pt x="20130" y="952500"/>
                  </a:lnTo>
                  <a:lnTo>
                    <a:pt x="20222" y="977900"/>
                  </a:lnTo>
                  <a:lnTo>
                    <a:pt x="20314" y="1003300"/>
                  </a:lnTo>
                  <a:lnTo>
                    <a:pt x="20397" y="1026222"/>
                  </a:lnTo>
                  <a:lnTo>
                    <a:pt x="20497" y="1041400"/>
                  </a:lnTo>
                  <a:lnTo>
                    <a:pt x="20596" y="1026222"/>
                  </a:lnTo>
                  <a:lnTo>
                    <a:pt x="20704" y="1003300"/>
                  </a:lnTo>
                  <a:lnTo>
                    <a:pt x="20825" y="965200"/>
                  </a:lnTo>
                  <a:lnTo>
                    <a:pt x="22138" y="965200"/>
                  </a:lnTo>
                  <a:lnTo>
                    <a:pt x="22055" y="930673"/>
                  </a:lnTo>
                  <a:close/>
                </a:path>
                <a:path w="26670" h="2324100">
                  <a:moveTo>
                    <a:pt x="18738" y="660400"/>
                  </a:moveTo>
                  <a:lnTo>
                    <a:pt x="2245" y="660400"/>
                  </a:lnTo>
                  <a:lnTo>
                    <a:pt x="2201" y="685800"/>
                  </a:lnTo>
                  <a:lnTo>
                    <a:pt x="1763" y="723900"/>
                  </a:lnTo>
                  <a:lnTo>
                    <a:pt x="1742" y="725887"/>
                  </a:lnTo>
                  <a:lnTo>
                    <a:pt x="1630" y="736600"/>
                  </a:lnTo>
                  <a:lnTo>
                    <a:pt x="1584" y="740932"/>
                  </a:lnTo>
                  <a:lnTo>
                    <a:pt x="1497" y="749300"/>
                  </a:lnTo>
                  <a:lnTo>
                    <a:pt x="1395" y="761999"/>
                  </a:lnTo>
                  <a:lnTo>
                    <a:pt x="1293" y="774700"/>
                  </a:lnTo>
                  <a:lnTo>
                    <a:pt x="1104" y="774700"/>
                  </a:lnTo>
                  <a:lnTo>
                    <a:pt x="1045" y="787400"/>
                  </a:lnTo>
                  <a:lnTo>
                    <a:pt x="757" y="787400"/>
                  </a:lnTo>
                  <a:lnTo>
                    <a:pt x="734" y="800100"/>
                  </a:lnTo>
                  <a:lnTo>
                    <a:pt x="448" y="800100"/>
                  </a:lnTo>
                  <a:lnTo>
                    <a:pt x="477" y="838200"/>
                  </a:lnTo>
                  <a:lnTo>
                    <a:pt x="601" y="850900"/>
                  </a:lnTo>
                  <a:lnTo>
                    <a:pt x="724" y="863600"/>
                  </a:lnTo>
                  <a:lnTo>
                    <a:pt x="763" y="867550"/>
                  </a:lnTo>
                  <a:lnTo>
                    <a:pt x="862" y="927100"/>
                  </a:lnTo>
                  <a:lnTo>
                    <a:pt x="22046" y="927100"/>
                  </a:lnTo>
                  <a:lnTo>
                    <a:pt x="21981" y="914400"/>
                  </a:lnTo>
                  <a:lnTo>
                    <a:pt x="21699" y="914400"/>
                  </a:lnTo>
                  <a:lnTo>
                    <a:pt x="21591" y="889000"/>
                  </a:lnTo>
                  <a:lnTo>
                    <a:pt x="21544" y="870364"/>
                  </a:lnTo>
                  <a:lnTo>
                    <a:pt x="20252" y="870364"/>
                  </a:lnTo>
                  <a:lnTo>
                    <a:pt x="20336" y="774700"/>
                  </a:lnTo>
                  <a:lnTo>
                    <a:pt x="1293" y="774700"/>
                  </a:lnTo>
                  <a:lnTo>
                    <a:pt x="1241" y="761999"/>
                  </a:lnTo>
                  <a:lnTo>
                    <a:pt x="20347" y="761999"/>
                  </a:lnTo>
                  <a:lnTo>
                    <a:pt x="20359" y="749300"/>
                  </a:lnTo>
                  <a:lnTo>
                    <a:pt x="19428" y="749300"/>
                  </a:lnTo>
                  <a:lnTo>
                    <a:pt x="19378" y="736600"/>
                  </a:lnTo>
                  <a:lnTo>
                    <a:pt x="19085" y="736600"/>
                  </a:lnTo>
                  <a:lnTo>
                    <a:pt x="18961" y="711200"/>
                  </a:lnTo>
                  <a:lnTo>
                    <a:pt x="18836" y="685800"/>
                  </a:lnTo>
                  <a:lnTo>
                    <a:pt x="18738" y="660400"/>
                  </a:lnTo>
                  <a:close/>
                </a:path>
                <a:path w="26670" h="2324100">
                  <a:moveTo>
                    <a:pt x="20584" y="800100"/>
                  </a:moveTo>
                  <a:lnTo>
                    <a:pt x="20459" y="812800"/>
                  </a:lnTo>
                  <a:lnTo>
                    <a:pt x="20367" y="838200"/>
                  </a:lnTo>
                  <a:lnTo>
                    <a:pt x="20252" y="870364"/>
                  </a:lnTo>
                  <a:lnTo>
                    <a:pt x="21544" y="870364"/>
                  </a:lnTo>
                  <a:lnTo>
                    <a:pt x="21548" y="867550"/>
                  </a:lnTo>
                  <a:lnTo>
                    <a:pt x="20877" y="867550"/>
                  </a:lnTo>
                  <a:lnTo>
                    <a:pt x="20802" y="850900"/>
                  </a:lnTo>
                  <a:lnTo>
                    <a:pt x="20686" y="825500"/>
                  </a:lnTo>
                  <a:lnTo>
                    <a:pt x="20584" y="800100"/>
                  </a:lnTo>
                  <a:close/>
                </a:path>
                <a:path w="26670" h="2324100">
                  <a:moveTo>
                    <a:pt x="20828" y="685800"/>
                  </a:moveTo>
                  <a:lnTo>
                    <a:pt x="20877" y="867550"/>
                  </a:lnTo>
                  <a:lnTo>
                    <a:pt x="21548" y="867550"/>
                  </a:lnTo>
                  <a:lnTo>
                    <a:pt x="21569" y="850900"/>
                  </a:lnTo>
                  <a:lnTo>
                    <a:pt x="21843" y="838200"/>
                  </a:lnTo>
                  <a:lnTo>
                    <a:pt x="22501" y="838200"/>
                  </a:lnTo>
                  <a:lnTo>
                    <a:pt x="22466" y="787400"/>
                  </a:lnTo>
                  <a:lnTo>
                    <a:pt x="21508" y="787400"/>
                  </a:lnTo>
                  <a:lnTo>
                    <a:pt x="21349" y="774700"/>
                  </a:lnTo>
                  <a:lnTo>
                    <a:pt x="21234" y="761999"/>
                  </a:lnTo>
                  <a:lnTo>
                    <a:pt x="21119" y="749300"/>
                  </a:lnTo>
                  <a:lnTo>
                    <a:pt x="21003" y="723900"/>
                  </a:lnTo>
                  <a:lnTo>
                    <a:pt x="20887" y="698500"/>
                  </a:lnTo>
                  <a:lnTo>
                    <a:pt x="20828" y="685800"/>
                  </a:lnTo>
                  <a:close/>
                </a:path>
                <a:path w="26670" h="2324100">
                  <a:moveTo>
                    <a:pt x="22501" y="838200"/>
                  </a:moveTo>
                  <a:lnTo>
                    <a:pt x="21843" y="838200"/>
                  </a:lnTo>
                  <a:lnTo>
                    <a:pt x="22206" y="850900"/>
                  </a:lnTo>
                  <a:lnTo>
                    <a:pt x="22509" y="850900"/>
                  </a:lnTo>
                  <a:lnTo>
                    <a:pt x="22501" y="838200"/>
                  </a:lnTo>
                  <a:close/>
                </a:path>
                <a:path w="26670" h="2324100">
                  <a:moveTo>
                    <a:pt x="21695" y="635000"/>
                  </a:moveTo>
                  <a:lnTo>
                    <a:pt x="21607" y="647700"/>
                  </a:lnTo>
                  <a:lnTo>
                    <a:pt x="21508" y="787400"/>
                  </a:lnTo>
                  <a:lnTo>
                    <a:pt x="22466" y="787400"/>
                  </a:lnTo>
                  <a:lnTo>
                    <a:pt x="22388" y="761999"/>
                  </a:lnTo>
                  <a:lnTo>
                    <a:pt x="22273" y="740932"/>
                  </a:lnTo>
                  <a:lnTo>
                    <a:pt x="22180" y="723900"/>
                  </a:lnTo>
                  <a:lnTo>
                    <a:pt x="22096" y="708534"/>
                  </a:lnTo>
                  <a:lnTo>
                    <a:pt x="21972" y="685800"/>
                  </a:lnTo>
                  <a:lnTo>
                    <a:pt x="21903" y="673100"/>
                  </a:lnTo>
                  <a:lnTo>
                    <a:pt x="21833" y="660400"/>
                  </a:lnTo>
                  <a:lnTo>
                    <a:pt x="21764" y="647700"/>
                  </a:lnTo>
                  <a:lnTo>
                    <a:pt x="21695" y="635000"/>
                  </a:lnTo>
                  <a:close/>
                </a:path>
                <a:path w="26670" h="2324100">
                  <a:moveTo>
                    <a:pt x="18965" y="520700"/>
                  </a:moveTo>
                  <a:lnTo>
                    <a:pt x="19091" y="622300"/>
                  </a:lnTo>
                  <a:lnTo>
                    <a:pt x="19190" y="647700"/>
                  </a:lnTo>
                  <a:lnTo>
                    <a:pt x="19302" y="676377"/>
                  </a:lnTo>
                  <a:lnTo>
                    <a:pt x="19428" y="749300"/>
                  </a:lnTo>
                  <a:lnTo>
                    <a:pt x="20359" y="749300"/>
                  </a:lnTo>
                  <a:lnTo>
                    <a:pt x="20370" y="736600"/>
                  </a:lnTo>
                  <a:lnTo>
                    <a:pt x="20541" y="736600"/>
                  </a:lnTo>
                  <a:lnTo>
                    <a:pt x="20526" y="698500"/>
                  </a:lnTo>
                  <a:lnTo>
                    <a:pt x="20165" y="698500"/>
                  </a:lnTo>
                  <a:lnTo>
                    <a:pt x="20056" y="685800"/>
                  </a:lnTo>
                  <a:lnTo>
                    <a:pt x="19948" y="673100"/>
                  </a:lnTo>
                  <a:lnTo>
                    <a:pt x="19849" y="635000"/>
                  </a:lnTo>
                  <a:lnTo>
                    <a:pt x="19785" y="609600"/>
                  </a:lnTo>
                  <a:lnTo>
                    <a:pt x="19530" y="609600"/>
                  </a:lnTo>
                  <a:lnTo>
                    <a:pt x="19256" y="584200"/>
                  </a:lnTo>
                  <a:lnTo>
                    <a:pt x="19140" y="554556"/>
                  </a:lnTo>
                  <a:lnTo>
                    <a:pt x="19036" y="533400"/>
                  </a:lnTo>
                  <a:lnTo>
                    <a:pt x="18965" y="520700"/>
                  </a:lnTo>
                  <a:close/>
                </a:path>
                <a:path w="26670" h="2324100">
                  <a:moveTo>
                    <a:pt x="19157" y="711200"/>
                  </a:moveTo>
                  <a:lnTo>
                    <a:pt x="19085" y="736600"/>
                  </a:lnTo>
                  <a:lnTo>
                    <a:pt x="19378" y="736600"/>
                  </a:lnTo>
                  <a:lnTo>
                    <a:pt x="19263" y="723900"/>
                  </a:lnTo>
                  <a:lnTo>
                    <a:pt x="19157" y="711200"/>
                  </a:lnTo>
                  <a:close/>
                </a:path>
                <a:path w="26670" h="2324100">
                  <a:moveTo>
                    <a:pt x="1387" y="596900"/>
                  </a:moveTo>
                  <a:lnTo>
                    <a:pt x="1261" y="603805"/>
                  </a:lnTo>
                  <a:lnTo>
                    <a:pt x="1229" y="647700"/>
                  </a:lnTo>
                  <a:lnTo>
                    <a:pt x="956" y="647700"/>
                  </a:lnTo>
                  <a:lnTo>
                    <a:pt x="1026" y="685800"/>
                  </a:lnTo>
                  <a:lnTo>
                    <a:pt x="1177" y="698500"/>
                  </a:lnTo>
                  <a:lnTo>
                    <a:pt x="1228" y="708534"/>
                  </a:lnTo>
                  <a:lnTo>
                    <a:pt x="1331" y="673100"/>
                  </a:lnTo>
                  <a:lnTo>
                    <a:pt x="1614" y="673100"/>
                  </a:lnTo>
                  <a:lnTo>
                    <a:pt x="1600" y="609600"/>
                  </a:lnTo>
                  <a:lnTo>
                    <a:pt x="1394" y="609600"/>
                  </a:lnTo>
                  <a:lnTo>
                    <a:pt x="1387" y="596900"/>
                  </a:lnTo>
                  <a:close/>
                </a:path>
                <a:path w="26670" h="2324100">
                  <a:moveTo>
                    <a:pt x="1614" y="673100"/>
                  </a:moveTo>
                  <a:lnTo>
                    <a:pt x="1331" y="673100"/>
                  </a:lnTo>
                  <a:lnTo>
                    <a:pt x="1435" y="685800"/>
                  </a:lnTo>
                  <a:lnTo>
                    <a:pt x="1540" y="698500"/>
                  </a:lnTo>
                  <a:lnTo>
                    <a:pt x="1614" y="673100"/>
                  </a:lnTo>
                  <a:close/>
                </a:path>
                <a:path w="26670" h="2324100">
                  <a:moveTo>
                    <a:pt x="19910" y="444500"/>
                  </a:moveTo>
                  <a:lnTo>
                    <a:pt x="19946" y="584200"/>
                  </a:lnTo>
                  <a:lnTo>
                    <a:pt x="20063" y="635000"/>
                  </a:lnTo>
                  <a:lnTo>
                    <a:pt x="20165" y="698500"/>
                  </a:lnTo>
                  <a:lnTo>
                    <a:pt x="20526" y="698500"/>
                  </a:lnTo>
                  <a:lnTo>
                    <a:pt x="20400" y="609600"/>
                  </a:lnTo>
                  <a:lnTo>
                    <a:pt x="20274" y="567078"/>
                  </a:lnTo>
                  <a:lnTo>
                    <a:pt x="20174" y="533400"/>
                  </a:lnTo>
                  <a:lnTo>
                    <a:pt x="20061" y="495300"/>
                  </a:lnTo>
                  <a:lnTo>
                    <a:pt x="19948" y="457200"/>
                  </a:lnTo>
                  <a:lnTo>
                    <a:pt x="19910" y="444500"/>
                  </a:lnTo>
                  <a:close/>
                </a:path>
                <a:path w="26670" h="2324100">
                  <a:moveTo>
                    <a:pt x="18509" y="596900"/>
                  </a:moveTo>
                  <a:lnTo>
                    <a:pt x="1598" y="596900"/>
                  </a:lnTo>
                  <a:lnTo>
                    <a:pt x="1717" y="609600"/>
                  </a:lnTo>
                  <a:lnTo>
                    <a:pt x="1836" y="622300"/>
                  </a:lnTo>
                  <a:lnTo>
                    <a:pt x="1962" y="647700"/>
                  </a:lnTo>
                  <a:lnTo>
                    <a:pt x="2046" y="660400"/>
                  </a:lnTo>
                  <a:lnTo>
                    <a:pt x="2131" y="673100"/>
                  </a:lnTo>
                  <a:lnTo>
                    <a:pt x="2245" y="660400"/>
                  </a:lnTo>
                  <a:lnTo>
                    <a:pt x="18738" y="660400"/>
                  </a:lnTo>
                  <a:lnTo>
                    <a:pt x="18639" y="635000"/>
                  </a:lnTo>
                  <a:lnTo>
                    <a:pt x="18533" y="603805"/>
                  </a:lnTo>
                  <a:lnTo>
                    <a:pt x="18509" y="596900"/>
                  </a:lnTo>
                  <a:close/>
                </a:path>
                <a:path w="26670" h="2324100">
                  <a:moveTo>
                    <a:pt x="1701" y="355600"/>
                  </a:moveTo>
                  <a:lnTo>
                    <a:pt x="1483" y="368300"/>
                  </a:lnTo>
                  <a:lnTo>
                    <a:pt x="1394" y="609600"/>
                  </a:lnTo>
                  <a:lnTo>
                    <a:pt x="1600" y="609600"/>
                  </a:lnTo>
                  <a:lnTo>
                    <a:pt x="1598" y="596900"/>
                  </a:lnTo>
                  <a:lnTo>
                    <a:pt x="18509" y="596900"/>
                  </a:lnTo>
                  <a:lnTo>
                    <a:pt x="18407" y="567078"/>
                  </a:lnTo>
                  <a:lnTo>
                    <a:pt x="18292" y="533400"/>
                  </a:lnTo>
                  <a:lnTo>
                    <a:pt x="18249" y="520700"/>
                  </a:lnTo>
                  <a:lnTo>
                    <a:pt x="17155" y="520700"/>
                  </a:lnTo>
                  <a:lnTo>
                    <a:pt x="16723" y="508000"/>
                  </a:lnTo>
                  <a:lnTo>
                    <a:pt x="16818" y="444500"/>
                  </a:lnTo>
                  <a:lnTo>
                    <a:pt x="16930" y="431800"/>
                  </a:lnTo>
                  <a:lnTo>
                    <a:pt x="2614" y="431800"/>
                  </a:lnTo>
                  <a:lnTo>
                    <a:pt x="2551" y="399891"/>
                  </a:lnTo>
                  <a:lnTo>
                    <a:pt x="1885" y="399891"/>
                  </a:lnTo>
                  <a:lnTo>
                    <a:pt x="1761" y="369849"/>
                  </a:lnTo>
                  <a:lnTo>
                    <a:pt x="1701" y="355600"/>
                  </a:lnTo>
                  <a:close/>
                </a:path>
                <a:path w="26670" h="2324100">
                  <a:moveTo>
                    <a:pt x="19647" y="584200"/>
                  </a:moveTo>
                  <a:lnTo>
                    <a:pt x="19530" y="609600"/>
                  </a:lnTo>
                  <a:lnTo>
                    <a:pt x="19785" y="609600"/>
                  </a:lnTo>
                  <a:lnTo>
                    <a:pt x="19752" y="596900"/>
                  </a:lnTo>
                  <a:lnTo>
                    <a:pt x="19647" y="584200"/>
                  </a:lnTo>
                  <a:close/>
                </a:path>
                <a:path w="26670" h="2324100">
                  <a:moveTo>
                    <a:pt x="17219" y="482600"/>
                  </a:moveTo>
                  <a:lnTo>
                    <a:pt x="17155" y="520700"/>
                  </a:lnTo>
                  <a:lnTo>
                    <a:pt x="18249" y="520700"/>
                  </a:lnTo>
                  <a:lnTo>
                    <a:pt x="18162" y="495300"/>
                  </a:lnTo>
                  <a:lnTo>
                    <a:pt x="17439" y="495300"/>
                  </a:lnTo>
                  <a:lnTo>
                    <a:pt x="17219" y="482600"/>
                  </a:lnTo>
                  <a:close/>
                </a:path>
                <a:path w="26670" h="2324100">
                  <a:moveTo>
                    <a:pt x="17587" y="406400"/>
                  </a:moveTo>
                  <a:lnTo>
                    <a:pt x="17460" y="419100"/>
                  </a:lnTo>
                  <a:lnTo>
                    <a:pt x="17439" y="495300"/>
                  </a:lnTo>
                  <a:lnTo>
                    <a:pt x="18162" y="495300"/>
                  </a:lnTo>
                  <a:lnTo>
                    <a:pt x="18041" y="469900"/>
                  </a:lnTo>
                  <a:lnTo>
                    <a:pt x="17964" y="457200"/>
                  </a:lnTo>
                  <a:lnTo>
                    <a:pt x="17887" y="444500"/>
                  </a:lnTo>
                  <a:lnTo>
                    <a:pt x="17780" y="430910"/>
                  </a:lnTo>
                  <a:lnTo>
                    <a:pt x="17687" y="419100"/>
                  </a:lnTo>
                  <a:lnTo>
                    <a:pt x="17587" y="406400"/>
                  </a:lnTo>
                  <a:close/>
                </a:path>
                <a:path w="26670" h="2324100">
                  <a:moveTo>
                    <a:pt x="19136" y="419100"/>
                  </a:moveTo>
                  <a:lnTo>
                    <a:pt x="18859" y="430910"/>
                  </a:lnTo>
                  <a:lnTo>
                    <a:pt x="18646" y="444500"/>
                  </a:lnTo>
                  <a:lnTo>
                    <a:pt x="18699" y="457200"/>
                  </a:lnTo>
                  <a:lnTo>
                    <a:pt x="19136" y="469900"/>
                  </a:lnTo>
                  <a:lnTo>
                    <a:pt x="19136" y="419100"/>
                  </a:lnTo>
                  <a:close/>
                </a:path>
                <a:path w="26670" h="2324100">
                  <a:moveTo>
                    <a:pt x="975" y="444500"/>
                  </a:moveTo>
                  <a:lnTo>
                    <a:pt x="798" y="444500"/>
                  </a:lnTo>
                  <a:lnTo>
                    <a:pt x="804" y="457200"/>
                  </a:lnTo>
                  <a:lnTo>
                    <a:pt x="950" y="448445"/>
                  </a:lnTo>
                  <a:lnTo>
                    <a:pt x="975" y="444500"/>
                  </a:lnTo>
                  <a:close/>
                </a:path>
                <a:path w="26670" h="2324100">
                  <a:moveTo>
                    <a:pt x="2296" y="241300"/>
                  </a:moveTo>
                  <a:lnTo>
                    <a:pt x="2067" y="241300"/>
                  </a:lnTo>
                  <a:lnTo>
                    <a:pt x="2107" y="329359"/>
                  </a:lnTo>
                  <a:lnTo>
                    <a:pt x="2220" y="346026"/>
                  </a:lnTo>
                  <a:lnTo>
                    <a:pt x="2332" y="368300"/>
                  </a:lnTo>
                  <a:lnTo>
                    <a:pt x="2423" y="393700"/>
                  </a:lnTo>
                  <a:lnTo>
                    <a:pt x="2601" y="393700"/>
                  </a:lnTo>
                  <a:lnTo>
                    <a:pt x="2614" y="431800"/>
                  </a:lnTo>
                  <a:lnTo>
                    <a:pt x="3553" y="431800"/>
                  </a:lnTo>
                  <a:lnTo>
                    <a:pt x="3436" y="419100"/>
                  </a:lnTo>
                  <a:lnTo>
                    <a:pt x="3319" y="406400"/>
                  </a:lnTo>
                  <a:lnTo>
                    <a:pt x="3220" y="379545"/>
                  </a:lnTo>
                  <a:lnTo>
                    <a:pt x="3096" y="346026"/>
                  </a:lnTo>
                  <a:lnTo>
                    <a:pt x="3037" y="330200"/>
                  </a:lnTo>
                  <a:lnTo>
                    <a:pt x="2601" y="330200"/>
                  </a:lnTo>
                  <a:lnTo>
                    <a:pt x="2703" y="301705"/>
                  </a:lnTo>
                  <a:lnTo>
                    <a:pt x="2796" y="292100"/>
                  </a:lnTo>
                  <a:lnTo>
                    <a:pt x="2918" y="279400"/>
                  </a:lnTo>
                  <a:lnTo>
                    <a:pt x="3030" y="254000"/>
                  </a:lnTo>
                  <a:lnTo>
                    <a:pt x="2436" y="254000"/>
                  </a:lnTo>
                  <a:lnTo>
                    <a:pt x="2296" y="241300"/>
                  </a:lnTo>
                  <a:close/>
                </a:path>
                <a:path w="26670" h="2324100">
                  <a:moveTo>
                    <a:pt x="3388" y="279400"/>
                  </a:moveTo>
                  <a:lnTo>
                    <a:pt x="3426" y="324631"/>
                  </a:lnTo>
                  <a:lnTo>
                    <a:pt x="3553" y="431800"/>
                  </a:lnTo>
                  <a:lnTo>
                    <a:pt x="16930" y="431800"/>
                  </a:lnTo>
                  <a:lnTo>
                    <a:pt x="17043" y="419100"/>
                  </a:lnTo>
                  <a:lnTo>
                    <a:pt x="17155" y="406400"/>
                  </a:lnTo>
                  <a:lnTo>
                    <a:pt x="17268" y="393700"/>
                  </a:lnTo>
                  <a:lnTo>
                    <a:pt x="17363" y="379545"/>
                  </a:lnTo>
                  <a:lnTo>
                    <a:pt x="17439" y="368300"/>
                  </a:lnTo>
                  <a:lnTo>
                    <a:pt x="17525" y="355600"/>
                  </a:lnTo>
                  <a:lnTo>
                    <a:pt x="3947" y="355600"/>
                  </a:lnTo>
                  <a:lnTo>
                    <a:pt x="3847" y="338703"/>
                  </a:lnTo>
                  <a:lnTo>
                    <a:pt x="3754" y="317500"/>
                  </a:lnTo>
                  <a:lnTo>
                    <a:pt x="3642" y="296713"/>
                  </a:lnTo>
                  <a:lnTo>
                    <a:pt x="3602" y="292100"/>
                  </a:lnTo>
                  <a:lnTo>
                    <a:pt x="3388" y="279400"/>
                  </a:lnTo>
                  <a:close/>
                </a:path>
                <a:path w="26670" h="2324100">
                  <a:moveTo>
                    <a:pt x="18690" y="266700"/>
                  </a:moveTo>
                  <a:lnTo>
                    <a:pt x="18603" y="279400"/>
                  </a:lnTo>
                  <a:lnTo>
                    <a:pt x="17921" y="279400"/>
                  </a:lnTo>
                  <a:lnTo>
                    <a:pt x="17938" y="296713"/>
                  </a:lnTo>
                  <a:lnTo>
                    <a:pt x="18064" y="379545"/>
                  </a:lnTo>
                  <a:lnTo>
                    <a:pt x="18162" y="399891"/>
                  </a:lnTo>
                  <a:lnTo>
                    <a:pt x="18278" y="419100"/>
                  </a:lnTo>
                  <a:lnTo>
                    <a:pt x="18404" y="379545"/>
                  </a:lnTo>
                  <a:lnTo>
                    <a:pt x="18463" y="304800"/>
                  </a:lnTo>
                  <a:lnTo>
                    <a:pt x="18815" y="304800"/>
                  </a:lnTo>
                  <a:lnTo>
                    <a:pt x="18690" y="266700"/>
                  </a:lnTo>
                  <a:close/>
                </a:path>
                <a:path w="26670" h="2324100">
                  <a:moveTo>
                    <a:pt x="2058" y="329359"/>
                  </a:moveTo>
                  <a:lnTo>
                    <a:pt x="1932" y="330200"/>
                  </a:lnTo>
                  <a:lnTo>
                    <a:pt x="1885" y="399891"/>
                  </a:lnTo>
                  <a:lnTo>
                    <a:pt x="2551" y="399891"/>
                  </a:lnTo>
                  <a:lnTo>
                    <a:pt x="2601" y="393700"/>
                  </a:lnTo>
                  <a:lnTo>
                    <a:pt x="2423" y="393700"/>
                  </a:lnTo>
                  <a:lnTo>
                    <a:pt x="2297" y="379545"/>
                  </a:lnTo>
                  <a:lnTo>
                    <a:pt x="2174" y="347439"/>
                  </a:lnTo>
                  <a:lnTo>
                    <a:pt x="2058" y="329359"/>
                  </a:lnTo>
                  <a:close/>
                </a:path>
                <a:path w="26670" h="2324100">
                  <a:moveTo>
                    <a:pt x="19251" y="330200"/>
                  </a:moveTo>
                  <a:lnTo>
                    <a:pt x="18952" y="330200"/>
                  </a:lnTo>
                  <a:lnTo>
                    <a:pt x="18873" y="369849"/>
                  </a:lnTo>
                  <a:lnTo>
                    <a:pt x="19212" y="379545"/>
                  </a:lnTo>
                  <a:lnTo>
                    <a:pt x="19251" y="330200"/>
                  </a:lnTo>
                  <a:close/>
                </a:path>
                <a:path w="26670" h="2324100">
                  <a:moveTo>
                    <a:pt x="4036" y="241300"/>
                  </a:moveTo>
                  <a:lnTo>
                    <a:pt x="3947" y="355600"/>
                  </a:lnTo>
                  <a:lnTo>
                    <a:pt x="17525" y="355600"/>
                  </a:lnTo>
                  <a:lnTo>
                    <a:pt x="17563" y="279400"/>
                  </a:lnTo>
                  <a:lnTo>
                    <a:pt x="14323" y="279400"/>
                  </a:lnTo>
                  <a:lnTo>
                    <a:pt x="14053" y="266700"/>
                  </a:lnTo>
                  <a:lnTo>
                    <a:pt x="11618" y="266700"/>
                  </a:lnTo>
                  <a:lnTo>
                    <a:pt x="11601" y="254000"/>
                  </a:lnTo>
                  <a:lnTo>
                    <a:pt x="4201" y="254000"/>
                  </a:lnTo>
                  <a:lnTo>
                    <a:pt x="4036" y="241300"/>
                  </a:lnTo>
                  <a:close/>
                </a:path>
                <a:path w="26670" h="2324100">
                  <a:moveTo>
                    <a:pt x="2950" y="306599"/>
                  </a:moveTo>
                  <a:lnTo>
                    <a:pt x="2859" y="317500"/>
                  </a:lnTo>
                  <a:lnTo>
                    <a:pt x="2774" y="330200"/>
                  </a:lnTo>
                  <a:lnTo>
                    <a:pt x="3037" y="330200"/>
                  </a:lnTo>
                  <a:lnTo>
                    <a:pt x="2950" y="306599"/>
                  </a:lnTo>
                  <a:close/>
                </a:path>
                <a:path w="26670" h="2324100">
                  <a:moveTo>
                    <a:pt x="18815" y="304800"/>
                  </a:moveTo>
                  <a:lnTo>
                    <a:pt x="18463" y="304800"/>
                  </a:lnTo>
                  <a:lnTo>
                    <a:pt x="18629" y="317500"/>
                  </a:lnTo>
                  <a:lnTo>
                    <a:pt x="18734" y="329359"/>
                  </a:lnTo>
                  <a:lnTo>
                    <a:pt x="18815" y="304800"/>
                  </a:lnTo>
                  <a:close/>
                </a:path>
                <a:path w="26670" h="2324100">
                  <a:moveTo>
                    <a:pt x="19840" y="279400"/>
                  </a:moveTo>
                  <a:lnTo>
                    <a:pt x="19725" y="292100"/>
                  </a:lnTo>
                  <a:lnTo>
                    <a:pt x="19682" y="304800"/>
                  </a:lnTo>
                  <a:lnTo>
                    <a:pt x="19900" y="304800"/>
                  </a:lnTo>
                  <a:lnTo>
                    <a:pt x="19840" y="279400"/>
                  </a:lnTo>
                  <a:close/>
                </a:path>
                <a:path w="26670" h="2324100">
                  <a:moveTo>
                    <a:pt x="14244" y="203200"/>
                  </a:moveTo>
                  <a:lnTo>
                    <a:pt x="14323" y="279400"/>
                  </a:lnTo>
                  <a:lnTo>
                    <a:pt x="17563" y="279400"/>
                  </a:lnTo>
                  <a:lnTo>
                    <a:pt x="17544" y="254000"/>
                  </a:lnTo>
                  <a:lnTo>
                    <a:pt x="14552" y="254000"/>
                  </a:lnTo>
                  <a:lnTo>
                    <a:pt x="14502" y="228600"/>
                  </a:lnTo>
                  <a:lnTo>
                    <a:pt x="14390" y="215900"/>
                  </a:lnTo>
                  <a:lnTo>
                    <a:pt x="14244" y="203200"/>
                  </a:lnTo>
                  <a:close/>
                </a:path>
                <a:path w="26670" h="2324100">
                  <a:moveTo>
                    <a:pt x="11673" y="0"/>
                  </a:moveTo>
                  <a:lnTo>
                    <a:pt x="11714" y="101600"/>
                  </a:lnTo>
                  <a:lnTo>
                    <a:pt x="11829" y="254000"/>
                  </a:lnTo>
                  <a:lnTo>
                    <a:pt x="11618" y="266700"/>
                  </a:lnTo>
                  <a:lnTo>
                    <a:pt x="14053" y="266700"/>
                  </a:lnTo>
                  <a:lnTo>
                    <a:pt x="13966" y="241300"/>
                  </a:lnTo>
                  <a:lnTo>
                    <a:pt x="13897" y="228600"/>
                  </a:lnTo>
                  <a:lnTo>
                    <a:pt x="13828" y="215900"/>
                  </a:lnTo>
                  <a:lnTo>
                    <a:pt x="13523" y="215900"/>
                  </a:lnTo>
                  <a:lnTo>
                    <a:pt x="13497" y="165100"/>
                  </a:lnTo>
                  <a:lnTo>
                    <a:pt x="15351" y="165100"/>
                  </a:lnTo>
                  <a:lnTo>
                    <a:pt x="15324" y="152400"/>
                  </a:lnTo>
                  <a:lnTo>
                    <a:pt x="14653" y="152400"/>
                  </a:lnTo>
                  <a:lnTo>
                    <a:pt x="14196" y="139700"/>
                  </a:lnTo>
                  <a:lnTo>
                    <a:pt x="13764" y="139700"/>
                  </a:lnTo>
                  <a:lnTo>
                    <a:pt x="13370" y="127000"/>
                  </a:lnTo>
                  <a:lnTo>
                    <a:pt x="12380" y="127000"/>
                  </a:lnTo>
                  <a:lnTo>
                    <a:pt x="12335" y="88900"/>
                  </a:lnTo>
                  <a:lnTo>
                    <a:pt x="12164" y="88900"/>
                  </a:lnTo>
                  <a:lnTo>
                    <a:pt x="12050" y="78153"/>
                  </a:lnTo>
                  <a:lnTo>
                    <a:pt x="11969" y="63500"/>
                  </a:lnTo>
                  <a:lnTo>
                    <a:pt x="11851" y="38100"/>
                  </a:lnTo>
                  <a:lnTo>
                    <a:pt x="11732" y="12700"/>
                  </a:lnTo>
                  <a:lnTo>
                    <a:pt x="11673" y="0"/>
                  </a:lnTo>
                  <a:close/>
                </a:path>
                <a:path w="26670" h="2324100">
                  <a:moveTo>
                    <a:pt x="2469" y="167355"/>
                  </a:moveTo>
                  <a:lnTo>
                    <a:pt x="2313" y="177800"/>
                  </a:lnTo>
                  <a:lnTo>
                    <a:pt x="2218" y="193524"/>
                  </a:lnTo>
                  <a:lnTo>
                    <a:pt x="2113" y="228600"/>
                  </a:lnTo>
                  <a:lnTo>
                    <a:pt x="2253" y="241300"/>
                  </a:lnTo>
                  <a:lnTo>
                    <a:pt x="2436" y="254000"/>
                  </a:lnTo>
                  <a:lnTo>
                    <a:pt x="3030" y="254000"/>
                  </a:lnTo>
                  <a:lnTo>
                    <a:pt x="2950" y="241300"/>
                  </a:lnTo>
                  <a:lnTo>
                    <a:pt x="2871" y="228600"/>
                  </a:lnTo>
                  <a:lnTo>
                    <a:pt x="2639" y="228600"/>
                  </a:lnTo>
                  <a:lnTo>
                    <a:pt x="2519" y="177800"/>
                  </a:lnTo>
                  <a:lnTo>
                    <a:pt x="2469" y="167355"/>
                  </a:lnTo>
                  <a:close/>
                </a:path>
                <a:path w="26670" h="2324100">
                  <a:moveTo>
                    <a:pt x="4333" y="177800"/>
                  </a:moveTo>
                  <a:lnTo>
                    <a:pt x="4240" y="186194"/>
                  </a:lnTo>
                  <a:lnTo>
                    <a:pt x="4201" y="254000"/>
                  </a:lnTo>
                  <a:lnTo>
                    <a:pt x="11601" y="254000"/>
                  </a:lnTo>
                  <a:lnTo>
                    <a:pt x="11584" y="241300"/>
                  </a:lnTo>
                  <a:lnTo>
                    <a:pt x="4633" y="241300"/>
                  </a:lnTo>
                  <a:lnTo>
                    <a:pt x="4538" y="215900"/>
                  </a:lnTo>
                  <a:lnTo>
                    <a:pt x="4433" y="190500"/>
                  </a:lnTo>
                  <a:lnTo>
                    <a:pt x="4333" y="177800"/>
                  </a:lnTo>
                  <a:close/>
                </a:path>
                <a:path w="26670" h="2324100">
                  <a:moveTo>
                    <a:pt x="15351" y="165100"/>
                  </a:moveTo>
                  <a:lnTo>
                    <a:pt x="13878" y="165100"/>
                  </a:lnTo>
                  <a:lnTo>
                    <a:pt x="14056" y="177800"/>
                  </a:lnTo>
                  <a:lnTo>
                    <a:pt x="14162" y="190500"/>
                  </a:lnTo>
                  <a:lnTo>
                    <a:pt x="14882" y="190500"/>
                  </a:lnTo>
                  <a:lnTo>
                    <a:pt x="14755" y="254000"/>
                  </a:lnTo>
                  <a:lnTo>
                    <a:pt x="17544" y="254000"/>
                  </a:lnTo>
                  <a:lnTo>
                    <a:pt x="17534" y="241300"/>
                  </a:lnTo>
                  <a:lnTo>
                    <a:pt x="16939" y="241300"/>
                  </a:lnTo>
                  <a:lnTo>
                    <a:pt x="16939" y="215900"/>
                  </a:lnTo>
                  <a:lnTo>
                    <a:pt x="16215" y="215900"/>
                  </a:lnTo>
                  <a:lnTo>
                    <a:pt x="15377" y="177800"/>
                  </a:lnTo>
                  <a:lnTo>
                    <a:pt x="15351" y="165100"/>
                  </a:lnTo>
                  <a:close/>
                </a:path>
                <a:path w="26670" h="2324100">
                  <a:moveTo>
                    <a:pt x="5533" y="78153"/>
                  </a:moveTo>
                  <a:lnTo>
                    <a:pt x="5422" y="82938"/>
                  </a:lnTo>
                  <a:lnTo>
                    <a:pt x="5344" y="88900"/>
                  </a:lnTo>
                  <a:lnTo>
                    <a:pt x="5052" y="88900"/>
                  </a:lnTo>
                  <a:lnTo>
                    <a:pt x="5052" y="228600"/>
                  </a:lnTo>
                  <a:lnTo>
                    <a:pt x="4633" y="241300"/>
                  </a:lnTo>
                  <a:lnTo>
                    <a:pt x="11584" y="241300"/>
                  </a:lnTo>
                  <a:lnTo>
                    <a:pt x="11493" y="215900"/>
                  </a:lnTo>
                  <a:lnTo>
                    <a:pt x="11419" y="203200"/>
                  </a:lnTo>
                  <a:lnTo>
                    <a:pt x="11321" y="186194"/>
                  </a:lnTo>
                  <a:lnTo>
                    <a:pt x="11198" y="165100"/>
                  </a:lnTo>
                  <a:lnTo>
                    <a:pt x="11164" y="152400"/>
                  </a:lnTo>
                  <a:lnTo>
                    <a:pt x="8684" y="152400"/>
                  </a:lnTo>
                  <a:lnTo>
                    <a:pt x="8259" y="139700"/>
                  </a:lnTo>
                  <a:lnTo>
                    <a:pt x="6525" y="139700"/>
                  </a:lnTo>
                  <a:lnTo>
                    <a:pt x="6284" y="127000"/>
                  </a:lnTo>
                  <a:lnTo>
                    <a:pt x="6030" y="127000"/>
                  </a:lnTo>
                  <a:lnTo>
                    <a:pt x="5935" y="118343"/>
                  </a:lnTo>
                  <a:lnTo>
                    <a:pt x="5891" y="114300"/>
                  </a:lnTo>
                  <a:lnTo>
                    <a:pt x="5779" y="101600"/>
                  </a:lnTo>
                  <a:lnTo>
                    <a:pt x="5662" y="88900"/>
                  </a:lnTo>
                  <a:lnTo>
                    <a:pt x="5590" y="82938"/>
                  </a:lnTo>
                  <a:lnTo>
                    <a:pt x="5533" y="78153"/>
                  </a:lnTo>
                  <a:close/>
                </a:path>
                <a:path w="26670" h="2324100">
                  <a:moveTo>
                    <a:pt x="17113" y="193524"/>
                  </a:moveTo>
                  <a:lnTo>
                    <a:pt x="17015" y="203200"/>
                  </a:lnTo>
                  <a:lnTo>
                    <a:pt x="16939" y="241300"/>
                  </a:lnTo>
                  <a:lnTo>
                    <a:pt x="17534" y="241300"/>
                  </a:lnTo>
                  <a:lnTo>
                    <a:pt x="17434" y="215900"/>
                  </a:lnTo>
                  <a:lnTo>
                    <a:pt x="17343" y="203200"/>
                  </a:lnTo>
                  <a:lnTo>
                    <a:pt x="17113" y="193524"/>
                  </a:lnTo>
                  <a:close/>
                </a:path>
                <a:path w="26670" h="2324100">
                  <a:moveTo>
                    <a:pt x="2791" y="215900"/>
                  </a:moveTo>
                  <a:lnTo>
                    <a:pt x="2639" y="228600"/>
                  </a:lnTo>
                  <a:lnTo>
                    <a:pt x="2871" y="228600"/>
                  </a:lnTo>
                  <a:lnTo>
                    <a:pt x="2791" y="215900"/>
                  </a:lnTo>
                  <a:close/>
                </a:path>
                <a:path w="26670" h="2324100">
                  <a:moveTo>
                    <a:pt x="17937" y="167355"/>
                  </a:moveTo>
                  <a:lnTo>
                    <a:pt x="17888" y="215900"/>
                  </a:lnTo>
                  <a:lnTo>
                    <a:pt x="18101" y="228600"/>
                  </a:lnTo>
                  <a:lnTo>
                    <a:pt x="17998" y="186194"/>
                  </a:lnTo>
                  <a:lnTo>
                    <a:pt x="17937" y="167355"/>
                  </a:lnTo>
                  <a:close/>
                </a:path>
                <a:path w="26670" h="2324100">
                  <a:moveTo>
                    <a:pt x="17066" y="127000"/>
                  </a:moveTo>
                  <a:lnTo>
                    <a:pt x="16875" y="127000"/>
                  </a:lnTo>
                  <a:lnTo>
                    <a:pt x="16693" y="139700"/>
                  </a:lnTo>
                  <a:lnTo>
                    <a:pt x="16444" y="139700"/>
                  </a:lnTo>
                  <a:lnTo>
                    <a:pt x="16414" y="152400"/>
                  </a:lnTo>
                  <a:lnTo>
                    <a:pt x="16299" y="186194"/>
                  </a:lnTo>
                  <a:lnTo>
                    <a:pt x="16215" y="215900"/>
                  </a:lnTo>
                  <a:lnTo>
                    <a:pt x="16939" y="215900"/>
                  </a:lnTo>
                  <a:lnTo>
                    <a:pt x="16938" y="139700"/>
                  </a:lnTo>
                  <a:lnTo>
                    <a:pt x="17066" y="127000"/>
                  </a:lnTo>
                  <a:close/>
                </a:path>
                <a:path w="26670" h="2324100">
                  <a:moveTo>
                    <a:pt x="14691" y="190500"/>
                  </a:moveTo>
                  <a:lnTo>
                    <a:pt x="14291" y="190500"/>
                  </a:lnTo>
                  <a:lnTo>
                    <a:pt x="14329" y="193524"/>
                  </a:lnTo>
                  <a:lnTo>
                    <a:pt x="14449" y="203200"/>
                  </a:lnTo>
                  <a:lnTo>
                    <a:pt x="14640" y="203200"/>
                  </a:lnTo>
                  <a:lnTo>
                    <a:pt x="14691" y="190500"/>
                  </a:lnTo>
                  <a:close/>
                </a:path>
                <a:path w="26670" h="2324100">
                  <a:moveTo>
                    <a:pt x="9209" y="88900"/>
                  </a:moveTo>
                  <a:lnTo>
                    <a:pt x="8316" y="88900"/>
                  </a:lnTo>
                  <a:lnTo>
                    <a:pt x="8434" y="101600"/>
                  </a:lnTo>
                  <a:lnTo>
                    <a:pt x="8472" y="114300"/>
                  </a:lnTo>
                  <a:lnTo>
                    <a:pt x="8580" y="139700"/>
                  </a:lnTo>
                  <a:lnTo>
                    <a:pt x="8684" y="152400"/>
                  </a:lnTo>
                  <a:lnTo>
                    <a:pt x="11164" y="152400"/>
                  </a:lnTo>
                  <a:lnTo>
                    <a:pt x="11131" y="139700"/>
                  </a:lnTo>
                  <a:lnTo>
                    <a:pt x="9243" y="139700"/>
                  </a:lnTo>
                  <a:lnTo>
                    <a:pt x="9209" y="88900"/>
                  </a:lnTo>
                  <a:close/>
                </a:path>
                <a:path w="26670" h="2324100">
                  <a:moveTo>
                    <a:pt x="15103" y="103531"/>
                  </a:moveTo>
                  <a:lnTo>
                    <a:pt x="14683" y="114300"/>
                  </a:lnTo>
                  <a:lnTo>
                    <a:pt x="14653" y="152400"/>
                  </a:lnTo>
                  <a:lnTo>
                    <a:pt x="15324" y="152400"/>
                  </a:lnTo>
                  <a:lnTo>
                    <a:pt x="15206" y="114300"/>
                  </a:lnTo>
                  <a:lnTo>
                    <a:pt x="15103" y="103531"/>
                  </a:lnTo>
                  <a:close/>
                </a:path>
                <a:path w="26670" h="2324100">
                  <a:moveTo>
                    <a:pt x="8443" y="0"/>
                  </a:moveTo>
                  <a:lnTo>
                    <a:pt x="8197" y="12700"/>
                  </a:lnTo>
                  <a:lnTo>
                    <a:pt x="8089" y="25400"/>
                  </a:lnTo>
                  <a:lnTo>
                    <a:pt x="8030" y="38100"/>
                  </a:lnTo>
                  <a:lnTo>
                    <a:pt x="7935" y="50800"/>
                  </a:lnTo>
                  <a:lnTo>
                    <a:pt x="7503" y="50800"/>
                  </a:lnTo>
                  <a:lnTo>
                    <a:pt x="7427" y="63500"/>
                  </a:lnTo>
                  <a:lnTo>
                    <a:pt x="7351" y="76200"/>
                  </a:lnTo>
                  <a:lnTo>
                    <a:pt x="6678" y="76200"/>
                  </a:lnTo>
                  <a:lnTo>
                    <a:pt x="6566" y="78153"/>
                  </a:lnTo>
                  <a:lnTo>
                    <a:pt x="6525" y="139700"/>
                  </a:lnTo>
                  <a:lnTo>
                    <a:pt x="8259" y="139700"/>
                  </a:lnTo>
                  <a:lnTo>
                    <a:pt x="8316" y="88900"/>
                  </a:lnTo>
                  <a:lnTo>
                    <a:pt x="9209" y="88900"/>
                  </a:lnTo>
                  <a:lnTo>
                    <a:pt x="9224" y="63500"/>
                  </a:lnTo>
                  <a:lnTo>
                    <a:pt x="8900" y="63500"/>
                  </a:lnTo>
                  <a:lnTo>
                    <a:pt x="8693" y="50800"/>
                  </a:lnTo>
                  <a:lnTo>
                    <a:pt x="7935" y="50800"/>
                  </a:lnTo>
                  <a:lnTo>
                    <a:pt x="7795" y="38100"/>
                  </a:lnTo>
                  <a:lnTo>
                    <a:pt x="8630" y="38100"/>
                  </a:lnTo>
                  <a:lnTo>
                    <a:pt x="8505" y="12700"/>
                  </a:lnTo>
                  <a:lnTo>
                    <a:pt x="8443" y="0"/>
                  </a:lnTo>
                  <a:close/>
                </a:path>
                <a:path w="26670" h="2324100">
                  <a:moveTo>
                    <a:pt x="10154" y="101600"/>
                  </a:moveTo>
                  <a:lnTo>
                    <a:pt x="9878" y="101600"/>
                  </a:lnTo>
                  <a:lnTo>
                    <a:pt x="9954" y="139700"/>
                  </a:lnTo>
                  <a:lnTo>
                    <a:pt x="10322" y="139700"/>
                  </a:lnTo>
                  <a:lnTo>
                    <a:pt x="10210" y="114300"/>
                  </a:lnTo>
                  <a:lnTo>
                    <a:pt x="10154" y="101600"/>
                  </a:lnTo>
                  <a:close/>
                </a:path>
                <a:path w="26670" h="2324100">
                  <a:moveTo>
                    <a:pt x="10551" y="38100"/>
                  </a:moveTo>
                  <a:lnTo>
                    <a:pt x="10433" y="76200"/>
                  </a:lnTo>
                  <a:lnTo>
                    <a:pt x="10322" y="139700"/>
                  </a:lnTo>
                  <a:lnTo>
                    <a:pt x="10932" y="139700"/>
                  </a:lnTo>
                  <a:lnTo>
                    <a:pt x="10813" y="101600"/>
                  </a:lnTo>
                  <a:lnTo>
                    <a:pt x="10694" y="63500"/>
                  </a:lnTo>
                  <a:lnTo>
                    <a:pt x="10654" y="50800"/>
                  </a:lnTo>
                  <a:lnTo>
                    <a:pt x="10551" y="38100"/>
                  </a:lnTo>
                  <a:close/>
                </a:path>
                <a:path w="26670" h="2324100">
                  <a:moveTo>
                    <a:pt x="11097" y="127000"/>
                  </a:moveTo>
                  <a:lnTo>
                    <a:pt x="10932" y="139700"/>
                  </a:lnTo>
                  <a:lnTo>
                    <a:pt x="11131" y="139700"/>
                  </a:lnTo>
                  <a:lnTo>
                    <a:pt x="11097" y="127000"/>
                  </a:lnTo>
                  <a:close/>
                </a:path>
                <a:path w="26670" h="2324100">
                  <a:moveTo>
                    <a:pt x="14051" y="103531"/>
                  </a:moveTo>
                  <a:lnTo>
                    <a:pt x="13868" y="114300"/>
                  </a:lnTo>
                  <a:lnTo>
                    <a:pt x="13764" y="139700"/>
                  </a:lnTo>
                  <a:lnTo>
                    <a:pt x="14196" y="139700"/>
                  </a:lnTo>
                  <a:lnTo>
                    <a:pt x="14091" y="114300"/>
                  </a:lnTo>
                  <a:lnTo>
                    <a:pt x="14051" y="103531"/>
                  </a:lnTo>
                  <a:close/>
                </a:path>
                <a:path w="26670" h="2324100">
                  <a:moveTo>
                    <a:pt x="6170" y="114300"/>
                  </a:moveTo>
                  <a:lnTo>
                    <a:pt x="6030" y="114300"/>
                  </a:lnTo>
                  <a:lnTo>
                    <a:pt x="6030" y="127000"/>
                  </a:lnTo>
                  <a:lnTo>
                    <a:pt x="6284" y="127000"/>
                  </a:lnTo>
                  <a:lnTo>
                    <a:pt x="6170" y="114300"/>
                  </a:lnTo>
                  <a:close/>
                </a:path>
                <a:path w="26670" h="2324100">
                  <a:moveTo>
                    <a:pt x="12964" y="50800"/>
                  </a:moveTo>
                  <a:lnTo>
                    <a:pt x="12824" y="50800"/>
                  </a:lnTo>
                  <a:lnTo>
                    <a:pt x="12710" y="88900"/>
                  </a:lnTo>
                  <a:lnTo>
                    <a:pt x="13002" y="88900"/>
                  </a:lnTo>
                  <a:lnTo>
                    <a:pt x="13139" y="101600"/>
                  </a:lnTo>
                  <a:lnTo>
                    <a:pt x="13016" y="63500"/>
                  </a:lnTo>
                  <a:lnTo>
                    <a:pt x="12964" y="50800"/>
                  </a:lnTo>
                  <a:close/>
                </a:path>
                <a:path w="26670" h="2324100">
                  <a:moveTo>
                    <a:pt x="12322" y="78153"/>
                  </a:moveTo>
                  <a:lnTo>
                    <a:pt x="12197" y="82938"/>
                  </a:lnTo>
                  <a:lnTo>
                    <a:pt x="12164" y="88900"/>
                  </a:lnTo>
                  <a:lnTo>
                    <a:pt x="12335" y="88900"/>
                  </a:lnTo>
                  <a:lnTo>
                    <a:pt x="12322" y="78153"/>
                  </a:lnTo>
                  <a:close/>
                </a:path>
                <a:path w="26670" h="2324100">
                  <a:moveTo>
                    <a:pt x="6893" y="63500"/>
                  </a:moveTo>
                  <a:lnTo>
                    <a:pt x="6576" y="63500"/>
                  </a:lnTo>
                  <a:lnTo>
                    <a:pt x="6567" y="76200"/>
                  </a:lnTo>
                  <a:lnTo>
                    <a:pt x="6893" y="63500"/>
                  </a:lnTo>
                  <a:close/>
                </a:path>
                <a:path w="26670" h="2324100">
                  <a:moveTo>
                    <a:pt x="7038" y="13875"/>
                  </a:moveTo>
                  <a:lnTo>
                    <a:pt x="6932" y="25400"/>
                  </a:lnTo>
                  <a:lnTo>
                    <a:pt x="6881" y="76200"/>
                  </a:lnTo>
                  <a:lnTo>
                    <a:pt x="7351" y="76200"/>
                  </a:lnTo>
                  <a:lnTo>
                    <a:pt x="7237" y="63500"/>
                  </a:lnTo>
                  <a:lnTo>
                    <a:pt x="7178" y="38100"/>
                  </a:lnTo>
                  <a:lnTo>
                    <a:pt x="7106" y="25400"/>
                  </a:lnTo>
                  <a:lnTo>
                    <a:pt x="7038" y="13875"/>
                  </a:lnTo>
                  <a:close/>
                </a:path>
                <a:path w="26670" h="2324100">
                  <a:moveTo>
                    <a:pt x="9262" y="38100"/>
                  </a:moveTo>
                  <a:lnTo>
                    <a:pt x="9056" y="50800"/>
                  </a:lnTo>
                  <a:lnTo>
                    <a:pt x="8900" y="63500"/>
                  </a:lnTo>
                  <a:lnTo>
                    <a:pt x="9224" y="63500"/>
                  </a:lnTo>
                  <a:lnTo>
                    <a:pt x="9262" y="38100"/>
                  </a:lnTo>
                  <a:close/>
                </a:path>
                <a:path w="26670" h="2324100">
                  <a:moveTo>
                    <a:pt x="170" y="718521"/>
                  </a:moveTo>
                  <a:lnTo>
                    <a:pt x="0" y="718521"/>
                  </a:lnTo>
                  <a:lnTo>
                    <a:pt x="20" y="734829"/>
                  </a:lnTo>
                  <a:lnTo>
                    <a:pt x="170" y="718521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9923" y="5257469"/>
              <a:ext cx="126657" cy="121665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5652782" y="3036455"/>
              <a:ext cx="996315" cy="2222500"/>
            </a:xfrm>
            <a:custGeom>
              <a:avLst/>
              <a:gdLst/>
              <a:ahLst/>
              <a:cxnLst/>
              <a:rect l="l" t="t" r="r" b="b"/>
              <a:pathLst>
                <a:path w="996315" h="2222500">
                  <a:moveTo>
                    <a:pt x="614601" y="1358900"/>
                  </a:moveTo>
                  <a:lnTo>
                    <a:pt x="593199" y="1358900"/>
                  </a:lnTo>
                  <a:lnTo>
                    <a:pt x="594729" y="1371609"/>
                  </a:lnTo>
                  <a:lnTo>
                    <a:pt x="598100" y="1371609"/>
                  </a:lnTo>
                  <a:lnTo>
                    <a:pt x="601713" y="1384300"/>
                  </a:lnTo>
                  <a:lnTo>
                    <a:pt x="604258" y="1384300"/>
                  </a:lnTo>
                  <a:lnTo>
                    <a:pt x="607288" y="1397000"/>
                  </a:lnTo>
                  <a:lnTo>
                    <a:pt x="612062" y="1409700"/>
                  </a:lnTo>
                  <a:lnTo>
                    <a:pt x="623692" y="1435100"/>
                  </a:lnTo>
                  <a:lnTo>
                    <a:pt x="634286" y="1460500"/>
                  </a:lnTo>
                  <a:lnTo>
                    <a:pt x="635952" y="1460500"/>
                  </a:lnTo>
                  <a:lnTo>
                    <a:pt x="644200" y="1485900"/>
                  </a:lnTo>
                  <a:lnTo>
                    <a:pt x="655064" y="1498600"/>
                  </a:lnTo>
                  <a:lnTo>
                    <a:pt x="665497" y="1524000"/>
                  </a:lnTo>
                  <a:lnTo>
                    <a:pt x="672452" y="1536700"/>
                  </a:lnTo>
                  <a:lnTo>
                    <a:pt x="680752" y="1562100"/>
                  </a:lnTo>
                  <a:lnTo>
                    <a:pt x="688867" y="1574800"/>
                  </a:lnTo>
                  <a:lnTo>
                    <a:pt x="696819" y="1600200"/>
                  </a:lnTo>
                  <a:lnTo>
                    <a:pt x="704634" y="1612900"/>
                  </a:lnTo>
                  <a:lnTo>
                    <a:pt x="720006" y="1651000"/>
                  </a:lnTo>
                  <a:lnTo>
                    <a:pt x="735261" y="1676400"/>
                  </a:lnTo>
                  <a:lnTo>
                    <a:pt x="750652" y="1714500"/>
                  </a:lnTo>
                  <a:lnTo>
                    <a:pt x="766432" y="1752600"/>
                  </a:lnTo>
                  <a:lnTo>
                    <a:pt x="810385" y="1854200"/>
                  </a:lnTo>
                  <a:lnTo>
                    <a:pt x="823532" y="1879600"/>
                  </a:lnTo>
                  <a:lnTo>
                    <a:pt x="853821" y="1943100"/>
                  </a:lnTo>
                  <a:lnTo>
                    <a:pt x="875360" y="1993900"/>
                  </a:lnTo>
                  <a:lnTo>
                    <a:pt x="897047" y="2044700"/>
                  </a:lnTo>
                  <a:lnTo>
                    <a:pt x="918888" y="2082800"/>
                  </a:lnTo>
                  <a:lnTo>
                    <a:pt x="940892" y="2133600"/>
                  </a:lnTo>
                  <a:lnTo>
                    <a:pt x="953719" y="2159000"/>
                  </a:lnTo>
                  <a:lnTo>
                    <a:pt x="966318" y="2184400"/>
                  </a:lnTo>
                  <a:lnTo>
                    <a:pt x="977663" y="2209800"/>
                  </a:lnTo>
                  <a:lnTo>
                    <a:pt x="986739" y="2222500"/>
                  </a:lnTo>
                  <a:lnTo>
                    <a:pt x="996226" y="2222500"/>
                  </a:lnTo>
                  <a:lnTo>
                    <a:pt x="992073" y="2209800"/>
                  </a:lnTo>
                  <a:lnTo>
                    <a:pt x="989475" y="2197100"/>
                  </a:lnTo>
                  <a:lnTo>
                    <a:pt x="985413" y="2197100"/>
                  </a:lnTo>
                  <a:lnTo>
                    <a:pt x="980802" y="2184400"/>
                  </a:lnTo>
                  <a:lnTo>
                    <a:pt x="976553" y="2171700"/>
                  </a:lnTo>
                  <a:lnTo>
                    <a:pt x="966389" y="2146300"/>
                  </a:lnTo>
                  <a:lnTo>
                    <a:pt x="957395" y="2120900"/>
                  </a:lnTo>
                  <a:lnTo>
                    <a:pt x="944592" y="2095500"/>
                  </a:lnTo>
                  <a:lnTo>
                    <a:pt x="922997" y="2044700"/>
                  </a:lnTo>
                  <a:lnTo>
                    <a:pt x="908172" y="2019300"/>
                  </a:lnTo>
                  <a:lnTo>
                    <a:pt x="893478" y="1981200"/>
                  </a:lnTo>
                  <a:lnTo>
                    <a:pt x="871448" y="1930400"/>
                  </a:lnTo>
                  <a:lnTo>
                    <a:pt x="847405" y="1879600"/>
                  </a:lnTo>
                  <a:lnTo>
                    <a:pt x="832202" y="1841500"/>
                  </a:lnTo>
                  <a:lnTo>
                    <a:pt x="816784" y="1803400"/>
                  </a:lnTo>
                  <a:lnTo>
                    <a:pt x="792099" y="1752600"/>
                  </a:lnTo>
                  <a:lnTo>
                    <a:pt x="783069" y="1727200"/>
                  </a:lnTo>
                  <a:lnTo>
                    <a:pt x="766494" y="1701800"/>
                  </a:lnTo>
                  <a:lnTo>
                    <a:pt x="742137" y="1638300"/>
                  </a:lnTo>
                  <a:lnTo>
                    <a:pt x="722469" y="1600200"/>
                  </a:lnTo>
                  <a:lnTo>
                    <a:pt x="698184" y="1549400"/>
                  </a:lnTo>
                  <a:lnTo>
                    <a:pt x="674151" y="1485900"/>
                  </a:lnTo>
                  <a:lnTo>
                    <a:pt x="655242" y="1447800"/>
                  </a:lnTo>
                  <a:lnTo>
                    <a:pt x="646328" y="1422400"/>
                  </a:lnTo>
                  <a:lnTo>
                    <a:pt x="626237" y="1384300"/>
                  </a:lnTo>
                  <a:lnTo>
                    <a:pt x="614601" y="1358900"/>
                  </a:lnTo>
                  <a:close/>
                </a:path>
                <a:path w="996315" h="2222500">
                  <a:moveTo>
                    <a:pt x="600696" y="1382523"/>
                  </a:moveTo>
                  <a:lnTo>
                    <a:pt x="601141" y="1384300"/>
                  </a:lnTo>
                  <a:lnTo>
                    <a:pt x="601713" y="1384300"/>
                  </a:lnTo>
                  <a:lnTo>
                    <a:pt x="600696" y="1382523"/>
                  </a:lnTo>
                  <a:close/>
                </a:path>
                <a:path w="996315" h="2222500">
                  <a:moveTo>
                    <a:pt x="597961" y="1371609"/>
                  </a:moveTo>
                  <a:lnTo>
                    <a:pt x="594450" y="1371609"/>
                  </a:lnTo>
                  <a:lnTo>
                    <a:pt x="600696" y="1382523"/>
                  </a:lnTo>
                  <a:lnTo>
                    <a:pt x="598004" y="1371782"/>
                  </a:lnTo>
                  <a:lnTo>
                    <a:pt x="597961" y="1371609"/>
                  </a:lnTo>
                  <a:close/>
                </a:path>
                <a:path w="996315" h="2222500">
                  <a:moveTo>
                    <a:pt x="503992" y="1161629"/>
                  </a:moveTo>
                  <a:lnTo>
                    <a:pt x="506923" y="1168400"/>
                  </a:lnTo>
                  <a:lnTo>
                    <a:pt x="518083" y="1193800"/>
                  </a:lnTo>
                  <a:lnTo>
                    <a:pt x="530622" y="1219200"/>
                  </a:lnTo>
                  <a:lnTo>
                    <a:pt x="543840" y="1257300"/>
                  </a:lnTo>
                  <a:lnTo>
                    <a:pt x="570979" y="1308100"/>
                  </a:lnTo>
                  <a:lnTo>
                    <a:pt x="587019" y="1346200"/>
                  </a:lnTo>
                  <a:lnTo>
                    <a:pt x="594450" y="1371609"/>
                  </a:lnTo>
                  <a:lnTo>
                    <a:pt x="593199" y="1358900"/>
                  </a:lnTo>
                  <a:lnTo>
                    <a:pt x="614601" y="1358900"/>
                  </a:lnTo>
                  <a:lnTo>
                    <a:pt x="608784" y="1346200"/>
                  </a:lnTo>
                  <a:lnTo>
                    <a:pt x="589953" y="1308100"/>
                  </a:lnTo>
                  <a:lnTo>
                    <a:pt x="577630" y="1270000"/>
                  </a:lnTo>
                  <a:lnTo>
                    <a:pt x="548356" y="1206500"/>
                  </a:lnTo>
                  <a:lnTo>
                    <a:pt x="536565" y="1181100"/>
                  </a:lnTo>
                  <a:lnTo>
                    <a:pt x="534926" y="1181100"/>
                  </a:lnTo>
                  <a:lnTo>
                    <a:pt x="530669" y="1168400"/>
                  </a:lnTo>
                  <a:lnTo>
                    <a:pt x="509015" y="1168400"/>
                  </a:lnTo>
                  <a:lnTo>
                    <a:pt x="503992" y="1161629"/>
                  </a:lnTo>
                  <a:close/>
                </a:path>
                <a:path w="996315" h="2222500">
                  <a:moveTo>
                    <a:pt x="530669" y="1168400"/>
                  </a:moveTo>
                  <a:lnTo>
                    <a:pt x="534926" y="1181100"/>
                  </a:lnTo>
                  <a:lnTo>
                    <a:pt x="531584" y="1170371"/>
                  </a:lnTo>
                  <a:lnTo>
                    <a:pt x="530669" y="1168400"/>
                  </a:lnTo>
                  <a:close/>
                </a:path>
                <a:path w="996315" h="2222500">
                  <a:moveTo>
                    <a:pt x="531584" y="1170371"/>
                  </a:moveTo>
                  <a:lnTo>
                    <a:pt x="534926" y="1181100"/>
                  </a:lnTo>
                  <a:lnTo>
                    <a:pt x="536565" y="1181100"/>
                  </a:lnTo>
                  <a:lnTo>
                    <a:pt x="531584" y="1170371"/>
                  </a:lnTo>
                  <a:close/>
                </a:path>
                <a:path w="996315" h="2222500">
                  <a:moveTo>
                    <a:pt x="411632" y="914400"/>
                  </a:moveTo>
                  <a:lnTo>
                    <a:pt x="393331" y="914400"/>
                  </a:lnTo>
                  <a:lnTo>
                    <a:pt x="410860" y="955250"/>
                  </a:lnTo>
                  <a:lnTo>
                    <a:pt x="418543" y="965200"/>
                  </a:lnTo>
                  <a:lnTo>
                    <a:pt x="439086" y="1016017"/>
                  </a:lnTo>
                  <a:lnTo>
                    <a:pt x="463285" y="1066644"/>
                  </a:lnTo>
                  <a:lnTo>
                    <a:pt x="481131" y="1109702"/>
                  </a:lnTo>
                  <a:lnTo>
                    <a:pt x="502241" y="1157744"/>
                  </a:lnTo>
                  <a:lnTo>
                    <a:pt x="509015" y="1168400"/>
                  </a:lnTo>
                  <a:lnTo>
                    <a:pt x="530669" y="1168400"/>
                  </a:lnTo>
                  <a:lnTo>
                    <a:pt x="531584" y="1170371"/>
                  </a:lnTo>
                  <a:lnTo>
                    <a:pt x="527014" y="1155700"/>
                  </a:lnTo>
                  <a:lnTo>
                    <a:pt x="522130" y="1155700"/>
                  </a:lnTo>
                  <a:lnTo>
                    <a:pt x="514781" y="1130611"/>
                  </a:lnTo>
                  <a:lnTo>
                    <a:pt x="514663" y="1130282"/>
                  </a:lnTo>
                  <a:lnTo>
                    <a:pt x="514383" y="1129761"/>
                  </a:lnTo>
                  <a:lnTo>
                    <a:pt x="508665" y="1117600"/>
                  </a:lnTo>
                  <a:lnTo>
                    <a:pt x="503897" y="1117600"/>
                  </a:lnTo>
                  <a:lnTo>
                    <a:pt x="501383" y="1104900"/>
                  </a:lnTo>
                  <a:lnTo>
                    <a:pt x="496608" y="1092200"/>
                  </a:lnTo>
                  <a:lnTo>
                    <a:pt x="495198" y="1092200"/>
                  </a:lnTo>
                  <a:lnTo>
                    <a:pt x="490074" y="1079500"/>
                  </a:lnTo>
                  <a:lnTo>
                    <a:pt x="489305" y="1079500"/>
                  </a:lnTo>
                  <a:lnTo>
                    <a:pt x="482834" y="1066961"/>
                  </a:lnTo>
                  <a:lnTo>
                    <a:pt x="477196" y="1054118"/>
                  </a:lnTo>
                  <a:lnTo>
                    <a:pt x="474454" y="1054118"/>
                  </a:lnTo>
                  <a:lnTo>
                    <a:pt x="447946" y="993292"/>
                  </a:lnTo>
                  <a:lnTo>
                    <a:pt x="447514" y="992630"/>
                  </a:lnTo>
                  <a:lnTo>
                    <a:pt x="447123" y="991835"/>
                  </a:lnTo>
                  <a:lnTo>
                    <a:pt x="446577" y="990601"/>
                  </a:lnTo>
                  <a:lnTo>
                    <a:pt x="446076" y="989789"/>
                  </a:lnTo>
                  <a:lnTo>
                    <a:pt x="444683" y="987133"/>
                  </a:lnTo>
                  <a:lnTo>
                    <a:pt x="444886" y="987133"/>
                  </a:lnTo>
                  <a:lnTo>
                    <a:pt x="411632" y="914400"/>
                  </a:lnTo>
                  <a:close/>
                </a:path>
                <a:path w="996315" h="2222500">
                  <a:moveTo>
                    <a:pt x="502399" y="1157994"/>
                  </a:moveTo>
                  <a:lnTo>
                    <a:pt x="503884" y="1161484"/>
                  </a:lnTo>
                  <a:lnTo>
                    <a:pt x="509015" y="1168400"/>
                  </a:lnTo>
                  <a:lnTo>
                    <a:pt x="502399" y="1157994"/>
                  </a:lnTo>
                  <a:close/>
                </a:path>
                <a:path w="996315" h="2222500">
                  <a:moveTo>
                    <a:pt x="492866" y="1143000"/>
                  </a:moveTo>
                  <a:lnTo>
                    <a:pt x="492525" y="1143000"/>
                  </a:lnTo>
                  <a:lnTo>
                    <a:pt x="499592" y="1155700"/>
                  </a:lnTo>
                  <a:lnTo>
                    <a:pt x="503884" y="1161484"/>
                  </a:lnTo>
                  <a:lnTo>
                    <a:pt x="502350" y="1157994"/>
                  </a:lnTo>
                  <a:lnTo>
                    <a:pt x="502241" y="1157744"/>
                  </a:lnTo>
                  <a:lnTo>
                    <a:pt x="492866" y="1143000"/>
                  </a:lnTo>
                  <a:close/>
                </a:path>
                <a:path w="996315" h="2222500">
                  <a:moveTo>
                    <a:pt x="481100" y="1054118"/>
                  </a:moveTo>
                  <a:lnTo>
                    <a:pt x="483405" y="1061568"/>
                  </a:lnTo>
                  <a:lnTo>
                    <a:pt x="485790" y="1066644"/>
                  </a:lnTo>
                  <a:lnTo>
                    <a:pt x="485866" y="1066805"/>
                  </a:lnTo>
                  <a:lnTo>
                    <a:pt x="485201" y="1066805"/>
                  </a:lnTo>
                  <a:lnTo>
                    <a:pt x="486207" y="1069915"/>
                  </a:lnTo>
                  <a:lnTo>
                    <a:pt x="488110" y="1074620"/>
                  </a:lnTo>
                  <a:lnTo>
                    <a:pt x="490613" y="1079500"/>
                  </a:lnTo>
                  <a:lnTo>
                    <a:pt x="495198" y="1092200"/>
                  </a:lnTo>
                  <a:lnTo>
                    <a:pt x="496608" y="1092200"/>
                  </a:lnTo>
                  <a:lnTo>
                    <a:pt x="508665" y="1117600"/>
                  </a:lnTo>
                  <a:lnTo>
                    <a:pt x="509580" y="1117600"/>
                  </a:lnTo>
                  <a:lnTo>
                    <a:pt x="524916" y="1155700"/>
                  </a:lnTo>
                  <a:lnTo>
                    <a:pt x="527014" y="1155700"/>
                  </a:lnTo>
                  <a:lnTo>
                    <a:pt x="510265" y="1117600"/>
                  </a:lnTo>
                  <a:lnTo>
                    <a:pt x="481100" y="1054118"/>
                  </a:lnTo>
                  <a:close/>
                </a:path>
                <a:path w="996315" h="2222500">
                  <a:moveTo>
                    <a:pt x="431574" y="1003330"/>
                  </a:moveTo>
                  <a:lnTo>
                    <a:pt x="434423" y="1010162"/>
                  </a:lnTo>
                  <a:lnTo>
                    <a:pt x="442377" y="1028700"/>
                  </a:lnTo>
                  <a:lnTo>
                    <a:pt x="464921" y="1079500"/>
                  </a:lnTo>
                  <a:lnTo>
                    <a:pt x="484403" y="1117600"/>
                  </a:lnTo>
                  <a:lnTo>
                    <a:pt x="479142" y="1104900"/>
                  </a:lnTo>
                  <a:lnTo>
                    <a:pt x="473088" y="1092200"/>
                  </a:lnTo>
                  <a:lnTo>
                    <a:pt x="431574" y="1003330"/>
                  </a:lnTo>
                  <a:close/>
                </a:path>
                <a:path w="996315" h="2222500">
                  <a:moveTo>
                    <a:pt x="496608" y="1092200"/>
                  </a:moveTo>
                  <a:lnTo>
                    <a:pt x="501383" y="1104900"/>
                  </a:lnTo>
                  <a:lnTo>
                    <a:pt x="503897" y="1117600"/>
                  </a:lnTo>
                  <a:lnTo>
                    <a:pt x="508665" y="1117600"/>
                  </a:lnTo>
                  <a:lnTo>
                    <a:pt x="496608" y="1092200"/>
                  </a:lnTo>
                  <a:close/>
                </a:path>
                <a:path w="996315" h="2222500">
                  <a:moveTo>
                    <a:pt x="488110" y="1074620"/>
                  </a:moveTo>
                  <a:lnTo>
                    <a:pt x="495198" y="1092200"/>
                  </a:lnTo>
                  <a:lnTo>
                    <a:pt x="490613" y="1079500"/>
                  </a:lnTo>
                  <a:lnTo>
                    <a:pt x="488110" y="1074620"/>
                  </a:lnTo>
                  <a:close/>
                </a:path>
                <a:path w="996315" h="2222500">
                  <a:moveTo>
                    <a:pt x="472576" y="1043571"/>
                  </a:moveTo>
                  <a:lnTo>
                    <a:pt x="482683" y="1066644"/>
                  </a:lnTo>
                  <a:lnTo>
                    <a:pt x="489305" y="1079500"/>
                  </a:lnTo>
                  <a:lnTo>
                    <a:pt x="487088" y="1072641"/>
                  </a:lnTo>
                  <a:lnTo>
                    <a:pt x="484168" y="1066961"/>
                  </a:lnTo>
                  <a:lnTo>
                    <a:pt x="481821" y="1061568"/>
                  </a:lnTo>
                  <a:lnTo>
                    <a:pt x="477365" y="1054118"/>
                  </a:lnTo>
                  <a:lnTo>
                    <a:pt x="476518" y="1049385"/>
                  </a:lnTo>
                  <a:lnTo>
                    <a:pt x="475632" y="1047349"/>
                  </a:lnTo>
                  <a:lnTo>
                    <a:pt x="472576" y="1043571"/>
                  </a:lnTo>
                  <a:close/>
                </a:path>
                <a:path w="996315" h="2222500">
                  <a:moveTo>
                    <a:pt x="487088" y="1072641"/>
                  </a:moveTo>
                  <a:lnTo>
                    <a:pt x="489305" y="1079500"/>
                  </a:lnTo>
                  <a:lnTo>
                    <a:pt x="490074" y="1079500"/>
                  </a:lnTo>
                  <a:lnTo>
                    <a:pt x="488105" y="1074620"/>
                  </a:lnTo>
                  <a:lnTo>
                    <a:pt x="487088" y="1072641"/>
                  </a:lnTo>
                  <a:close/>
                </a:path>
                <a:path w="996315" h="2222500">
                  <a:moveTo>
                    <a:pt x="484952" y="1066805"/>
                  </a:moveTo>
                  <a:lnTo>
                    <a:pt x="484100" y="1066805"/>
                  </a:lnTo>
                  <a:lnTo>
                    <a:pt x="487088" y="1072641"/>
                  </a:lnTo>
                  <a:lnTo>
                    <a:pt x="486207" y="1069915"/>
                  </a:lnTo>
                  <a:lnTo>
                    <a:pt x="485015" y="1066961"/>
                  </a:lnTo>
                  <a:lnTo>
                    <a:pt x="484952" y="1066805"/>
                  </a:lnTo>
                  <a:close/>
                </a:path>
                <a:path w="996315" h="2222500">
                  <a:moveTo>
                    <a:pt x="478681" y="1051517"/>
                  </a:moveTo>
                  <a:lnTo>
                    <a:pt x="482835" y="1063263"/>
                  </a:lnTo>
                  <a:lnTo>
                    <a:pt x="484857" y="1066644"/>
                  </a:lnTo>
                  <a:lnTo>
                    <a:pt x="484952" y="1066805"/>
                  </a:lnTo>
                  <a:lnTo>
                    <a:pt x="486207" y="1069915"/>
                  </a:lnTo>
                  <a:lnTo>
                    <a:pt x="483509" y="1061568"/>
                  </a:lnTo>
                  <a:lnTo>
                    <a:pt x="479903" y="1054118"/>
                  </a:lnTo>
                  <a:lnTo>
                    <a:pt x="478681" y="1051517"/>
                  </a:lnTo>
                  <a:close/>
                </a:path>
                <a:path w="996315" h="2222500">
                  <a:moveTo>
                    <a:pt x="482244" y="1062276"/>
                  </a:moveTo>
                  <a:lnTo>
                    <a:pt x="482559" y="1063263"/>
                  </a:lnTo>
                  <a:lnTo>
                    <a:pt x="484030" y="1066644"/>
                  </a:lnTo>
                  <a:lnTo>
                    <a:pt x="482835" y="1063263"/>
                  </a:lnTo>
                  <a:lnTo>
                    <a:pt x="482244" y="1062276"/>
                  </a:lnTo>
                  <a:close/>
                </a:path>
                <a:path w="996315" h="2222500">
                  <a:moveTo>
                    <a:pt x="476305" y="1048180"/>
                  </a:moveTo>
                  <a:lnTo>
                    <a:pt x="476518" y="1049385"/>
                  </a:lnTo>
                  <a:lnTo>
                    <a:pt x="481821" y="1061568"/>
                  </a:lnTo>
                  <a:lnTo>
                    <a:pt x="482835" y="1063263"/>
                  </a:lnTo>
                  <a:lnTo>
                    <a:pt x="478681" y="1051517"/>
                  </a:lnTo>
                  <a:lnTo>
                    <a:pt x="478346" y="1050806"/>
                  </a:lnTo>
                  <a:lnTo>
                    <a:pt x="478232" y="1050562"/>
                  </a:lnTo>
                  <a:lnTo>
                    <a:pt x="476305" y="1048180"/>
                  </a:lnTo>
                  <a:close/>
                </a:path>
                <a:path w="996315" h="2222500">
                  <a:moveTo>
                    <a:pt x="476518" y="1049385"/>
                  </a:moveTo>
                  <a:lnTo>
                    <a:pt x="477365" y="1054118"/>
                  </a:lnTo>
                  <a:lnTo>
                    <a:pt x="481821" y="1061568"/>
                  </a:lnTo>
                  <a:lnTo>
                    <a:pt x="476518" y="1049385"/>
                  </a:lnTo>
                  <a:close/>
                </a:path>
                <a:path w="996315" h="2222500">
                  <a:moveTo>
                    <a:pt x="478429" y="1050806"/>
                  </a:moveTo>
                  <a:lnTo>
                    <a:pt x="478681" y="1051517"/>
                  </a:lnTo>
                  <a:lnTo>
                    <a:pt x="483405" y="1061568"/>
                  </a:lnTo>
                  <a:lnTo>
                    <a:pt x="481100" y="1054118"/>
                  </a:lnTo>
                  <a:lnTo>
                    <a:pt x="478429" y="1050806"/>
                  </a:lnTo>
                  <a:close/>
                </a:path>
                <a:path w="996315" h="2222500">
                  <a:moveTo>
                    <a:pt x="448532" y="994450"/>
                  </a:moveTo>
                  <a:lnTo>
                    <a:pt x="449394" y="996615"/>
                  </a:lnTo>
                  <a:lnTo>
                    <a:pt x="474454" y="1054118"/>
                  </a:lnTo>
                  <a:lnTo>
                    <a:pt x="471169" y="1042098"/>
                  </a:lnTo>
                  <a:lnTo>
                    <a:pt x="470948" y="1041688"/>
                  </a:lnTo>
                  <a:lnTo>
                    <a:pt x="457268" y="1010162"/>
                  </a:lnTo>
                  <a:lnTo>
                    <a:pt x="453551" y="1003330"/>
                  </a:lnTo>
                  <a:lnTo>
                    <a:pt x="453023" y="1003330"/>
                  </a:lnTo>
                  <a:lnTo>
                    <a:pt x="448532" y="994450"/>
                  </a:lnTo>
                  <a:close/>
                </a:path>
                <a:path w="996315" h="2222500">
                  <a:moveTo>
                    <a:pt x="471052" y="1041688"/>
                  </a:moveTo>
                  <a:lnTo>
                    <a:pt x="474451" y="1054118"/>
                  </a:lnTo>
                  <a:lnTo>
                    <a:pt x="477196" y="1054118"/>
                  </a:lnTo>
                  <a:lnTo>
                    <a:pt x="472576" y="1043571"/>
                  </a:lnTo>
                  <a:lnTo>
                    <a:pt x="471052" y="1041688"/>
                  </a:lnTo>
                  <a:close/>
                </a:path>
                <a:path w="996315" h="2222500">
                  <a:moveTo>
                    <a:pt x="475263" y="1041413"/>
                  </a:moveTo>
                  <a:lnTo>
                    <a:pt x="475204" y="1041688"/>
                  </a:lnTo>
                  <a:lnTo>
                    <a:pt x="478343" y="1050562"/>
                  </a:lnTo>
                  <a:lnTo>
                    <a:pt x="478429" y="1050806"/>
                  </a:lnTo>
                  <a:lnTo>
                    <a:pt x="481109" y="1054118"/>
                  </a:lnTo>
                  <a:lnTo>
                    <a:pt x="475389" y="1041688"/>
                  </a:lnTo>
                  <a:lnTo>
                    <a:pt x="475263" y="1041413"/>
                  </a:lnTo>
                  <a:close/>
                </a:path>
                <a:path w="996315" h="2222500">
                  <a:moveTo>
                    <a:pt x="475816" y="1045421"/>
                  </a:moveTo>
                  <a:lnTo>
                    <a:pt x="476305" y="1048180"/>
                  </a:lnTo>
                  <a:lnTo>
                    <a:pt x="478232" y="1050562"/>
                  </a:lnTo>
                  <a:lnTo>
                    <a:pt x="475816" y="1045421"/>
                  </a:lnTo>
                  <a:close/>
                </a:path>
                <a:path w="996315" h="2222500">
                  <a:moveTo>
                    <a:pt x="475350" y="1042098"/>
                  </a:moveTo>
                  <a:lnTo>
                    <a:pt x="475488" y="1043571"/>
                  </a:lnTo>
                  <a:lnTo>
                    <a:pt x="475816" y="1045421"/>
                  </a:lnTo>
                  <a:lnTo>
                    <a:pt x="478232" y="1050562"/>
                  </a:lnTo>
                  <a:lnTo>
                    <a:pt x="477927" y="1049385"/>
                  </a:lnTo>
                  <a:lnTo>
                    <a:pt x="475350" y="1042098"/>
                  </a:lnTo>
                  <a:close/>
                </a:path>
                <a:path w="996315" h="2222500">
                  <a:moveTo>
                    <a:pt x="475632" y="1047349"/>
                  </a:moveTo>
                  <a:lnTo>
                    <a:pt x="476518" y="1049385"/>
                  </a:lnTo>
                  <a:lnTo>
                    <a:pt x="476305" y="1048180"/>
                  </a:lnTo>
                  <a:lnTo>
                    <a:pt x="475632" y="1047349"/>
                  </a:lnTo>
                  <a:close/>
                </a:path>
                <a:path w="996315" h="2222500">
                  <a:moveTo>
                    <a:pt x="467656" y="1029022"/>
                  </a:moveTo>
                  <a:lnTo>
                    <a:pt x="467745" y="1029560"/>
                  </a:lnTo>
                  <a:lnTo>
                    <a:pt x="469847" y="1037260"/>
                  </a:lnTo>
                  <a:lnTo>
                    <a:pt x="469885" y="1037480"/>
                  </a:lnTo>
                  <a:lnTo>
                    <a:pt x="472576" y="1043571"/>
                  </a:lnTo>
                  <a:lnTo>
                    <a:pt x="475632" y="1047349"/>
                  </a:lnTo>
                  <a:lnTo>
                    <a:pt x="467656" y="1029022"/>
                  </a:lnTo>
                  <a:close/>
                </a:path>
                <a:path w="996315" h="2222500">
                  <a:moveTo>
                    <a:pt x="463596" y="1016017"/>
                  </a:moveTo>
                  <a:lnTo>
                    <a:pt x="461995" y="1016017"/>
                  </a:lnTo>
                  <a:lnTo>
                    <a:pt x="475816" y="1045421"/>
                  </a:lnTo>
                  <a:lnTo>
                    <a:pt x="475226" y="1042098"/>
                  </a:lnTo>
                  <a:lnTo>
                    <a:pt x="475105" y="1041413"/>
                  </a:lnTo>
                  <a:lnTo>
                    <a:pt x="475263" y="1041413"/>
                  </a:lnTo>
                  <a:lnTo>
                    <a:pt x="463596" y="1016017"/>
                  </a:lnTo>
                  <a:close/>
                </a:path>
                <a:path w="996315" h="2222500">
                  <a:moveTo>
                    <a:pt x="457268" y="1010162"/>
                  </a:moveTo>
                  <a:lnTo>
                    <a:pt x="470675" y="1041058"/>
                  </a:lnTo>
                  <a:lnTo>
                    <a:pt x="470878" y="1041413"/>
                  </a:lnTo>
                  <a:lnTo>
                    <a:pt x="470884" y="1041058"/>
                  </a:lnTo>
                  <a:lnTo>
                    <a:pt x="469907" y="1037480"/>
                  </a:lnTo>
                  <a:lnTo>
                    <a:pt x="469789" y="1037260"/>
                  </a:lnTo>
                  <a:lnTo>
                    <a:pt x="460663" y="1016377"/>
                  </a:lnTo>
                  <a:lnTo>
                    <a:pt x="457268" y="1010162"/>
                  </a:lnTo>
                  <a:close/>
                </a:path>
                <a:path w="996315" h="2222500">
                  <a:moveTo>
                    <a:pt x="460705" y="1016377"/>
                  </a:moveTo>
                  <a:lnTo>
                    <a:pt x="465793" y="1028116"/>
                  </a:lnTo>
                  <a:lnTo>
                    <a:pt x="469789" y="1037260"/>
                  </a:lnTo>
                  <a:lnTo>
                    <a:pt x="467598" y="1029022"/>
                  </a:lnTo>
                  <a:lnTo>
                    <a:pt x="460705" y="1016377"/>
                  </a:lnTo>
                  <a:close/>
                </a:path>
                <a:path w="996315" h="2222500">
                  <a:moveTo>
                    <a:pt x="461995" y="1016017"/>
                  </a:moveTo>
                  <a:lnTo>
                    <a:pt x="460509" y="1016017"/>
                  </a:lnTo>
                  <a:lnTo>
                    <a:pt x="467421" y="1028700"/>
                  </a:lnTo>
                  <a:lnTo>
                    <a:pt x="467261" y="1028116"/>
                  </a:lnTo>
                  <a:lnTo>
                    <a:pt x="461995" y="1016017"/>
                  </a:lnTo>
                  <a:close/>
                </a:path>
                <a:path w="996315" h="2222500">
                  <a:moveTo>
                    <a:pt x="451390" y="996615"/>
                  </a:moveTo>
                  <a:lnTo>
                    <a:pt x="452408" y="1000822"/>
                  </a:lnTo>
                  <a:lnTo>
                    <a:pt x="452369" y="1001161"/>
                  </a:lnTo>
                  <a:lnTo>
                    <a:pt x="457268" y="1010162"/>
                  </a:lnTo>
                  <a:lnTo>
                    <a:pt x="451390" y="996615"/>
                  </a:lnTo>
                  <a:close/>
                </a:path>
                <a:path w="996315" h="2222500">
                  <a:moveTo>
                    <a:pt x="448057" y="993292"/>
                  </a:moveTo>
                  <a:lnTo>
                    <a:pt x="448532" y="994450"/>
                  </a:lnTo>
                  <a:lnTo>
                    <a:pt x="453023" y="1003330"/>
                  </a:lnTo>
                  <a:lnTo>
                    <a:pt x="452601" y="1001617"/>
                  </a:lnTo>
                  <a:lnTo>
                    <a:pt x="452490" y="1001161"/>
                  </a:lnTo>
                  <a:lnTo>
                    <a:pt x="452183" y="1000822"/>
                  </a:lnTo>
                  <a:lnTo>
                    <a:pt x="448057" y="993292"/>
                  </a:lnTo>
                  <a:close/>
                </a:path>
                <a:path w="996315" h="2222500">
                  <a:moveTo>
                    <a:pt x="452619" y="1001617"/>
                  </a:moveTo>
                  <a:lnTo>
                    <a:pt x="453015" y="1003330"/>
                  </a:lnTo>
                  <a:lnTo>
                    <a:pt x="453551" y="1003330"/>
                  </a:lnTo>
                  <a:lnTo>
                    <a:pt x="452619" y="1001617"/>
                  </a:lnTo>
                  <a:close/>
                </a:path>
                <a:path w="996315" h="2222500">
                  <a:moveTo>
                    <a:pt x="428375" y="945920"/>
                  </a:moveTo>
                  <a:lnTo>
                    <a:pt x="436229" y="965200"/>
                  </a:lnTo>
                  <a:lnTo>
                    <a:pt x="442360" y="980473"/>
                  </a:lnTo>
                  <a:lnTo>
                    <a:pt x="447527" y="992324"/>
                  </a:lnTo>
                  <a:lnTo>
                    <a:pt x="452369" y="1001161"/>
                  </a:lnTo>
                  <a:lnTo>
                    <a:pt x="452408" y="1000822"/>
                  </a:lnTo>
                  <a:lnTo>
                    <a:pt x="451390" y="996615"/>
                  </a:lnTo>
                  <a:lnTo>
                    <a:pt x="448780" y="990601"/>
                  </a:lnTo>
                  <a:lnTo>
                    <a:pt x="429884" y="948621"/>
                  </a:lnTo>
                  <a:lnTo>
                    <a:pt x="428375" y="945920"/>
                  </a:lnTo>
                  <a:close/>
                </a:path>
                <a:path w="996315" h="2222500">
                  <a:moveTo>
                    <a:pt x="394882" y="863600"/>
                  </a:moveTo>
                  <a:lnTo>
                    <a:pt x="372643" y="863600"/>
                  </a:lnTo>
                  <a:lnTo>
                    <a:pt x="374602" y="869547"/>
                  </a:lnTo>
                  <a:lnTo>
                    <a:pt x="378599" y="876300"/>
                  </a:lnTo>
                  <a:lnTo>
                    <a:pt x="384046" y="889000"/>
                  </a:lnTo>
                  <a:lnTo>
                    <a:pt x="387618" y="901700"/>
                  </a:lnTo>
                  <a:lnTo>
                    <a:pt x="385865" y="901700"/>
                  </a:lnTo>
                  <a:lnTo>
                    <a:pt x="390405" y="914400"/>
                  </a:lnTo>
                  <a:lnTo>
                    <a:pt x="423814" y="986713"/>
                  </a:lnTo>
                  <a:lnTo>
                    <a:pt x="430415" y="1000822"/>
                  </a:lnTo>
                  <a:lnTo>
                    <a:pt x="410860" y="955250"/>
                  </a:lnTo>
                  <a:lnTo>
                    <a:pt x="408736" y="952500"/>
                  </a:lnTo>
                  <a:lnTo>
                    <a:pt x="393331" y="914400"/>
                  </a:lnTo>
                  <a:lnTo>
                    <a:pt x="414481" y="914400"/>
                  </a:lnTo>
                  <a:lnTo>
                    <a:pt x="397434" y="876526"/>
                  </a:lnTo>
                  <a:lnTo>
                    <a:pt x="397332" y="876300"/>
                  </a:lnTo>
                  <a:lnTo>
                    <a:pt x="400471" y="876300"/>
                  </a:lnTo>
                  <a:lnTo>
                    <a:pt x="394882" y="863600"/>
                  </a:lnTo>
                  <a:close/>
                </a:path>
                <a:path w="996315" h="2222500">
                  <a:moveTo>
                    <a:pt x="429884" y="948621"/>
                  </a:moveTo>
                  <a:lnTo>
                    <a:pt x="448780" y="990601"/>
                  </a:lnTo>
                  <a:lnTo>
                    <a:pt x="451390" y="996615"/>
                  </a:lnTo>
                  <a:lnTo>
                    <a:pt x="449934" y="990601"/>
                  </a:lnTo>
                  <a:lnTo>
                    <a:pt x="439151" y="965200"/>
                  </a:lnTo>
                  <a:lnTo>
                    <a:pt x="429884" y="948621"/>
                  </a:lnTo>
                  <a:close/>
                </a:path>
                <a:path w="996315" h="2222500">
                  <a:moveTo>
                    <a:pt x="447149" y="991835"/>
                  </a:moveTo>
                  <a:lnTo>
                    <a:pt x="447514" y="992630"/>
                  </a:lnTo>
                  <a:lnTo>
                    <a:pt x="447946" y="993292"/>
                  </a:lnTo>
                  <a:lnTo>
                    <a:pt x="447524" y="992324"/>
                  </a:lnTo>
                  <a:lnTo>
                    <a:pt x="447149" y="991835"/>
                  </a:lnTo>
                  <a:close/>
                </a:path>
                <a:path w="996315" h="2222500">
                  <a:moveTo>
                    <a:pt x="443756" y="983676"/>
                  </a:moveTo>
                  <a:lnTo>
                    <a:pt x="445596" y="988450"/>
                  </a:lnTo>
                  <a:lnTo>
                    <a:pt x="446138" y="989789"/>
                  </a:lnTo>
                  <a:lnTo>
                    <a:pt x="446583" y="990601"/>
                  </a:lnTo>
                  <a:lnTo>
                    <a:pt x="447048" y="991642"/>
                  </a:lnTo>
                  <a:lnTo>
                    <a:pt x="447149" y="991835"/>
                  </a:lnTo>
                  <a:lnTo>
                    <a:pt x="447533" y="992324"/>
                  </a:lnTo>
                  <a:lnTo>
                    <a:pt x="443756" y="983676"/>
                  </a:lnTo>
                  <a:close/>
                </a:path>
                <a:path w="996315" h="2222500">
                  <a:moveTo>
                    <a:pt x="444886" y="987133"/>
                  </a:moveTo>
                  <a:lnTo>
                    <a:pt x="444683" y="987133"/>
                  </a:lnTo>
                  <a:lnTo>
                    <a:pt x="445404" y="988450"/>
                  </a:lnTo>
                  <a:lnTo>
                    <a:pt x="444886" y="987133"/>
                  </a:lnTo>
                  <a:close/>
                </a:path>
                <a:path w="996315" h="2222500">
                  <a:moveTo>
                    <a:pt x="423504" y="937206"/>
                  </a:moveTo>
                  <a:lnTo>
                    <a:pt x="442360" y="980473"/>
                  </a:lnTo>
                  <a:lnTo>
                    <a:pt x="436229" y="965200"/>
                  </a:lnTo>
                  <a:lnTo>
                    <a:pt x="428375" y="945920"/>
                  </a:lnTo>
                  <a:lnTo>
                    <a:pt x="423504" y="937206"/>
                  </a:lnTo>
                  <a:close/>
                </a:path>
                <a:path w="996315" h="2222500">
                  <a:moveTo>
                    <a:pt x="393331" y="914400"/>
                  </a:moveTo>
                  <a:lnTo>
                    <a:pt x="408736" y="952500"/>
                  </a:lnTo>
                  <a:lnTo>
                    <a:pt x="410860" y="955250"/>
                  </a:lnTo>
                  <a:lnTo>
                    <a:pt x="393331" y="914400"/>
                  </a:lnTo>
                  <a:close/>
                </a:path>
                <a:path w="996315" h="2222500">
                  <a:moveTo>
                    <a:pt x="425567" y="939028"/>
                  </a:moveTo>
                  <a:lnTo>
                    <a:pt x="428287" y="945704"/>
                  </a:lnTo>
                  <a:lnTo>
                    <a:pt x="428375" y="945920"/>
                  </a:lnTo>
                  <a:lnTo>
                    <a:pt x="429884" y="948621"/>
                  </a:lnTo>
                  <a:lnTo>
                    <a:pt x="425567" y="939028"/>
                  </a:lnTo>
                  <a:close/>
                </a:path>
                <a:path w="996315" h="2222500">
                  <a:moveTo>
                    <a:pt x="417594" y="922743"/>
                  </a:moveTo>
                  <a:lnTo>
                    <a:pt x="417629" y="923341"/>
                  </a:lnTo>
                  <a:lnTo>
                    <a:pt x="417739" y="925175"/>
                  </a:lnTo>
                  <a:lnTo>
                    <a:pt x="417855" y="927100"/>
                  </a:lnTo>
                  <a:lnTo>
                    <a:pt x="423504" y="937206"/>
                  </a:lnTo>
                  <a:lnTo>
                    <a:pt x="419100" y="927100"/>
                  </a:lnTo>
                  <a:lnTo>
                    <a:pt x="418643" y="924213"/>
                  </a:lnTo>
                  <a:lnTo>
                    <a:pt x="417594" y="922743"/>
                  </a:lnTo>
                  <a:close/>
                </a:path>
                <a:path w="996315" h="2222500">
                  <a:moveTo>
                    <a:pt x="419331" y="925175"/>
                  </a:moveTo>
                  <a:lnTo>
                    <a:pt x="424746" y="937206"/>
                  </a:lnTo>
                  <a:lnTo>
                    <a:pt x="420706" y="927100"/>
                  </a:lnTo>
                  <a:lnTo>
                    <a:pt x="419331" y="925175"/>
                  </a:lnTo>
                  <a:close/>
                </a:path>
                <a:path w="996315" h="2222500">
                  <a:moveTo>
                    <a:pt x="418506" y="923341"/>
                  </a:moveTo>
                  <a:lnTo>
                    <a:pt x="418643" y="924213"/>
                  </a:lnTo>
                  <a:lnTo>
                    <a:pt x="419331" y="925175"/>
                  </a:lnTo>
                  <a:lnTo>
                    <a:pt x="418506" y="923341"/>
                  </a:lnTo>
                  <a:close/>
                </a:path>
                <a:path w="996315" h="2222500">
                  <a:moveTo>
                    <a:pt x="417093" y="914400"/>
                  </a:moveTo>
                  <a:lnTo>
                    <a:pt x="417495" y="921095"/>
                  </a:lnTo>
                  <a:lnTo>
                    <a:pt x="418506" y="923341"/>
                  </a:lnTo>
                  <a:lnTo>
                    <a:pt x="417093" y="914400"/>
                  </a:lnTo>
                  <a:close/>
                </a:path>
                <a:path w="996315" h="2222500">
                  <a:moveTo>
                    <a:pt x="414481" y="914400"/>
                  </a:moveTo>
                  <a:lnTo>
                    <a:pt x="411632" y="914400"/>
                  </a:lnTo>
                  <a:lnTo>
                    <a:pt x="417594" y="922743"/>
                  </a:lnTo>
                  <a:lnTo>
                    <a:pt x="417495" y="921095"/>
                  </a:lnTo>
                  <a:lnTo>
                    <a:pt x="414481" y="914400"/>
                  </a:lnTo>
                  <a:close/>
                </a:path>
                <a:path w="996315" h="2222500">
                  <a:moveTo>
                    <a:pt x="377315" y="877786"/>
                  </a:moveTo>
                  <a:lnTo>
                    <a:pt x="385191" y="901700"/>
                  </a:lnTo>
                  <a:lnTo>
                    <a:pt x="385865" y="901700"/>
                  </a:lnTo>
                  <a:lnTo>
                    <a:pt x="377315" y="877786"/>
                  </a:lnTo>
                  <a:close/>
                </a:path>
                <a:path w="996315" h="2222500">
                  <a:moveTo>
                    <a:pt x="371081" y="863600"/>
                  </a:moveTo>
                  <a:lnTo>
                    <a:pt x="370251" y="863600"/>
                  </a:lnTo>
                  <a:lnTo>
                    <a:pt x="376784" y="876300"/>
                  </a:lnTo>
                  <a:lnTo>
                    <a:pt x="374602" y="869547"/>
                  </a:lnTo>
                  <a:lnTo>
                    <a:pt x="371081" y="863600"/>
                  </a:lnTo>
                  <a:close/>
                </a:path>
                <a:path w="996315" h="2222500">
                  <a:moveTo>
                    <a:pt x="340889" y="749324"/>
                  </a:moveTo>
                  <a:lnTo>
                    <a:pt x="322168" y="749324"/>
                  </a:lnTo>
                  <a:lnTo>
                    <a:pt x="325970" y="762000"/>
                  </a:lnTo>
                  <a:lnTo>
                    <a:pt x="326696" y="762000"/>
                  </a:lnTo>
                  <a:lnTo>
                    <a:pt x="330276" y="774700"/>
                  </a:lnTo>
                  <a:lnTo>
                    <a:pt x="329779" y="774700"/>
                  </a:lnTo>
                  <a:lnTo>
                    <a:pt x="333588" y="787400"/>
                  </a:lnTo>
                  <a:lnTo>
                    <a:pt x="344866" y="800100"/>
                  </a:lnTo>
                  <a:lnTo>
                    <a:pt x="364744" y="850900"/>
                  </a:lnTo>
                  <a:lnTo>
                    <a:pt x="363562" y="850900"/>
                  </a:lnTo>
                  <a:lnTo>
                    <a:pt x="374602" y="869547"/>
                  </a:lnTo>
                  <a:lnTo>
                    <a:pt x="372643" y="863600"/>
                  </a:lnTo>
                  <a:lnTo>
                    <a:pt x="394882" y="863600"/>
                  </a:lnTo>
                  <a:lnTo>
                    <a:pt x="383705" y="838200"/>
                  </a:lnTo>
                  <a:lnTo>
                    <a:pt x="379098" y="838200"/>
                  </a:lnTo>
                  <a:lnTo>
                    <a:pt x="373729" y="825500"/>
                  </a:lnTo>
                  <a:lnTo>
                    <a:pt x="368407" y="813069"/>
                  </a:lnTo>
                  <a:lnTo>
                    <a:pt x="368292" y="812800"/>
                  </a:lnTo>
                  <a:lnTo>
                    <a:pt x="367022" y="812800"/>
                  </a:lnTo>
                  <a:lnTo>
                    <a:pt x="355919" y="787400"/>
                  </a:lnTo>
                  <a:lnTo>
                    <a:pt x="355085" y="782834"/>
                  </a:lnTo>
                  <a:lnTo>
                    <a:pt x="340889" y="749324"/>
                  </a:lnTo>
                  <a:close/>
                </a:path>
                <a:path w="996315" h="2222500">
                  <a:moveTo>
                    <a:pt x="370074" y="813069"/>
                  </a:moveTo>
                  <a:lnTo>
                    <a:pt x="379098" y="838200"/>
                  </a:lnTo>
                  <a:lnTo>
                    <a:pt x="383705" y="838200"/>
                  </a:lnTo>
                  <a:lnTo>
                    <a:pt x="370074" y="813069"/>
                  </a:lnTo>
                  <a:close/>
                </a:path>
                <a:path w="996315" h="2222500">
                  <a:moveTo>
                    <a:pt x="355085" y="782834"/>
                  </a:moveTo>
                  <a:lnTo>
                    <a:pt x="355919" y="787400"/>
                  </a:lnTo>
                  <a:lnTo>
                    <a:pt x="367022" y="812800"/>
                  </a:lnTo>
                  <a:lnTo>
                    <a:pt x="367779" y="812800"/>
                  </a:lnTo>
                  <a:lnTo>
                    <a:pt x="355085" y="782834"/>
                  </a:lnTo>
                  <a:close/>
                </a:path>
                <a:path w="996315" h="2222500">
                  <a:moveTo>
                    <a:pt x="354803" y="781294"/>
                  </a:moveTo>
                  <a:lnTo>
                    <a:pt x="355085" y="782834"/>
                  </a:lnTo>
                  <a:lnTo>
                    <a:pt x="367779" y="812800"/>
                  </a:lnTo>
                  <a:lnTo>
                    <a:pt x="368292" y="812800"/>
                  </a:lnTo>
                  <a:lnTo>
                    <a:pt x="354803" y="781294"/>
                  </a:lnTo>
                  <a:close/>
                </a:path>
                <a:path w="996315" h="2222500">
                  <a:moveTo>
                    <a:pt x="366225" y="802351"/>
                  </a:moveTo>
                  <a:lnTo>
                    <a:pt x="369977" y="812800"/>
                  </a:lnTo>
                  <a:lnTo>
                    <a:pt x="372866" y="812800"/>
                  </a:lnTo>
                  <a:lnTo>
                    <a:pt x="366225" y="802351"/>
                  </a:lnTo>
                  <a:close/>
                </a:path>
                <a:path w="996315" h="2222500">
                  <a:moveTo>
                    <a:pt x="348447" y="762000"/>
                  </a:moveTo>
                  <a:lnTo>
                    <a:pt x="364794" y="800100"/>
                  </a:lnTo>
                  <a:lnTo>
                    <a:pt x="366225" y="802351"/>
                  </a:lnTo>
                  <a:lnTo>
                    <a:pt x="365417" y="800100"/>
                  </a:lnTo>
                  <a:lnTo>
                    <a:pt x="348447" y="762000"/>
                  </a:lnTo>
                  <a:close/>
                </a:path>
                <a:path w="996315" h="2222500">
                  <a:moveTo>
                    <a:pt x="353599" y="774700"/>
                  </a:moveTo>
                  <a:lnTo>
                    <a:pt x="351980" y="774700"/>
                  </a:lnTo>
                  <a:lnTo>
                    <a:pt x="354803" y="781294"/>
                  </a:lnTo>
                  <a:lnTo>
                    <a:pt x="353599" y="774700"/>
                  </a:lnTo>
                  <a:close/>
                </a:path>
                <a:path w="996315" h="2222500">
                  <a:moveTo>
                    <a:pt x="325970" y="762000"/>
                  </a:moveTo>
                  <a:lnTo>
                    <a:pt x="325081" y="762000"/>
                  </a:lnTo>
                  <a:lnTo>
                    <a:pt x="328764" y="774700"/>
                  </a:lnTo>
                  <a:lnTo>
                    <a:pt x="329779" y="774700"/>
                  </a:lnTo>
                  <a:lnTo>
                    <a:pt x="325970" y="762000"/>
                  </a:lnTo>
                  <a:close/>
                </a:path>
                <a:path w="996315" h="2222500">
                  <a:moveTo>
                    <a:pt x="324738" y="711200"/>
                  </a:moveTo>
                  <a:lnTo>
                    <a:pt x="324308" y="711200"/>
                  </a:lnTo>
                  <a:lnTo>
                    <a:pt x="328929" y="723900"/>
                  </a:lnTo>
                  <a:lnTo>
                    <a:pt x="311293" y="723900"/>
                  </a:lnTo>
                  <a:lnTo>
                    <a:pt x="318689" y="746631"/>
                  </a:lnTo>
                  <a:lnTo>
                    <a:pt x="319488" y="749324"/>
                  </a:lnTo>
                  <a:lnTo>
                    <a:pt x="323976" y="762000"/>
                  </a:lnTo>
                  <a:lnTo>
                    <a:pt x="325081" y="762000"/>
                  </a:lnTo>
                  <a:lnTo>
                    <a:pt x="322166" y="749324"/>
                  </a:lnTo>
                  <a:lnTo>
                    <a:pt x="340721" y="749324"/>
                  </a:lnTo>
                  <a:lnTo>
                    <a:pt x="339748" y="746631"/>
                  </a:lnTo>
                  <a:lnTo>
                    <a:pt x="335844" y="737415"/>
                  </a:lnTo>
                  <a:lnTo>
                    <a:pt x="335292" y="736600"/>
                  </a:lnTo>
                  <a:lnTo>
                    <a:pt x="329524" y="722496"/>
                  </a:lnTo>
                  <a:lnTo>
                    <a:pt x="324738" y="711200"/>
                  </a:lnTo>
                  <a:close/>
                </a:path>
                <a:path w="996315" h="2222500">
                  <a:moveTo>
                    <a:pt x="342990" y="749324"/>
                  </a:moveTo>
                  <a:lnTo>
                    <a:pt x="342801" y="749324"/>
                  </a:lnTo>
                  <a:lnTo>
                    <a:pt x="348053" y="761115"/>
                  </a:lnTo>
                  <a:lnTo>
                    <a:pt x="342990" y="749324"/>
                  </a:lnTo>
                  <a:close/>
                </a:path>
                <a:path w="996315" h="2222500">
                  <a:moveTo>
                    <a:pt x="294488" y="647700"/>
                  </a:moveTo>
                  <a:lnTo>
                    <a:pt x="277631" y="647700"/>
                  </a:lnTo>
                  <a:lnTo>
                    <a:pt x="278451" y="651372"/>
                  </a:lnTo>
                  <a:lnTo>
                    <a:pt x="278639" y="652431"/>
                  </a:lnTo>
                  <a:lnTo>
                    <a:pt x="294732" y="685342"/>
                  </a:lnTo>
                  <a:lnTo>
                    <a:pt x="294854" y="685592"/>
                  </a:lnTo>
                  <a:lnTo>
                    <a:pt x="294980" y="685869"/>
                  </a:lnTo>
                  <a:lnTo>
                    <a:pt x="299289" y="697667"/>
                  </a:lnTo>
                  <a:lnTo>
                    <a:pt x="299893" y="698500"/>
                  </a:lnTo>
                  <a:lnTo>
                    <a:pt x="309168" y="723900"/>
                  </a:lnTo>
                  <a:lnTo>
                    <a:pt x="319488" y="749324"/>
                  </a:lnTo>
                  <a:lnTo>
                    <a:pt x="314981" y="736600"/>
                  </a:lnTo>
                  <a:lnTo>
                    <a:pt x="310261" y="723900"/>
                  </a:lnTo>
                  <a:lnTo>
                    <a:pt x="326478" y="723900"/>
                  </a:lnTo>
                  <a:lnTo>
                    <a:pt x="325955" y="722496"/>
                  </a:lnTo>
                  <a:lnTo>
                    <a:pt x="321294" y="711200"/>
                  </a:lnTo>
                  <a:lnTo>
                    <a:pt x="312541" y="689758"/>
                  </a:lnTo>
                  <a:lnTo>
                    <a:pt x="312463" y="689567"/>
                  </a:lnTo>
                  <a:lnTo>
                    <a:pt x="310741" y="686009"/>
                  </a:lnTo>
                  <a:lnTo>
                    <a:pt x="303690" y="668406"/>
                  </a:lnTo>
                  <a:lnTo>
                    <a:pt x="294488" y="647700"/>
                  </a:lnTo>
                  <a:close/>
                </a:path>
                <a:path w="996315" h="2222500">
                  <a:moveTo>
                    <a:pt x="311293" y="723900"/>
                  </a:moveTo>
                  <a:lnTo>
                    <a:pt x="310261" y="723900"/>
                  </a:lnTo>
                  <a:lnTo>
                    <a:pt x="314981" y="736600"/>
                  </a:lnTo>
                  <a:lnTo>
                    <a:pt x="319488" y="749324"/>
                  </a:lnTo>
                  <a:lnTo>
                    <a:pt x="318689" y="746631"/>
                  </a:lnTo>
                  <a:lnTo>
                    <a:pt x="311293" y="723900"/>
                  </a:lnTo>
                  <a:close/>
                </a:path>
                <a:path w="996315" h="2222500">
                  <a:moveTo>
                    <a:pt x="337079" y="739240"/>
                  </a:moveTo>
                  <a:lnTo>
                    <a:pt x="339748" y="746631"/>
                  </a:lnTo>
                  <a:lnTo>
                    <a:pt x="340889" y="749324"/>
                  </a:lnTo>
                  <a:lnTo>
                    <a:pt x="342801" y="749324"/>
                  </a:lnTo>
                  <a:lnTo>
                    <a:pt x="340682" y="744566"/>
                  </a:lnTo>
                  <a:lnTo>
                    <a:pt x="337079" y="739240"/>
                  </a:lnTo>
                  <a:close/>
                </a:path>
                <a:path w="996315" h="2222500">
                  <a:moveTo>
                    <a:pt x="341122" y="745215"/>
                  </a:moveTo>
                  <a:lnTo>
                    <a:pt x="342990" y="749324"/>
                  </a:lnTo>
                  <a:lnTo>
                    <a:pt x="343902" y="749324"/>
                  </a:lnTo>
                  <a:lnTo>
                    <a:pt x="341122" y="745215"/>
                  </a:lnTo>
                  <a:close/>
                </a:path>
                <a:path w="996315" h="2222500">
                  <a:moveTo>
                    <a:pt x="338404" y="739240"/>
                  </a:moveTo>
                  <a:lnTo>
                    <a:pt x="340682" y="744566"/>
                  </a:lnTo>
                  <a:lnTo>
                    <a:pt x="341122" y="745215"/>
                  </a:lnTo>
                  <a:lnTo>
                    <a:pt x="338404" y="739240"/>
                  </a:lnTo>
                  <a:close/>
                </a:path>
                <a:path w="996315" h="2222500">
                  <a:moveTo>
                    <a:pt x="319044" y="696672"/>
                  </a:moveTo>
                  <a:lnTo>
                    <a:pt x="319369" y="697667"/>
                  </a:lnTo>
                  <a:lnTo>
                    <a:pt x="329524" y="722496"/>
                  </a:lnTo>
                  <a:lnTo>
                    <a:pt x="335844" y="737415"/>
                  </a:lnTo>
                  <a:lnTo>
                    <a:pt x="337079" y="739240"/>
                  </a:lnTo>
                  <a:lnTo>
                    <a:pt x="331801" y="724626"/>
                  </a:lnTo>
                  <a:lnTo>
                    <a:pt x="331427" y="723900"/>
                  </a:lnTo>
                  <a:lnTo>
                    <a:pt x="319044" y="696672"/>
                  </a:lnTo>
                  <a:close/>
                </a:path>
                <a:path w="996315" h="2222500">
                  <a:moveTo>
                    <a:pt x="332381" y="729240"/>
                  </a:moveTo>
                  <a:lnTo>
                    <a:pt x="335292" y="736600"/>
                  </a:lnTo>
                  <a:lnTo>
                    <a:pt x="335844" y="737415"/>
                  </a:lnTo>
                  <a:lnTo>
                    <a:pt x="332381" y="729240"/>
                  </a:lnTo>
                  <a:close/>
                </a:path>
                <a:path w="996315" h="2222500">
                  <a:moveTo>
                    <a:pt x="304138" y="711200"/>
                  </a:moveTo>
                  <a:lnTo>
                    <a:pt x="302137" y="711200"/>
                  </a:lnTo>
                  <a:lnTo>
                    <a:pt x="305836" y="723900"/>
                  </a:lnTo>
                  <a:lnTo>
                    <a:pt x="307104" y="723900"/>
                  </a:lnTo>
                  <a:lnTo>
                    <a:pt x="304138" y="711200"/>
                  </a:lnTo>
                  <a:close/>
                </a:path>
                <a:path w="996315" h="2222500">
                  <a:moveTo>
                    <a:pt x="318147" y="701437"/>
                  </a:moveTo>
                  <a:lnTo>
                    <a:pt x="319369" y="704834"/>
                  </a:lnTo>
                  <a:lnTo>
                    <a:pt x="321743" y="711200"/>
                  </a:lnTo>
                  <a:lnTo>
                    <a:pt x="325905" y="722496"/>
                  </a:lnTo>
                  <a:lnTo>
                    <a:pt x="326478" y="723900"/>
                  </a:lnTo>
                  <a:lnTo>
                    <a:pt x="328929" y="723900"/>
                  </a:lnTo>
                  <a:lnTo>
                    <a:pt x="318147" y="701437"/>
                  </a:lnTo>
                  <a:close/>
                </a:path>
                <a:path w="996315" h="2222500">
                  <a:moveTo>
                    <a:pt x="322986" y="704834"/>
                  </a:moveTo>
                  <a:lnTo>
                    <a:pt x="331477" y="723900"/>
                  </a:lnTo>
                  <a:lnTo>
                    <a:pt x="331032" y="722496"/>
                  </a:lnTo>
                  <a:lnTo>
                    <a:pt x="326952" y="711200"/>
                  </a:lnTo>
                  <a:lnTo>
                    <a:pt x="325647" y="708337"/>
                  </a:lnTo>
                  <a:lnTo>
                    <a:pt x="324899" y="708337"/>
                  </a:lnTo>
                  <a:lnTo>
                    <a:pt x="322986" y="704834"/>
                  </a:lnTo>
                  <a:close/>
                </a:path>
                <a:path w="996315" h="2222500">
                  <a:moveTo>
                    <a:pt x="312698" y="690085"/>
                  </a:moveTo>
                  <a:lnTo>
                    <a:pt x="313975" y="693271"/>
                  </a:lnTo>
                  <a:lnTo>
                    <a:pt x="325905" y="722496"/>
                  </a:lnTo>
                  <a:lnTo>
                    <a:pt x="321743" y="711200"/>
                  </a:lnTo>
                  <a:lnTo>
                    <a:pt x="317950" y="701027"/>
                  </a:lnTo>
                  <a:lnTo>
                    <a:pt x="312698" y="690085"/>
                  </a:lnTo>
                  <a:close/>
                </a:path>
                <a:path w="996315" h="2222500">
                  <a:moveTo>
                    <a:pt x="298912" y="698500"/>
                  </a:moveTo>
                  <a:lnTo>
                    <a:pt x="297662" y="698500"/>
                  </a:lnTo>
                  <a:lnTo>
                    <a:pt x="300644" y="711200"/>
                  </a:lnTo>
                  <a:lnTo>
                    <a:pt x="302137" y="711200"/>
                  </a:lnTo>
                  <a:lnTo>
                    <a:pt x="298912" y="698500"/>
                  </a:lnTo>
                  <a:close/>
                </a:path>
                <a:path w="996315" h="2222500">
                  <a:moveTo>
                    <a:pt x="321579" y="701437"/>
                  </a:moveTo>
                  <a:lnTo>
                    <a:pt x="322986" y="704834"/>
                  </a:lnTo>
                  <a:lnTo>
                    <a:pt x="324899" y="708337"/>
                  </a:lnTo>
                  <a:lnTo>
                    <a:pt x="321579" y="701437"/>
                  </a:lnTo>
                  <a:close/>
                </a:path>
                <a:path w="996315" h="2222500">
                  <a:moveTo>
                    <a:pt x="308284" y="670267"/>
                  </a:moveTo>
                  <a:lnTo>
                    <a:pt x="308270" y="670530"/>
                  </a:lnTo>
                  <a:lnTo>
                    <a:pt x="314328" y="685342"/>
                  </a:lnTo>
                  <a:lnTo>
                    <a:pt x="320166" y="698500"/>
                  </a:lnTo>
                  <a:lnTo>
                    <a:pt x="324899" y="708337"/>
                  </a:lnTo>
                  <a:lnTo>
                    <a:pt x="325647" y="708337"/>
                  </a:lnTo>
                  <a:lnTo>
                    <a:pt x="308404" y="670530"/>
                  </a:lnTo>
                  <a:lnTo>
                    <a:pt x="308284" y="670267"/>
                  </a:lnTo>
                  <a:close/>
                </a:path>
                <a:path w="996315" h="2222500">
                  <a:moveTo>
                    <a:pt x="280543" y="611954"/>
                  </a:moveTo>
                  <a:lnTo>
                    <a:pt x="281602" y="614706"/>
                  </a:lnTo>
                  <a:lnTo>
                    <a:pt x="284211" y="620765"/>
                  </a:lnTo>
                  <a:lnTo>
                    <a:pt x="285048" y="622338"/>
                  </a:lnTo>
                  <a:lnTo>
                    <a:pt x="287618" y="628678"/>
                  </a:lnTo>
                  <a:lnTo>
                    <a:pt x="290341" y="635000"/>
                  </a:lnTo>
                  <a:lnTo>
                    <a:pt x="296474" y="650369"/>
                  </a:lnTo>
                  <a:lnTo>
                    <a:pt x="304585" y="670267"/>
                  </a:lnTo>
                  <a:lnTo>
                    <a:pt x="304900" y="671087"/>
                  </a:lnTo>
                  <a:lnTo>
                    <a:pt x="306419" y="674613"/>
                  </a:lnTo>
                  <a:lnTo>
                    <a:pt x="306698" y="675370"/>
                  </a:lnTo>
                  <a:lnTo>
                    <a:pt x="312385" y="689375"/>
                  </a:lnTo>
                  <a:lnTo>
                    <a:pt x="312449" y="689567"/>
                  </a:lnTo>
                  <a:lnTo>
                    <a:pt x="317950" y="701027"/>
                  </a:lnTo>
                  <a:lnTo>
                    <a:pt x="312350" y="686009"/>
                  </a:lnTo>
                  <a:lnTo>
                    <a:pt x="312298" y="685869"/>
                  </a:lnTo>
                  <a:lnTo>
                    <a:pt x="313742" y="685869"/>
                  </a:lnTo>
                  <a:lnTo>
                    <a:pt x="301096" y="660400"/>
                  </a:lnTo>
                  <a:lnTo>
                    <a:pt x="285771" y="623274"/>
                  </a:lnTo>
                  <a:lnTo>
                    <a:pt x="280543" y="611954"/>
                  </a:lnTo>
                  <a:close/>
                </a:path>
                <a:path w="996315" h="2222500">
                  <a:moveTo>
                    <a:pt x="298566" y="696672"/>
                  </a:moveTo>
                  <a:lnTo>
                    <a:pt x="299592" y="698500"/>
                  </a:lnTo>
                  <a:lnTo>
                    <a:pt x="299289" y="697667"/>
                  </a:lnTo>
                  <a:lnTo>
                    <a:pt x="298566" y="696672"/>
                  </a:lnTo>
                  <a:close/>
                </a:path>
                <a:path w="996315" h="2222500">
                  <a:moveTo>
                    <a:pt x="282536" y="660400"/>
                  </a:moveTo>
                  <a:lnTo>
                    <a:pt x="281393" y="660400"/>
                  </a:lnTo>
                  <a:lnTo>
                    <a:pt x="288240" y="673113"/>
                  </a:lnTo>
                  <a:lnTo>
                    <a:pt x="289444" y="679455"/>
                  </a:lnTo>
                  <a:lnTo>
                    <a:pt x="289496" y="679968"/>
                  </a:lnTo>
                  <a:lnTo>
                    <a:pt x="290695" y="682653"/>
                  </a:lnTo>
                  <a:lnTo>
                    <a:pt x="298566" y="696672"/>
                  </a:lnTo>
                  <a:lnTo>
                    <a:pt x="299289" y="697667"/>
                  </a:lnTo>
                  <a:lnTo>
                    <a:pt x="295032" y="686009"/>
                  </a:lnTo>
                  <a:lnTo>
                    <a:pt x="294980" y="685869"/>
                  </a:lnTo>
                  <a:lnTo>
                    <a:pt x="282536" y="660400"/>
                  </a:lnTo>
                  <a:close/>
                </a:path>
                <a:path w="996315" h="2222500">
                  <a:moveTo>
                    <a:pt x="290217" y="683530"/>
                  </a:moveTo>
                  <a:lnTo>
                    <a:pt x="290480" y="685342"/>
                  </a:lnTo>
                  <a:lnTo>
                    <a:pt x="290526" y="685592"/>
                  </a:lnTo>
                  <a:lnTo>
                    <a:pt x="298566" y="696672"/>
                  </a:lnTo>
                  <a:lnTo>
                    <a:pt x="292579" y="686009"/>
                  </a:lnTo>
                  <a:lnTo>
                    <a:pt x="292500" y="685869"/>
                  </a:lnTo>
                  <a:lnTo>
                    <a:pt x="291238" y="685869"/>
                  </a:lnTo>
                  <a:lnTo>
                    <a:pt x="290217" y="683530"/>
                  </a:lnTo>
                  <a:close/>
                </a:path>
                <a:path w="996315" h="2222500">
                  <a:moveTo>
                    <a:pt x="314090" y="685869"/>
                  </a:moveTo>
                  <a:lnTo>
                    <a:pt x="313744" y="685869"/>
                  </a:lnTo>
                  <a:lnTo>
                    <a:pt x="317550" y="693271"/>
                  </a:lnTo>
                  <a:lnTo>
                    <a:pt x="317118" y="692164"/>
                  </a:lnTo>
                  <a:lnTo>
                    <a:pt x="314158" y="686009"/>
                  </a:lnTo>
                  <a:lnTo>
                    <a:pt x="314090" y="685869"/>
                  </a:lnTo>
                  <a:close/>
                </a:path>
                <a:path w="996315" h="2222500">
                  <a:moveTo>
                    <a:pt x="311975" y="680921"/>
                  </a:moveTo>
                  <a:lnTo>
                    <a:pt x="312696" y="682653"/>
                  </a:lnTo>
                  <a:lnTo>
                    <a:pt x="314185" y="685869"/>
                  </a:lnTo>
                  <a:lnTo>
                    <a:pt x="315777" y="689375"/>
                  </a:lnTo>
                  <a:lnTo>
                    <a:pt x="317118" y="692164"/>
                  </a:lnTo>
                  <a:lnTo>
                    <a:pt x="314601" y="686009"/>
                  </a:lnTo>
                  <a:lnTo>
                    <a:pt x="311975" y="680921"/>
                  </a:lnTo>
                  <a:close/>
                </a:path>
                <a:path w="996315" h="2222500">
                  <a:moveTo>
                    <a:pt x="280121" y="660400"/>
                  </a:moveTo>
                  <a:lnTo>
                    <a:pt x="290019" y="685342"/>
                  </a:lnTo>
                  <a:lnTo>
                    <a:pt x="290119" y="685592"/>
                  </a:lnTo>
                  <a:lnTo>
                    <a:pt x="290229" y="685869"/>
                  </a:lnTo>
                  <a:lnTo>
                    <a:pt x="290692" y="685869"/>
                  </a:lnTo>
                  <a:lnTo>
                    <a:pt x="285970" y="674109"/>
                  </a:lnTo>
                  <a:lnTo>
                    <a:pt x="285337" y="673113"/>
                  </a:lnTo>
                  <a:lnTo>
                    <a:pt x="284534" y="670530"/>
                  </a:lnTo>
                  <a:lnTo>
                    <a:pt x="283954" y="669087"/>
                  </a:lnTo>
                  <a:lnTo>
                    <a:pt x="283616" y="668406"/>
                  </a:lnTo>
                  <a:lnTo>
                    <a:pt x="280121" y="660400"/>
                  </a:lnTo>
                  <a:close/>
                </a:path>
                <a:path w="996315" h="2222500">
                  <a:moveTo>
                    <a:pt x="291187" y="683530"/>
                  </a:moveTo>
                  <a:lnTo>
                    <a:pt x="291895" y="685342"/>
                  </a:lnTo>
                  <a:lnTo>
                    <a:pt x="292007" y="685592"/>
                  </a:lnTo>
                  <a:lnTo>
                    <a:pt x="292130" y="685869"/>
                  </a:lnTo>
                  <a:lnTo>
                    <a:pt x="292500" y="685869"/>
                  </a:lnTo>
                  <a:lnTo>
                    <a:pt x="291187" y="683530"/>
                  </a:lnTo>
                  <a:close/>
                </a:path>
                <a:path w="996315" h="2222500">
                  <a:moveTo>
                    <a:pt x="286180" y="674613"/>
                  </a:moveTo>
                  <a:lnTo>
                    <a:pt x="290480" y="685342"/>
                  </a:lnTo>
                  <a:lnTo>
                    <a:pt x="290217" y="683530"/>
                  </a:lnTo>
                  <a:lnTo>
                    <a:pt x="286655" y="675370"/>
                  </a:lnTo>
                  <a:lnTo>
                    <a:pt x="286180" y="674613"/>
                  </a:lnTo>
                  <a:close/>
                </a:path>
                <a:path w="996315" h="2222500">
                  <a:moveTo>
                    <a:pt x="286831" y="675773"/>
                  </a:moveTo>
                  <a:lnTo>
                    <a:pt x="290099" y="683258"/>
                  </a:lnTo>
                  <a:lnTo>
                    <a:pt x="290051" y="682653"/>
                  </a:lnTo>
                  <a:lnTo>
                    <a:pt x="289722" y="680921"/>
                  </a:lnTo>
                  <a:lnTo>
                    <a:pt x="286831" y="675773"/>
                  </a:lnTo>
                  <a:close/>
                </a:path>
                <a:path w="996315" h="2222500">
                  <a:moveTo>
                    <a:pt x="289574" y="680145"/>
                  </a:moveTo>
                  <a:lnTo>
                    <a:pt x="289696" y="680785"/>
                  </a:lnTo>
                  <a:lnTo>
                    <a:pt x="289722" y="680921"/>
                  </a:lnTo>
                  <a:lnTo>
                    <a:pt x="290695" y="682653"/>
                  </a:lnTo>
                  <a:lnTo>
                    <a:pt x="289574" y="680145"/>
                  </a:lnTo>
                  <a:close/>
                </a:path>
                <a:path w="996315" h="2222500">
                  <a:moveTo>
                    <a:pt x="282837" y="665055"/>
                  </a:moveTo>
                  <a:lnTo>
                    <a:pt x="284086" y="669087"/>
                  </a:lnTo>
                  <a:lnTo>
                    <a:pt x="284428" y="670267"/>
                  </a:lnTo>
                  <a:lnTo>
                    <a:pt x="286325" y="674613"/>
                  </a:lnTo>
                  <a:lnTo>
                    <a:pt x="286605" y="675370"/>
                  </a:lnTo>
                  <a:lnTo>
                    <a:pt x="289645" y="680785"/>
                  </a:lnTo>
                  <a:lnTo>
                    <a:pt x="289541" y="679968"/>
                  </a:lnTo>
                  <a:lnTo>
                    <a:pt x="289267" y="679455"/>
                  </a:lnTo>
                  <a:lnTo>
                    <a:pt x="282837" y="665055"/>
                  </a:lnTo>
                  <a:close/>
                </a:path>
                <a:path w="996315" h="2222500">
                  <a:moveTo>
                    <a:pt x="281393" y="660400"/>
                  </a:moveTo>
                  <a:lnTo>
                    <a:pt x="282837" y="665055"/>
                  </a:lnTo>
                  <a:lnTo>
                    <a:pt x="289496" y="679968"/>
                  </a:lnTo>
                  <a:lnTo>
                    <a:pt x="289444" y="679455"/>
                  </a:lnTo>
                  <a:lnTo>
                    <a:pt x="288240" y="673113"/>
                  </a:lnTo>
                  <a:lnTo>
                    <a:pt x="281393" y="660400"/>
                  </a:lnTo>
                  <a:close/>
                </a:path>
                <a:path w="996315" h="2222500">
                  <a:moveTo>
                    <a:pt x="299005" y="652611"/>
                  </a:moveTo>
                  <a:lnTo>
                    <a:pt x="299549" y="654510"/>
                  </a:lnTo>
                  <a:lnTo>
                    <a:pt x="301321" y="660400"/>
                  </a:lnTo>
                  <a:lnTo>
                    <a:pt x="311214" y="679455"/>
                  </a:lnTo>
                  <a:lnTo>
                    <a:pt x="299005" y="652611"/>
                  </a:lnTo>
                  <a:close/>
                </a:path>
                <a:path w="996315" h="2222500">
                  <a:moveTo>
                    <a:pt x="285670" y="673113"/>
                  </a:moveTo>
                  <a:lnTo>
                    <a:pt x="285897" y="674109"/>
                  </a:lnTo>
                  <a:lnTo>
                    <a:pt x="286605" y="675370"/>
                  </a:lnTo>
                  <a:lnTo>
                    <a:pt x="286325" y="674613"/>
                  </a:lnTo>
                  <a:lnTo>
                    <a:pt x="285670" y="673113"/>
                  </a:lnTo>
                  <a:close/>
                </a:path>
                <a:path w="996315" h="2222500">
                  <a:moveTo>
                    <a:pt x="284757" y="671087"/>
                  </a:moveTo>
                  <a:lnTo>
                    <a:pt x="285337" y="673113"/>
                  </a:lnTo>
                  <a:lnTo>
                    <a:pt x="285897" y="674109"/>
                  </a:lnTo>
                  <a:lnTo>
                    <a:pt x="285570" y="673113"/>
                  </a:lnTo>
                  <a:lnTo>
                    <a:pt x="284757" y="671087"/>
                  </a:lnTo>
                  <a:close/>
                </a:path>
                <a:path w="996315" h="2222500">
                  <a:moveTo>
                    <a:pt x="280175" y="659095"/>
                  </a:moveTo>
                  <a:lnTo>
                    <a:pt x="280357" y="659909"/>
                  </a:lnTo>
                  <a:lnTo>
                    <a:pt x="280466" y="660400"/>
                  </a:lnTo>
                  <a:lnTo>
                    <a:pt x="283681" y="668406"/>
                  </a:lnTo>
                  <a:lnTo>
                    <a:pt x="283913" y="669087"/>
                  </a:lnTo>
                  <a:lnTo>
                    <a:pt x="284428" y="670267"/>
                  </a:lnTo>
                  <a:lnTo>
                    <a:pt x="284086" y="669087"/>
                  </a:lnTo>
                  <a:lnTo>
                    <a:pt x="282837" y="665055"/>
                  </a:lnTo>
                  <a:lnTo>
                    <a:pt x="280175" y="659095"/>
                  </a:lnTo>
                  <a:close/>
                </a:path>
                <a:path w="996315" h="2222500">
                  <a:moveTo>
                    <a:pt x="278727" y="652611"/>
                  </a:moveTo>
                  <a:lnTo>
                    <a:pt x="280175" y="659095"/>
                  </a:lnTo>
                  <a:lnTo>
                    <a:pt x="282837" y="665055"/>
                  </a:lnTo>
                  <a:lnTo>
                    <a:pt x="281393" y="660400"/>
                  </a:lnTo>
                  <a:lnTo>
                    <a:pt x="282536" y="660400"/>
                  </a:lnTo>
                  <a:lnTo>
                    <a:pt x="278727" y="652611"/>
                  </a:lnTo>
                  <a:close/>
                </a:path>
                <a:path w="996315" h="2222500">
                  <a:moveTo>
                    <a:pt x="281116" y="614984"/>
                  </a:moveTo>
                  <a:lnTo>
                    <a:pt x="284484" y="623010"/>
                  </a:lnTo>
                  <a:lnTo>
                    <a:pt x="302313" y="665055"/>
                  </a:lnTo>
                  <a:lnTo>
                    <a:pt x="300490" y="660400"/>
                  </a:lnTo>
                  <a:lnTo>
                    <a:pt x="296482" y="650369"/>
                  </a:lnTo>
                  <a:lnTo>
                    <a:pt x="287632" y="628678"/>
                  </a:lnTo>
                  <a:lnTo>
                    <a:pt x="284337" y="621059"/>
                  </a:lnTo>
                  <a:lnTo>
                    <a:pt x="284211" y="620765"/>
                  </a:lnTo>
                  <a:lnTo>
                    <a:pt x="281116" y="614984"/>
                  </a:lnTo>
                  <a:close/>
                </a:path>
                <a:path w="996315" h="2222500">
                  <a:moveTo>
                    <a:pt x="297782" y="645314"/>
                  </a:moveTo>
                  <a:lnTo>
                    <a:pt x="303784" y="660400"/>
                  </a:lnTo>
                  <a:lnTo>
                    <a:pt x="305907" y="665055"/>
                  </a:lnTo>
                  <a:lnTo>
                    <a:pt x="304127" y="660400"/>
                  </a:lnTo>
                  <a:lnTo>
                    <a:pt x="298933" y="647700"/>
                  </a:lnTo>
                  <a:lnTo>
                    <a:pt x="297782" y="645314"/>
                  </a:lnTo>
                  <a:close/>
                </a:path>
                <a:path w="996315" h="2222500">
                  <a:moveTo>
                    <a:pt x="275170" y="649058"/>
                  </a:moveTo>
                  <a:lnTo>
                    <a:pt x="275604" y="650369"/>
                  </a:lnTo>
                  <a:lnTo>
                    <a:pt x="279190" y="659909"/>
                  </a:lnTo>
                  <a:lnTo>
                    <a:pt x="279147" y="659095"/>
                  </a:lnTo>
                  <a:lnTo>
                    <a:pt x="278880" y="657557"/>
                  </a:lnTo>
                  <a:lnTo>
                    <a:pt x="275170" y="649058"/>
                  </a:lnTo>
                  <a:close/>
                </a:path>
                <a:path w="996315" h="2222500">
                  <a:moveTo>
                    <a:pt x="278605" y="655328"/>
                  </a:moveTo>
                  <a:lnTo>
                    <a:pt x="278624" y="656085"/>
                  </a:lnTo>
                  <a:lnTo>
                    <a:pt x="278880" y="657557"/>
                  </a:lnTo>
                  <a:lnTo>
                    <a:pt x="279907" y="659909"/>
                  </a:lnTo>
                  <a:lnTo>
                    <a:pt x="279730" y="659095"/>
                  </a:lnTo>
                  <a:lnTo>
                    <a:pt x="278605" y="655328"/>
                  </a:lnTo>
                  <a:close/>
                </a:path>
                <a:path w="996315" h="2222500">
                  <a:moveTo>
                    <a:pt x="277631" y="650369"/>
                  </a:moveTo>
                  <a:lnTo>
                    <a:pt x="278493" y="655328"/>
                  </a:lnTo>
                  <a:lnTo>
                    <a:pt x="280175" y="659095"/>
                  </a:lnTo>
                  <a:lnTo>
                    <a:pt x="278727" y="652611"/>
                  </a:lnTo>
                  <a:lnTo>
                    <a:pt x="278687" y="652431"/>
                  </a:lnTo>
                  <a:lnTo>
                    <a:pt x="278122" y="651372"/>
                  </a:lnTo>
                  <a:lnTo>
                    <a:pt x="277631" y="650369"/>
                  </a:lnTo>
                  <a:close/>
                </a:path>
                <a:path w="996315" h="2222500">
                  <a:moveTo>
                    <a:pt x="271468" y="596961"/>
                  </a:moveTo>
                  <a:lnTo>
                    <a:pt x="254427" y="596961"/>
                  </a:lnTo>
                  <a:lnTo>
                    <a:pt x="254895" y="598723"/>
                  </a:lnTo>
                  <a:lnTo>
                    <a:pt x="269826" y="635000"/>
                  </a:lnTo>
                  <a:lnTo>
                    <a:pt x="273299" y="644238"/>
                  </a:lnTo>
                  <a:lnTo>
                    <a:pt x="275087" y="647700"/>
                  </a:lnTo>
                  <a:lnTo>
                    <a:pt x="278493" y="655328"/>
                  </a:lnTo>
                  <a:lnTo>
                    <a:pt x="278351" y="654510"/>
                  </a:lnTo>
                  <a:lnTo>
                    <a:pt x="276439" y="648077"/>
                  </a:lnTo>
                  <a:lnTo>
                    <a:pt x="276326" y="647700"/>
                  </a:lnTo>
                  <a:lnTo>
                    <a:pt x="294488" y="647700"/>
                  </a:lnTo>
                  <a:lnTo>
                    <a:pt x="283806" y="621635"/>
                  </a:lnTo>
                  <a:lnTo>
                    <a:pt x="283515" y="621059"/>
                  </a:lnTo>
                  <a:lnTo>
                    <a:pt x="278812" y="610681"/>
                  </a:lnTo>
                  <a:lnTo>
                    <a:pt x="271591" y="597192"/>
                  </a:lnTo>
                  <a:lnTo>
                    <a:pt x="271468" y="596961"/>
                  </a:lnTo>
                  <a:close/>
                </a:path>
                <a:path w="996315" h="2222500">
                  <a:moveTo>
                    <a:pt x="276511" y="648077"/>
                  </a:moveTo>
                  <a:lnTo>
                    <a:pt x="276732" y="649058"/>
                  </a:lnTo>
                  <a:lnTo>
                    <a:pt x="278360" y="654510"/>
                  </a:lnTo>
                  <a:lnTo>
                    <a:pt x="277631" y="650369"/>
                  </a:lnTo>
                  <a:lnTo>
                    <a:pt x="276511" y="648077"/>
                  </a:lnTo>
                  <a:close/>
                </a:path>
                <a:path w="996315" h="2222500">
                  <a:moveTo>
                    <a:pt x="270235" y="584431"/>
                  </a:moveTo>
                  <a:lnTo>
                    <a:pt x="270500" y="585495"/>
                  </a:lnTo>
                  <a:lnTo>
                    <a:pt x="273206" y="595210"/>
                  </a:lnTo>
                  <a:lnTo>
                    <a:pt x="274719" y="598723"/>
                  </a:lnTo>
                  <a:lnTo>
                    <a:pt x="280133" y="609616"/>
                  </a:lnTo>
                  <a:lnTo>
                    <a:pt x="285649" y="623010"/>
                  </a:lnTo>
                  <a:lnTo>
                    <a:pt x="298923" y="652431"/>
                  </a:lnTo>
                  <a:lnTo>
                    <a:pt x="295126" y="639811"/>
                  </a:lnTo>
                  <a:lnTo>
                    <a:pt x="280552" y="609616"/>
                  </a:lnTo>
                  <a:lnTo>
                    <a:pt x="270235" y="584431"/>
                  </a:lnTo>
                  <a:close/>
                </a:path>
                <a:path w="996315" h="2222500">
                  <a:moveTo>
                    <a:pt x="277167" y="647700"/>
                  </a:moveTo>
                  <a:lnTo>
                    <a:pt x="276326" y="647700"/>
                  </a:lnTo>
                  <a:lnTo>
                    <a:pt x="277631" y="650369"/>
                  </a:lnTo>
                  <a:lnTo>
                    <a:pt x="277233" y="648077"/>
                  </a:lnTo>
                  <a:lnTo>
                    <a:pt x="277167" y="647700"/>
                  </a:lnTo>
                  <a:close/>
                </a:path>
                <a:path w="996315" h="2222500">
                  <a:moveTo>
                    <a:pt x="271796" y="641327"/>
                  </a:moveTo>
                  <a:lnTo>
                    <a:pt x="274577" y="647700"/>
                  </a:lnTo>
                  <a:lnTo>
                    <a:pt x="273299" y="644238"/>
                  </a:lnTo>
                  <a:lnTo>
                    <a:pt x="271796" y="641327"/>
                  </a:lnTo>
                  <a:close/>
                </a:path>
                <a:path w="996315" h="2222500">
                  <a:moveTo>
                    <a:pt x="293803" y="635315"/>
                  </a:moveTo>
                  <a:lnTo>
                    <a:pt x="295126" y="639811"/>
                  </a:lnTo>
                  <a:lnTo>
                    <a:pt x="297262" y="644238"/>
                  </a:lnTo>
                  <a:lnTo>
                    <a:pt x="296195" y="641327"/>
                  </a:lnTo>
                  <a:lnTo>
                    <a:pt x="293803" y="635315"/>
                  </a:lnTo>
                  <a:close/>
                </a:path>
                <a:path w="996315" h="2222500">
                  <a:moveTo>
                    <a:pt x="265201" y="627836"/>
                  </a:moveTo>
                  <a:lnTo>
                    <a:pt x="267419" y="635000"/>
                  </a:lnTo>
                  <a:lnTo>
                    <a:pt x="268528" y="635000"/>
                  </a:lnTo>
                  <a:lnTo>
                    <a:pt x="271013" y="639811"/>
                  </a:lnTo>
                  <a:lnTo>
                    <a:pt x="269034" y="635000"/>
                  </a:lnTo>
                  <a:lnTo>
                    <a:pt x="266553" y="630146"/>
                  </a:lnTo>
                  <a:lnTo>
                    <a:pt x="265201" y="627836"/>
                  </a:lnTo>
                  <a:close/>
                </a:path>
                <a:path w="996315" h="2222500">
                  <a:moveTo>
                    <a:pt x="289303" y="632589"/>
                  </a:moveTo>
                  <a:lnTo>
                    <a:pt x="290209" y="635000"/>
                  </a:lnTo>
                  <a:lnTo>
                    <a:pt x="292171" y="639811"/>
                  </a:lnTo>
                  <a:lnTo>
                    <a:pt x="290467" y="635315"/>
                  </a:lnTo>
                  <a:lnTo>
                    <a:pt x="289303" y="632589"/>
                  </a:lnTo>
                  <a:close/>
                </a:path>
                <a:path w="996315" h="2222500">
                  <a:moveTo>
                    <a:pt x="266553" y="630146"/>
                  </a:moveTo>
                  <a:lnTo>
                    <a:pt x="269012" y="635000"/>
                  </a:lnTo>
                  <a:lnTo>
                    <a:pt x="267982" y="632589"/>
                  </a:lnTo>
                  <a:lnTo>
                    <a:pt x="266553" y="630146"/>
                  </a:lnTo>
                  <a:close/>
                </a:path>
                <a:path w="996315" h="2222500">
                  <a:moveTo>
                    <a:pt x="267982" y="632589"/>
                  </a:moveTo>
                  <a:lnTo>
                    <a:pt x="269034" y="635000"/>
                  </a:lnTo>
                  <a:lnTo>
                    <a:pt x="269392" y="635000"/>
                  </a:lnTo>
                  <a:lnTo>
                    <a:pt x="267982" y="632589"/>
                  </a:lnTo>
                  <a:close/>
                </a:path>
                <a:path w="996315" h="2222500">
                  <a:moveTo>
                    <a:pt x="263507" y="622338"/>
                  </a:moveTo>
                  <a:lnTo>
                    <a:pt x="263647" y="623010"/>
                  </a:lnTo>
                  <a:lnTo>
                    <a:pt x="264940" y="626992"/>
                  </a:lnTo>
                  <a:lnTo>
                    <a:pt x="266553" y="630146"/>
                  </a:lnTo>
                  <a:lnTo>
                    <a:pt x="267982" y="632589"/>
                  </a:lnTo>
                  <a:lnTo>
                    <a:pt x="263507" y="622338"/>
                  </a:lnTo>
                  <a:close/>
                </a:path>
                <a:path w="996315" h="2222500">
                  <a:moveTo>
                    <a:pt x="262560" y="622338"/>
                  </a:moveTo>
                  <a:lnTo>
                    <a:pt x="261985" y="622338"/>
                  </a:lnTo>
                  <a:lnTo>
                    <a:pt x="265201" y="627836"/>
                  </a:lnTo>
                  <a:lnTo>
                    <a:pt x="264940" y="626992"/>
                  </a:lnTo>
                  <a:lnTo>
                    <a:pt x="262560" y="622338"/>
                  </a:lnTo>
                  <a:close/>
                </a:path>
                <a:path w="996315" h="2222500">
                  <a:moveTo>
                    <a:pt x="257526" y="608634"/>
                  </a:moveTo>
                  <a:lnTo>
                    <a:pt x="257738" y="609616"/>
                  </a:lnTo>
                  <a:lnTo>
                    <a:pt x="262555" y="622338"/>
                  </a:lnTo>
                  <a:lnTo>
                    <a:pt x="263429" y="622338"/>
                  </a:lnTo>
                  <a:lnTo>
                    <a:pt x="263200" y="621635"/>
                  </a:lnTo>
                  <a:lnTo>
                    <a:pt x="257526" y="608634"/>
                  </a:lnTo>
                  <a:close/>
                </a:path>
                <a:path w="996315" h="2222500">
                  <a:moveTo>
                    <a:pt x="279494" y="611954"/>
                  </a:moveTo>
                  <a:lnTo>
                    <a:pt x="280636" y="614706"/>
                  </a:lnTo>
                  <a:lnTo>
                    <a:pt x="283382" y="620765"/>
                  </a:lnTo>
                  <a:lnTo>
                    <a:pt x="281081" y="614984"/>
                  </a:lnTo>
                  <a:lnTo>
                    <a:pt x="280967" y="614706"/>
                  </a:lnTo>
                  <a:lnTo>
                    <a:pt x="279494" y="611954"/>
                  </a:lnTo>
                  <a:close/>
                </a:path>
                <a:path w="996315" h="2222500">
                  <a:moveTo>
                    <a:pt x="273903" y="597192"/>
                  </a:moveTo>
                  <a:lnTo>
                    <a:pt x="274151" y="598073"/>
                  </a:lnTo>
                  <a:lnTo>
                    <a:pt x="280967" y="614706"/>
                  </a:lnTo>
                  <a:lnTo>
                    <a:pt x="284211" y="620765"/>
                  </a:lnTo>
                  <a:lnTo>
                    <a:pt x="277796" y="605868"/>
                  </a:lnTo>
                  <a:lnTo>
                    <a:pt x="273903" y="597192"/>
                  </a:lnTo>
                  <a:close/>
                </a:path>
                <a:path w="996315" h="2222500">
                  <a:moveTo>
                    <a:pt x="261472" y="572158"/>
                  </a:moveTo>
                  <a:lnTo>
                    <a:pt x="263670" y="577265"/>
                  </a:lnTo>
                  <a:lnTo>
                    <a:pt x="278812" y="610681"/>
                  </a:lnTo>
                  <a:lnTo>
                    <a:pt x="280967" y="614706"/>
                  </a:lnTo>
                  <a:lnTo>
                    <a:pt x="273468" y="596408"/>
                  </a:lnTo>
                  <a:lnTo>
                    <a:pt x="273006" y="595445"/>
                  </a:lnTo>
                  <a:lnTo>
                    <a:pt x="272343" y="593988"/>
                  </a:lnTo>
                  <a:lnTo>
                    <a:pt x="267586" y="584431"/>
                  </a:lnTo>
                  <a:lnTo>
                    <a:pt x="267491" y="584240"/>
                  </a:lnTo>
                  <a:lnTo>
                    <a:pt x="267083" y="584240"/>
                  </a:lnTo>
                  <a:lnTo>
                    <a:pt x="265962" y="581194"/>
                  </a:lnTo>
                  <a:lnTo>
                    <a:pt x="265719" y="580718"/>
                  </a:lnTo>
                  <a:lnTo>
                    <a:pt x="265659" y="580562"/>
                  </a:lnTo>
                  <a:lnTo>
                    <a:pt x="261472" y="572158"/>
                  </a:lnTo>
                  <a:close/>
                </a:path>
                <a:path w="996315" h="2222500">
                  <a:moveTo>
                    <a:pt x="253773" y="600036"/>
                  </a:moveTo>
                  <a:lnTo>
                    <a:pt x="255406" y="605868"/>
                  </a:lnTo>
                  <a:lnTo>
                    <a:pt x="256479" y="609616"/>
                  </a:lnTo>
                  <a:lnTo>
                    <a:pt x="257738" y="609616"/>
                  </a:lnTo>
                  <a:lnTo>
                    <a:pt x="256318" y="605868"/>
                  </a:lnTo>
                  <a:lnTo>
                    <a:pt x="253773" y="600036"/>
                  </a:lnTo>
                  <a:close/>
                </a:path>
                <a:path w="996315" h="2222500">
                  <a:moveTo>
                    <a:pt x="257205" y="607900"/>
                  </a:moveTo>
                  <a:lnTo>
                    <a:pt x="257366" y="608634"/>
                  </a:lnTo>
                  <a:lnTo>
                    <a:pt x="257738" y="609616"/>
                  </a:lnTo>
                  <a:lnTo>
                    <a:pt x="257526" y="608634"/>
                  </a:lnTo>
                  <a:lnTo>
                    <a:pt x="257205" y="607900"/>
                  </a:lnTo>
                  <a:close/>
                </a:path>
                <a:path w="996315" h="2222500">
                  <a:moveTo>
                    <a:pt x="254903" y="558974"/>
                  </a:moveTo>
                  <a:lnTo>
                    <a:pt x="255475" y="560533"/>
                  </a:lnTo>
                  <a:lnTo>
                    <a:pt x="264658" y="584240"/>
                  </a:lnTo>
                  <a:lnTo>
                    <a:pt x="278242" y="609616"/>
                  </a:lnTo>
                  <a:lnTo>
                    <a:pt x="277885" y="608634"/>
                  </a:lnTo>
                  <a:lnTo>
                    <a:pt x="260191" y="569587"/>
                  </a:lnTo>
                  <a:lnTo>
                    <a:pt x="254903" y="558974"/>
                  </a:lnTo>
                  <a:close/>
                </a:path>
                <a:path w="996315" h="2222500">
                  <a:moveTo>
                    <a:pt x="254170" y="596961"/>
                  </a:moveTo>
                  <a:lnTo>
                    <a:pt x="252946" y="596961"/>
                  </a:lnTo>
                  <a:lnTo>
                    <a:pt x="256318" y="605868"/>
                  </a:lnTo>
                  <a:lnTo>
                    <a:pt x="257205" y="607900"/>
                  </a:lnTo>
                  <a:lnTo>
                    <a:pt x="256791" y="605868"/>
                  </a:lnTo>
                  <a:lnTo>
                    <a:pt x="254941" y="598896"/>
                  </a:lnTo>
                  <a:lnTo>
                    <a:pt x="254895" y="598723"/>
                  </a:lnTo>
                  <a:lnTo>
                    <a:pt x="254264" y="597192"/>
                  </a:lnTo>
                  <a:lnTo>
                    <a:pt x="254170" y="596961"/>
                  </a:lnTo>
                  <a:close/>
                </a:path>
                <a:path w="996315" h="2222500">
                  <a:moveTo>
                    <a:pt x="250752" y="592009"/>
                  </a:moveTo>
                  <a:lnTo>
                    <a:pt x="252431" y="596961"/>
                  </a:lnTo>
                  <a:lnTo>
                    <a:pt x="253669" y="599798"/>
                  </a:lnTo>
                  <a:lnTo>
                    <a:pt x="252782" y="596408"/>
                  </a:lnTo>
                  <a:lnTo>
                    <a:pt x="252581" y="595997"/>
                  </a:lnTo>
                  <a:lnTo>
                    <a:pt x="252375" y="595445"/>
                  </a:lnTo>
                  <a:lnTo>
                    <a:pt x="252229" y="595210"/>
                  </a:lnTo>
                  <a:lnTo>
                    <a:pt x="250752" y="592009"/>
                  </a:lnTo>
                  <a:close/>
                </a:path>
                <a:path w="996315" h="2222500">
                  <a:moveTo>
                    <a:pt x="274707" y="598723"/>
                  </a:moveTo>
                  <a:lnTo>
                    <a:pt x="274662" y="598896"/>
                  </a:lnTo>
                  <a:lnTo>
                    <a:pt x="275063" y="599798"/>
                  </a:lnTo>
                  <a:lnTo>
                    <a:pt x="274793" y="598896"/>
                  </a:lnTo>
                  <a:lnTo>
                    <a:pt x="274707" y="598723"/>
                  </a:lnTo>
                  <a:close/>
                </a:path>
                <a:path w="996315" h="2222500">
                  <a:moveTo>
                    <a:pt x="259454" y="570814"/>
                  </a:moveTo>
                  <a:lnTo>
                    <a:pt x="243594" y="570814"/>
                  </a:lnTo>
                  <a:lnTo>
                    <a:pt x="243724" y="571242"/>
                  </a:lnTo>
                  <a:lnTo>
                    <a:pt x="248933" y="584240"/>
                  </a:lnTo>
                  <a:lnTo>
                    <a:pt x="254627" y="598073"/>
                  </a:lnTo>
                  <a:lnTo>
                    <a:pt x="254488" y="597192"/>
                  </a:lnTo>
                  <a:lnTo>
                    <a:pt x="254427" y="596961"/>
                  </a:lnTo>
                  <a:lnTo>
                    <a:pt x="271468" y="596961"/>
                  </a:lnTo>
                  <a:lnTo>
                    <a:pt x="264760" y="584431"/>
                  </a:lnTo>
                  <a:lnTo>
                    <a:pt x="264658" y="584240"/>
                  </a:lnTo>
                  <a:lnTo>
                    <a:pt x="259454" y="570814"/>
                  </a:lnTo>
                  <a:close/>
                </a:path>
                <a:path w="996315" h="2222500">
                  <a:moveTo>
                    <a:pt x="247474" y="585495"/>
                  </a:moveTo>
                  <a:lnTo>
                    <a:pt x="248564" y="592009"/>
                  </a:lnTo>
                  <a:lnTo>
                    <a:pt x="249152" y="595210"/>
                  </a:lnTo>
                  <a:lnTo>
                    <a:pt x="249271" y="595855"/>
                  </a:lnTo>
                  <a:lnTo>
                    <a:pt x="249373" y="596408"/>
                  </a:lnTo>
                  <a:lnTo>
                    <a:pt x="249474" y="596961"/>
                  </a:lnTo>
                  <a:lnTo>
                    <a:pt x="250530" y="596961"/>
                  </a:lnTo>
                  <a:lnTo>
                    <a:pt x="247474" y="585495"/>
                  </a:lnTo>
                  <a:close/>
                </a:path>
                <a:path w="996315" h="2222500">
                  <a:moveTo>
                    <a:pt x="247746" y="585495"/>
                  </a:moveTo>
                  <a:lnTo>
                    <a:pt x="250960" y="596961"/>
                  </a:lnTo>
                  <a:lnTo>
                    <a:pt x="252425" y="596961"/>
                  </a:lnTo>
                  <a:lnTo>
                    <a:pt x="250744" y="592009"/>
                  </a:lnTo>
                  <a:lnTo>
                    <a:pt x="247746" y="585495"/>
                  </a:lnTo>
                  <a:close/>
                </a:path>
                <a:path w="996315" h="2222500">
                  <a:moveTo>
                    <a:pt x="273466" y="595997"/>
                  </a:moveTo>
                  <a:lnTo>
                    <a:pt x="273444" y="596408"/>
                  </a:lnTo>
                  <a:lnTo>
                    <a:pt x="273696" y="596961"/>
                  </a:lnTo>
                  <a:lnTo>
                    <a:pt x="273601" y="596408"/>
                  </a:lnTo>
                  <a:lnTo>
                    <a:pt x="273349" y="595997"/>
                  </a:lnTo>
                  <a:close/>
                </a:path>
                <a:path w="996315" h="2222500">
                  <a:moveTo>
                    <a:pt x="269022" y="585495"/>
                  </a:moveTo>
                  <a:lnTo>
                    <a:pt x="272477" y="593988"/>
                  </a:lnTo>
                  <a:lnTo>
                    <a:pt x="273308" y="595855"/>
                  </a:lnTo>
                  <a:lnTo>
                    <a:pt x="273206" y="595210"/>
                  </a:lnTo>
                  <a:lnTo>
                    <a:pt x="269022" y="585495"/>
                  </a:lnTo>
                  <a:close/>
                </a:path>
                <a:path w="996315" h="2222500">
                  <a:moveTo>
                    <a:pt x="248310" y="584431"/>
                  </a:moveTo>
                  <a:lnTo>
                    <a:pt x="248549" y="585495"/>
                  </a:lnTo>
                  <a:lnTo>
                    <a:pt x="250752" y="592009"/>
                  </a:lnTo>
                  <a:lnTo>
                    <a:pt x="252229" y="595210"/>
                  </a:lnTo>
                  <a:lnTo>
                    <a:pt x="251838" y="593988"/>
                  </a:lnTo>
                  <a:lnTo>
                    <a:pt x="248310" y="584431"/>
                  </a:lnTo>
                  <a:close/>
                </a:path>
                <a:path w="996315" h="2222500">
                  <a:moveTo>
                    <a:pt x="260040" y="565092"/>
                  </a:moveTo>
                  <a:lnTo>
                    <a:pt x="265730" y="580562"/>
                  </a:lnTo>
                  <a:lnTo>
                    <a:pt x="265736" y="580718"/>
                  </a:lnTo>
                  <a:lnTo>
                    <a:pt x="272957" y="595210"/>
                  </a:lnTo>
                  <a:lnTo>
                    <a:pt x="272477" y="593988"/>
                  </a:lnTo>
                  <a:lnTo>
                    <a:pt x="267039" y="580718"/>
                  </a:lnTo>
                  <a:lnTo>
                    <a:pt x="266951" y="580562"/>
                  </a:lnTo>
                  <a:lnTo>
                    <a:pt x="260040" y="565092"/>
                  </a:lnTo>
                  <a:close/>
                </a:path>
                <a:path w="996315" h="2222500">
                  <a:moveTo>
                    <a:pt x="235833" y="520700"/>
                  </a:moveTo>
                  <a:lnTo>
                    <a:pt x="218675" y="520700"/>
                  </a:lnTo>
                  <a:lnTo>
                    <a:pt x="219388" y="524039"/>
                  </a:lnTo>
                  <a:lnTo>
                    <a:pt x="219423" y="524200"/>
                  </a:lnTo>
                  <a:lnTo>
                    <a:pt x="223661" y="533400"/>
                  </a:lnTo>
                  <a:lnTo>
                    <a:pt x="225670" y="533400"/>
                  </a:lnTo>
                  <a:lnTo>
                    <a:pt x="230644" y="546100"/>
                  </a:lnTo>
                  <a:lnTo>
                    <a:pt x="229512" y="546100"/>
                  </a:lnTo>
                  <a:lnTo>
                    <a:pt x="245680" y="581194"/>
                  </a:lnTo>
                  <a:lnTo>
                    <a:pt x="247140" y="584240"/>
                  </a:lnTo>
                  <a:lnTo>
                    <a:pt x="247171" y="584431"/>
                  </a:lnTo>
                  <a:lnTo>
                    <a:pt x="247755" y="585495"/>
                  </a:lnTo>
                  <a:lnTo>
                    <a:pt x="244009" y="572158"/>
                  </a:lnTo>
                  <a:lnTo>
                    <a:pt x="243801" y="571509"/>
                  </a:lnTo>
                  <a:lnTo>
                    <a:pt x="243544" y="570814"/>
                  </a:lnTo>
                  <a:lnTo>
                    <a:pt x="259454" y="570814"/>
                  </a:lnTo>
                  <a:lnTo>
                    <a:pt x="254871" y="558974"/>
                  </a:lnTo>
                  <a:lnTo>
                    <a:pt x="254804" y="558800"/>
                  </a:lnTo>
                  <a:lnTo>
                    <a:pt x="253907" y="558800"/>
                  </a:lnTo>
                  <a:lnTo>
                    <a:pt x="253490" y="556139"/>
                  </a:lnTo>
                  <a:lnTo>
                    <a:pt x="235833" y="520700"/>
                  </a:lnTo>
                  <a:close/>
                </a:path>
                <a:path w="996315" h="2222500">
                  <a:moveTo>
                    <a:pt x="265973" y="581194"/>
                  </a:moveTo>
                  <a:lnTo>
                    <a:pt x="267084" y="584240"/>
                  </a:lnTo>
                  <a:lnTo>
                    <a:pt x="267491" y="584240"/>
                  </a:lnTo>
                  <a:lnTo>
                    <a:pt x="265973" y="581194"/>
                  </a:lnTo>
                  <a:close/>
                </a:path>
                <a:path w="996315" h="2222500">
                  <a:moveTo>
                    <a:pt x="252801" y="551254"/>
                  </a:moveTo>
                  <a:lnTo>
                    <a:pt x="253075" y="553885"/>
                  </a:lnTo>
                  <a:lnTo>
                    <a:pt x="260191" y="569587"/>
                  </a:lnTo>
                  <a:lnTo>
                    <a:pt x="265659" y="580562"/>
                  </a:lnTo>
                  <a:lnTo>
                    <a:pt x="257273" y="558974"/>
                  </a:lnTo>
                  <a:lnTo>
                    <a:pt x="257205" y="558800"/>
                  </a:lnTo>
                  <a:lnTo>
                    <a:pt x="252801" y="551254"/>
                  </a:lnTo>
                  <a:close/>
                </a:path>
                <a:path w="996315" h="2222500">
                  <a:moveTo>
                    <a:pt x="258003" y="560533"/>
                  </a:moveTo>
                  <a:lnTo>
                    <a:pt x="259649" y="565092"/>
                  </a:lnTo>
                  <a:lnTo>
                    <a:pt x="264754" y="578233"/>
                  </a:lnTo>
                  <a:lnTo>
                    <a:pt x="264517" y="577265"/>
                  </a:lnTo>
                  <a:lnTo>
                    <a:pt x="260040" y="565092"/>
                  </a:lnTo>
                  <a:lnTo>
                    <a:pt x="258003" y="560533"/>
                  </a:lnTo>
                  <a:close/>
                </a:path>
                <a:path w="996315" h="2222500">
                  <a:moveTo>
                    <a:pt x="258363" y="560533"/>
                  </a:moveTo>
                  <a:lnTo>
                    <a:pt x="260040" y="565092"/>
                  </a:lnTo>
                  <a:lnTo>
                    <a:pt x="265911" y="578233"/>
                  </a:lnTo>
                  <a:lnTo>
                    <a:pt x="265623" y="577265"/>
                  </a:lnTo>
                  <a:lnTo>
                    <a:pt x="263265" y="571509"/>
                  </a:lnTo>
                  <a:lnTo>
                    <a:pt x="258363" y="560533"/>
                  </a:lnTo>
                  <a:close/>
                </a:path>
                <a:path w="996315" h="2222500">
                  <a:moveTo>
                    <a:pt x="253170" y="554093"/>
                  </a:moveTo>
                  <a:lnTo>
                    <a:pt x="253297" y="554908"/>
                  </a:lnTo>
                  <a:lnTo>
                    <a:pt x="254616" y="558398"/>
                  </a:lnTo>
                  <a:lnTo>
                    <a:pt x="260191" y="569587"/>
                  </a:lnTo>
                  <a:lnTo>
                    <a:pt x="253170" y="554093"/>
                  </a:lnTo>
                  <a:close/>
                </a:path>
                <a:path w="996315" h="2222500">
                  <a:moveTo>
                    <a:pt x="253490" y="556139"/>
                  </a:moveTo>
                  <a:lnTo>
                    <a:pt x="253844" y="558398"/>
                  </a:lnTo>
                  <a:lnTo>
                    <a:pt x="253907" y="558800"/>
                  </a:lnTo>
                  <a:lnTo>
                    <a:pt x="254804" y="558800"/>
                  </a:lnTo>
                  <a:lnTo>
                    <a:pt x="254648" y="558398"/>
                  </a:lnTo>
                  <a:lnTo>
                    <a:pt x="253490" y="556139"/>
                  </a:lnTo>
                  <a:close/>
                </a:path>
                <a:path w="996315" h="2222500">
                  <a:moveTo>
                    <a:pt x="251917" y="546100"/>
                  </a:moveTo>
                  <a:lnTo>
                    <a:pt x="251993" y="546587"/>
                  </a:lnTo>
                  <a:lnTo>
                    <a:pt x="252112" y="547348"/>
                  </a:lnTo>
                  <a:lnTo>
                    <a:pt x="257229" y="558800"/>
                  </a:lnTo>
                  <a:lnTo>
                    <a:pt x="257589" y="558800"/>
                  </a:lnTo>
                  <a:lnTo>
                    <a:pt x="251917" y="546100"/>
                  </a:lnTo>
                  <a:close/>
                </a:path>
                <a:path w="996315" h="2222500">
                  <a:moveTo>
                    <a:pt x="253297" y="554908"/>
                  </a:moveTo>
                  <a:lnTo>
                    <a:pt x="253490" y="556139"/>
                  </a:lnTo>
                  <a:lnTo>
                    <a:pt x="254616" y="558398"/>
                  </a:lnTo>
                  <a:lnTo>
                    <a:pt x="253297" y="554908"/>
                  </a:lnTo>
                  <a:close/>
                </a:path>
                <a:path w="996315" h="2222500">
                  <a:moveTo>
                    <a:pt x="252112" y="547348"/>
                  </a:moveTo>
                  <a:lnTo>
                    <a:pt x="252584" y="550358"/>
                  </a:lnTo>
                  <a:lnTo>
                    <a:pt x="252697" y="551076"/>
                  </a:lnTo>
                  <a:lnTo>
                    <a:pt x="256970" y="558398"/>
                  </a:lnTo>
                  <a:lnTo>
                    <a:pt x="256040" y="556139"/>
                  </a:lnTo>
                  <a:lnTo>
                    <a:pt x="252112" y="547348"/>
                  </a:lnTo>
                  <a:close/>
                </a:path>
                <a:path w="996315" h="2222500">
                  <a:moveTo>
                    <a:pt x="251883" y="551254"/>
                  </a:moveTo>
                  <a:lnTo>
                    <a:pt x="253297" y="554908"/>
                  </a:lnTo>
                  <a:lnTo>
                    <a:pt x="253170" y="554093"/>
                  </a:lnTo>
                  <a:lnTo>
                    <a:pt x="253137" y="553885"/>
                  </a:lnTo>
                  <a:lnTo>
                    <a:pt x="251883" y="551254"/>
                  </a:lnTo>
                  <a:close/>
                </a:path>
                <a:path w="996315" h="2222500">
                  <a:moveTo>
                    <a:pt x="250076" y="546587"/>
                  </a:moveTo>
                  <a:lnTo>
                    <a:pt x="251814" y="551076"/>
                  </a:lnTo>
                  <a:lnTo>
                    <a:pt x="253075" y="553885"/>
                  </a:lnTo>
                  <a:lnTo>
                    <a:pt x="252725" y="551254"/>
                  </a:lnTo>
                  <a:lnTo>
                    <a:pt x="252697" y="551076"/>
                  </a:lnTo>
                  <a:lnTo>
                    <a:pt x="250076" y="546587"/>
                  </a:lnTo>
                  <a:close/>
                </a:path>
                <a:path w="996315" h="2222500">
                  <a:moveTo>
                    <a:pt x="195312" y="420214"/>
                  </a:moveTo>
                  <a:lnTo>
                    <a:pt x="199713" y="431800"/>
                  </a:lnTo>
                  <a:lnTo>
                    <a:pt x="204524" y="444268"/>
                  </a:lnTo>
                  <a:lnTo>
                    <a:pt x="206500" y="449467"/>
                  </a:lnTo>
                  <a:lnTo>
                    <a:pt x="216127" y="469900"/>
                  </a:lnTo>
                  <a:lnTo>
                    <a:pt x="215065" y="469900"/>
                  </a:lnTo>
                  <a:lnTo>
                    <a:pt x="218303" y="477151"/>
                  </a:lnTo>
                  <a:lnTo>
                    <a:pt x="227891" y="498309"/>
                  </a:lnTo>
                  <a:lnTo>
                    <a:pt x="244972" y="533400"/>
                  </a:lnTo>
                  <a:lnTo>
                    <a:pt x="249325" y="544647"/>
                  </a:lnTo>
                  <a:lnTo>
                    <a:pt x="249792" y="546100"/>
                  </a:lnTo>
                  <a:lnTo>
                    <a:pt x="252697" y="551076"/>
                  </a:lnTo>
                  <a:lnTo>
                    <a:pt x="252112" y="547348"/>
                  </a:lnTo>
                  <a:lnTo>
                    <a:pt x="206128" y="444500"/>
                  </a:lnTo>
                  <a:lnTo>
                    <a:pt x="195312" y="420214"/>
                  </a:lnTo>
                  <a:close/>
                </a:path>
                <a:path w="996315" h="2222500">
                  <a:moveTo>
                    <a:pt x="248944" y="544647"/>
                  </a:moveTo>
                  <a:lnTo>
                    <a:pt x="249547" y="546100"/>
                  </a:lnTo>
                  <a:lnTo>
                    <a:pt x="251477" y="550358"/>
                  </a:lnTo>
                  <a:lnTo>
                    <a:pt x="250371" y="547348"/>
                  </a:lnTo>
                  <a:lnTo>
                    <a:pt x="249888" y="546100"/>
                  </a:lnTo>
                  <a:lnTo>
                    <a:pt x="248944" y="544647"/>
                  </a:lnTo>
                  <a:close/>
                </a:path>
                <a:path w="996315" h="2222500">
                  <a:moveTo>
                    <a:pt x="218896" y="523055"/>
                  </a:moveTo>
                  <a:lnTo>
                    <a:pt x="221066" y="533400"/>
                  </a:lnTo>
                  <a:lnTo>
                    <a:pt x="228844" y="546100"/>
                  </a:lnTo>
                  <a:lnTo>
                    <a:pt x="229512" y="546100"/>
                  </a:lnTo>
                  <a:lnTo>
                    <a:pt x="223661" y="533400"/>
                  </a:lnTo>
                  <a:lnTo>
                    <a:pt x="221389" y="533400"/>
                  </a:lnTo>
                  <a:lnTo>
                    <a:pt x="219423" y="524200"/>
                  </a:lnTo>
                  <a:lnTo>
                    <a:pt x="218896" y="523055"/>
                  </a:lnTo>
                  <a:close/>
                </a:path>
                <a:path w="996315" h="2222500">
                  <a:moveTo>
                    <a:pt x="210790" y="460342"/>
                  </a:moveTo>
                  <a:lnTo>
                    <a:pt x="213708" y="467437"/>
                  </a:lnTo>
                  <a:lnTo>
                    <a:pt x="219520" y="481196"/>
                  </a:lnTo>
                  <a:lnTo>
                    <a:pt x="220492" y="482600"/>
                  </a:lnTo>
                  <a:lnTo>
                    <a:pt x="226881" y="498309"/>
                  </a:lnTo>
                  <a:lnTo>
                    <a:pt x="227094" y="498945"/>
                  </a:lnTo>
                  <a:lnTo>
                    <a:pt x="242379" y="533400"/>
                  </a:lnTo>
                  <a:lnTo>
                    <a:pt x="248698" y="544225"/>
                  </a:lnTo>
                  <a:lnTo>
                    <a:pt x="227891" y="498309"/>
                  </a:lnTo>
                  <a:lnTo>
                    <a:pt x="226426" y="495300"/>
                  </a:lnTo>
                  <a:lnTo>
                    <a:pt x="218309" y="477151"/>
                  </a:lnTo>
                  <a:lnTo>
                    <a:pt x="215017" y="469900"/>
                  </a:lnTo>
                  <a:lnTo>
                    <a:pt x="213963" y="467437"/>
                  </a:lnTo>
                  <a:lnTo>
                    <a:pt x="210790" y="460342"/>
                  </a:lnTo>
                  <a:close/>
                </a:path>
                <a:path w="996315" h="2222500">
                  <a:moveTo>
                    <a:pt x="179409" y="432638"/>
                  </a:moveTo>
                  <a:lnTo>
                    <a:pt x="183248" y="444268"/>
                  </a:lnTo>
                  <a:lnTo>
                    <a:pt x="183324" y="444500"/>
                  </a:lnTo>
                  <a:lnTo>
                    <a:pt x="194407" y="469900"/>
                  </a:lnTo>
                  <a:lnTo>
                    <a:pt x="218824" y="522900"/>
                  </a:lnTo>
                  <a:lnTo>
                    <a:pt x="218401" y="520700"/>
                  </a:lnTo>
                  <a:lnTo>
                    <a:pt x="235833" y="520700"/>
                  </a:lnTo>
                  <a:lnTo>
                    <a:pt x="229413" y="505475"/>
                  </a:lnTo>
                  <a:lnTo>
                    <a:pt x="223735" y="495300"/>
                  </a:lnTo>
                  <a:lnTo>
                    <a:pt x="219862" y="482600"/>
                  </a:lnTo>
                  <a:lnTo>
                    <a:pt x="218605" y="482600"/>
                  </a:lnTo>
                  <a:lnTo>
                    <a:pt x="215164" y="474906"/>
                  </a:lnTo>
                  <a:lnTo>
                    <a:pt x="211696" y="469900"/>
                  </a:lnTo>
                  <a:lnTo>
                    <a:pt x="212924" y="469900"/>
                  </a:lnTo>
                  <a:lnTo>
                    <a:pt x="207244" y="457200"/>
                  </a:lnTo>
                  <a:lnTo>
                    <a:pt x="189705" y="457200"/>
                  </a:lnTo>
                  <a:lnTo>
                    <a:pt x="188673" y="451915"/>
                  </a:lnTo>
                  <a:lnTo>
                    <a:pt x="184524" y="444500"/>
                  </a:lnTo>
                  <a:lnTo>
                    <a:pt x="184241" y="444500"/>
                  </a:lnTo>
                  <a:lnTo>
                    <a:pt x="182307" y="437343"/>
                  </a:lnTo>
                  <a:lnTo>
                    <a:pt x="182206" y="436969"/>
                  </a:lnTo>
                  <a:lnTo>
                    <a:pt x="179409" y="432638"/>
                  </a:lnTo>
                  <a:close/>
                </a:path>
                <a:path w="996315" h="2222500">
                  <a:moveTo>
                    <a:pt x="218639" y="479924"/>
                  </a:moveTo>
                  <a:lnTo>
                    <a:pt x="229413" y="505475"/>
                  </a:lnTo>
                  <a:lnTo>
                    <a:pt x="230822" y="508000"/>
                  </a:lnTo>
                  <a:lnTo>
                    <a:pt x="227140" y="498945"/>
                  </a:lnTo>
                  <a:lnTo>
                    <a:pt x="226812" y="498309"/>
                  </a:lnTo>
                  <a:lnTo>
                    <a:pt x="225477" y="495300"/>
                  </a:lnTo>
                  <a:lnTo>
                    <a:pt x="219520" y="481196"/>
                  </a:lnTo>
                  <a:lnTo>
                    <a:pt x="218639" y="479924"/>
                  </a:lnTo>
                  <a:close/>
                </a:path>
                <a:path w="996315" h="2222500">
                  <a:moveTo>
                    <a:pt x="219520" y="481196"/>
                  </a:moveTo>
                  <a:lnTo>
                    <a:pt x="225477" y="495300"/>
                  </a:lnTo>
                  <a:lnTo>
                    <a:pt x="226812" y="498309"/>
                  </a:lnTo>
                  <a:lnTo>
                    <a:pt x="225657" y="495300"/>
                  </a:lnTo>
                  <a:lnTo>
                    <a:pt x="220492" y="482600"/>
                  </a:lnTo>
                  <a:lnTo>
                    <a:pt x="219520" y="481196"/>
                  </a:lnTo>
                  <a:close/>
                </a:path>
                <a:path w="996315" h="2222500">
                  <a:moveTo>
                    <a:pt x="214412" y="469900"/>
                  </a:moveTo>
                  <a:lnTo>
                    <a:pt x="212924" y="469900"/>
                  </a:lnTo>
                  <a:lnTo>
                    <a:pt x="215164" y="474906"/>
                  </a:lnTo>
                  <a:lnTo>
                    <a:pt x="218639" y="479924"/>
                  </a:lnTo>
                  <a:lnTo>
                    <a:pt x="214412" y="469900"/>
                  </a:lnTo>
                  <a:close/>
                </a:path>
                <a:path w="996315" h="2222500">
                  <a:moveTo>
                    <a:pt x="212924" y="469900"/>
                  </a:moveTo>
                  <a:lnTo>
                    <a:pt x="211696" y="469900"/>
                  </a:lnTo>
                  <a:lnTo>
                    <a:pt x="215164" y="474906"/>
                  </a:lnTo>
                  <a:lnTo>
                    <a:pt x="212924" y="469900"/>
                  </a:lnTo>
                  <a:close/>
                </a:path>
                <a:path w="996315" h="2222500">
                  <a:moveTo>
                    <a:pt x="210712" y="460342"/>
                  </a:moveTo>
                  <a:lnTo>
                    <a:pt x="214412" y="469900"/>
                  </a:lnTo>
                  <a:lnTo>
                    <a:pt x="214749" y="469900"/>
                  </a:lnTo>
                  <a:lnTo>
                    <a:pt x="210712" y="460342"/>
                  </a:lnTo>
                  <a:close/>
                </a:path>
                <a:path w="996315" h="2222500">
                  <a:moveTo>
                    <a:pt x="208654" y="455027"/>
                  </a:moveTo>
                  <a:lnTo>
                    <a:pt x="209384" y="457200"/>
                  </a:lnTo>
                  <a:lnTo>
                    <a:pt x="213963" y="467437"/>
                  </a:lnTo>
                  <a:lnTo>
                    <a:pt x="208654" y="455027"/>
                  </a:lnTo>
                  <a:close/>
                </a:path>
                <a:path w="996315" h="2222500">
                  <a:moveTo>
                    <a:pt x="195883" y="431800"/>
                  </a:moveTo>
                  <a:lnTo>
                    <a:pt x="181850" y="431800"/>
                  </a:lnTo>
                  <a:lnTo>
                    <a:pt x="182939" y="436969"/>
                  </a:lnTo>
                  <a:lnTo>
                    <a:pt x="183017" y="437343"/>
                  </a:lnTo>
                  <a:lnTo>
                    <a:pt x="186501" y="443494"/>
                  </a:lnTo>
                  <a:lnTo>
                    <a:pt x="186921" y="444268"/>
                  </a:lnTo>
                  <a:lnTo>
                    <a:pt x="187071" y="444500"/>
                  </a:lnTo>
                  <a:lnTo>
                    <a:pt x="187224" y="444500"/>
                  </a:lnTo>
                  <a:lnTo>
                    <a:pt x="188673" y="451915"/>
                  </a:lnTo>
                  <a:lnTo>
                    <a:pt x="191630" y="457200"/>
                  </a:lnTo>
                  <a:lnTo>
                    <a:pt x="207244" y="457200"/>
                  </a:lnTo>
                  <a:lnTo>
                    <a:pt x="196008" y="432079"/>
                  </a:lnTo>
                  <a:lnTo>
                    <a:pt x="195883" y="431800"/>
                  </a:lnTo>
                  <a:close/>
                </a:path>
                <a:path w="996315" h="2222500">
                  <a:moveTo>
                    <a:pt x="204160" y="444500"/>
                  </a:moveTo>
                  <a:lnTo>
                    <a:pt x="206262" y="449467"/>
                  </a:lnTo>
                  <a:lnTo>
                    <a:pt x="208654" y="455027"/>
                  </a:lnTo>
                  <a:lnTo>
                    <a:pt x="206529" y="449467"/>
                  </a:lnTo>
                  <a:lnTo>
                    <a:pt x="204160" y="444500"/>
                  </a:lnTo>
                  <a:close/>
                </a:path>
                <a:path w="996315" h="2222500">
                  <a:moveTo>
                    <a:pt x="183293" y="438651"/>
                  </a:moveTo>
                  <a:lnTo>
                    <a:pt x="184475" y="444268"/>
                  </a:lnTo>
                  <a:lnTo>
                    <a:pt x="184524" y="444500"/>
                  </a:lnTo>
                  <a:lnTo>
                    <a:pt x="188673" y="451915"/>
                  </a:lnTo>
                  <a:lnTo>
                    <a:pt x="187224" y="444500"/>
                  </a:lnTo>
                  <a:lnTo>
                    <a:pt x="187071" y="444500"/>
                  </a:lnTo>
                  <a:lnTo>
                    <a:pt x="186940" y="444268"/>
                  </a:lnTo>
                  <a:lnTo>
                    <a:pt x="186421" y="443494"/>
                  </a:lnTo>
                  <a:lnTo>
                    <a:pt x="183293" y="438651"/>
                  </a:lnTo>
                  <a:close/>
                </a:path>
                <a:path w="996315" h="2222500">
                  <a:moveTo>
                    <a:pt x="191732" y="414496"/>
                  </a:moveTo>
                  <a:lnTo>
                    <a:pt x="192078" y="415830"/>
                  </a:lnTo>
                  <a:lnTo>
                    <a:pt x="192199" y="416299"/>
                  </a:lnTo>
                  <a:lnTo>
                    <a:pt x="192294" y="416665"/>
                  </a:lnTo>
                  <a:lnTo>
                    <a:pt x="192773" y="417935"/>
                  </a:lnTo>
                  <a:lnTo>
                    <a:pt x="204051" y="444268"/>
                  </a:lnTo>
                  <a:lnTo>
                    <a:pt x="206500" y="449467"/>
                  </a:lnTo>
                  <a:lnTo>
                    <a:pt x="204613" y="444500"/>
                  </a:lnTo>
                  <a:lnTo>
                    <a:pt x="194941" y="419430"/>
                  </a:lnTo>
                  <a:lnTo>
                    <a:pt x="194836" y="419181"/>
                  </a:lnTo>
                  <a:lnTo>
                    <a:pt x="194337" y="418475"/>
                  </a:lnTo>
                  <a:lnTo>
                    <a:pt x="191732" y="414496"/>
                  </a:lnTo>
                  <a:close/>
                </a:path>
                <a:path w="996315" h="2222500">
                  <a:moveTo>
                    <a:pt x="200209" y="438651"/>
                  </a:moveTo>
                  <a:lnTo>
                    <a:pt x="201832" y="443494"/>
                  </a:lnTo>
                  <a:lnTo>
                    <a:pt x="202111" y="444268"/>
                  </a:lnTo>
                  <a:lnTo>
                    <a:pt x="202194" y="444500"/>
                  </a:lnTo>
                  <a:lnTo>
                    <a:pt x="203614" y="444500"/>
                  </a:lnTo>
                  <a:lnTo>
                    <a:pt x="200209" y="438651"/>
                  </a:lnTo>
                  <a:close/>
                </a:path>
                <a:path w="996315" h="2222500">
                  <a:moveTo>
                    <a:pt x="183017" y="437343"/>
                  </a:moveTo>
                  <a:lnTo>
                    <a:pt x="183177" y="438103"/>
                  </a:lnTo>
                  <a:lnTo>
                    <a:pt x="183293" y="438651"/>
                  </a:lnTo>
                  <a:lnTo>
                    <a:pt x="186421" y="443494"/>
                  </a:lnTo>
                  <a:lnTo>
                    <a:pt x="183758" y="438651"/>
                  </a:lnTo>
                  <a:lnTo>
                    <a:pt x="183017" y="437343"/>
                  </a:lnTo>
                  <a:close/>
                </a:path>
                <a:path w="996315" h="2222500">
                  <a:moveTo>
                    <a:pt x="181660" y="434946"/>
                  </a:moveTo>
                  <a:lnTo>
                    <a:pt x="182206" y="436969"/>
                  </a:lnTo>
                  <a:lnTo>
                    <a:pt x="183293" y="438651"/>
                  </a:lnTo>
                  <a:lnTo>
                    <a:pt x="183017" y="437343"/>
                  </a:lnTo>
                  <a:lnTo>
                    <a:pt x="181660" y="434946"/>
                  </a:lnTo>
                  <a:close/>
                </a:path>
                <a:path w="996315" h="2222500">
                  <a:moveTo>
                    <a:pt x="193072" y="419181"/>
                  </a:moveTo>
                  <a:lnTo>
                    <a:pt x="193011" y="419430"/>
                  </a:lnTo>
                  <a:lnTo>
                    <a:pt x="196219" y="431800"/>
                  </a:lnTo>
                  <a:lnTo>
                    <a:pt x="199890" y="438103"/>
                  </a:lnTo>
                  <a:lnTo>
                    <a:pt x="193162" y="419430"/>
                  </a:lnTo>
                  <a:lnTo>
                    <a:pt x="193072" y="419181"/>
                  </a:lnTo>
                  <a:close/>
                </a:path>
                <a:path w="996315" h="2222500">
                  <a:moveTo>
                    <a:pt x="179878" y="431800"/>
                  </a:moveTo>
                  <a:lnTo>
                    <a:pt x="179132" y="431800"/>
                  </a:lnTo>
                  <a:lnTo>
                    <a:pt x="179409" y="432638"/>
                  </a:lnTo>
                  <a:lnTo>
                    <a:pt x="182206" y="436969"/>
                  </a:lnTo>
                  <a:lnTo>
                    <a:pt x="181660" y="434946"/>
                  </a:lnTo>
                  <a:lnTo>
                    <a:pt x="179878" y="431800"/>
                  </a:lnTo>
                  <a:close/>
                </a:path>
                <a:path w="996315" h="2222500">
                  <a:moveTo>
                    <a:pt x="180809" y="431800"/>
                  </a:moveTo>
                  <a:lnTo>
                    <a:pt x="179878" y="431800"/>
                  </a:lnTo>
                  <a:lnTo>
                    <a:pt x="181660" y="434946"/>
                  </a:lnTo>
                  <a:lnTo>
                    <a:pt x="180885" y="432079"/>
                  </a:lnTo>
                  <a:lnTo>
                    <a:pt x="180809" y="431800"/>
                  </a:lnTo>
                  <a:close/>
                </a:path>
                <a:path w="996315" h="2222500">
                  <a:moveTo>
                    <a:pt x="168659" y="406417"/>
                  </a:moveTo>
                  <a:lnTo>
                    <a:pt x="169223" y="407953"/>
                  </a:lnTo>
                  <a:lnTo>
                    <a:pt x="178867" y="431800"/>
                  </a:lnTo>
                  <a:lnTo>
                    <a:pt x="179409" y="432638"/>
                  </a:lnTo>
                  <a:lnTo>
                    <a:pt x="179224" y="432079"/>
                  </a:lnTo>
                  <a:lnTo>
                    <a:pt x="179132" y="431800"/>
                  </a:lnTo>
                  <a:lnTo>
                    <a:pt x="195883" y="431800"/>
                  </a:lnTo>
                  <a:lnTo>
                    <a:pt x="190382" y="419430"/>
                  </a:lnTo>
                  <a:lnTo>
                    <a:pt x="190271" y="419181"/>
                  </a:lnTo>
                  <a:lnTo>
                    <a:pt x="175742" y="419181"/>
                  </a:lnTo>
                  <a:lnTo>
                    <a:pt x="175414" y="418475"/>
                  </a:lnTo>
                  <a:lnTo>
                    <a:pt x="175057" y="417935"/>
                  </a:lnTo>
                  <a:lnTo>
                    <a:pt x="168659" y="406417"/>
                  </a:lnTo>
                  <a:close/>
                </a:path>
                <a:path w="996315" h="2222500">
                  <a:moveTo>
                    <a:pt x="193268" y="419181"/>
                  </a:moveTo>
                  <a:lnTo>
                    <a:pt x="193185" y="419430"/>
                  </a:lnTo>
                  <a:lnTo>
                    <a:pt x="198600" y="431800"/>
                  </a:lnTo>
                  <a:lnTo>
                    <a:pt x="193376" y="419430"/>
                  </a:lnTo>
                  <a:lnTo>
                    <a:pt x="193268" y="419181"/>
                  </a:lnTo>
                  <a:close/>
                </a:path>
                <a:path w="996315" h="2222500">
                  <a:moveTo>
                    <a:pt x="164401" y="393700"/>
                  </a:moveTo>
                  <a:lnTo>
                    <a:pt x="163918" y="393700"/>
                  </a:lnTo>
                  <a:lnTo>
                    <a:pt x="175163" y="417935"/>
                  </a:lnTo>
                  <a:lnTo>
                    <a:pt x="175357" y="418475"/>
                  </a:lnTo>
                  <a:lnTo>
                    <a:pt x="175749" y="419181"/>
                  </a:lnTo>
                  <a:lnTo>
                    <a:pt x="176511" y="419181"/>
                  </a:lnTo>
                  <a:lnTo>
                    <a:pt x="176232" y="418475"/>
                  </a:lnTo>
                  <a:lnTo>
                    <a:pt x="175925" y="417935"/>
                  </a:lnTo>
                  <a:lnTo>
                    <a:pt x="164401" y="393700"/>
                  </a:lnTo>
                  <a:close/>
                </a:path>
                <a:path w="996315" h="2222500">
                  <a:moveTo>
                    <a:pt x="133337" y="292100"/>
                  </a:moveTo>
                  <a:lnTo>
                    <a:pt x="122034" y="292100"/>
                  </a:lnTo>
                  <a:lnTo>
                    <a:pt x="129530" y="309971"/>
                  </a:lnTo>
                  <a:lnTo>
                    <a:pt x="143716" y="342143"/>
                  </a:lnTo>
                  <a:lnTo>
                    <a:pt x="143828" y="342397"/>
                  </a:lnTo>
                  <a:lnTo>
                    <a:pt x="143905" y="342747"/>
                  </a:lnTo>
                  <a:lnTo>
                    <a:pt x="144098" y="343136"/>
                  </a:lnTo>
                  <a:lnTo>
                    <a:pt x="152866" y="367404"/>
                  </a:lnTo>
                  <a:lnTo>
                    <a:pt x="152957" y="367655"/>
                  </a:lnTo>
                  <a:lnTo>
                    <a:pt x="153036" y="367873"/>
                  </a:lnTo>
                  <a:lnTo>
                    <a:pt x="153108" y="368073"/>
                  </a:lnTo>
                  <a:lnTo>
                    <a:pt x="153192" y="368304"/>
                  </a:lnTo>
                  <a:lnTo>
                    <a:pt x="166452" y="393700"/>
                  </a:lnTo>
                  <a:lnTo>
                    <a:pt x="176019" y="417935"/>
                  </a:lnTo>
                  <a:lnTo>
                    <a:pt x="176182" y="418475"/>
                  </a:lnTo>
                  <a:lnTo>
                    <a:pt x="176517" y="419181"/>
                  </a:lnTo>
                  <a:lnTo>
                    <a:pt x="190271" y="419181"/>
                  </a:lnTo>
                  <a:lnTo>
                    <a:pt x="181256" y="398912"/>
                  </a:lnTo>
                  <a:lnTo>
                    <a:pt x="177774" y="393700"/>
                  </a:lnTo>
                  <a:lnTo>
                    <a:pt x="178938" y="393700"/>
                  </a:lnTo>
                  <a:lnTo>
                    <a:pt x="149122" y="326941"/>
                  </a:lnTo>
                  <a:lnTo>
                    <a:pt x="133337" y="292100"/>
                  </a:lnTo>
                  <a:close/>
                </a:path>
                <a:path w="996315" h="2222500">
                  <a:moveTo>
                    <a:pt x="187340" y="407953"/>
                  </a:moveTo>
                  <a:lnTo>
                    <a:pt x="192173" y="419181"/>
                  </a:lnTo>
                  <a:lnTo>
                    <a:pt x="192947" y="419181"/>
                  </a:lnTo>
                  <a:lnTo>
                    <a:pt x="192623" y="417935"/>
                  </a:lnTo>
                  <a:lnTo>
                    <a:pt x="192259" y="417315"/>
                  </a:lnTo>
                  <a:lnTo>
                    <a:pt x="189804" y="411708"/>
                  </a:lnTo>
                  <a:lnTo>
                    <a:pt x="187340" y="407953"/>
                  </a:lnTo>
                  <a:close/>
                </a:path>
                <a:path w="996315" h="2222500">
                  <a:moveTo>
                    <a:pt x="190332" y="409100"/>
                  </a:moveTo>
                  <a:lnTo>
                    <a:pt x="191732" y="414496"/>
                  </a:lnTo>
                  <a:lnTo>
                    <a:pt x="194799" y="419181"/>
                  </a:lnTo>
                  <a:lnTo>
                    <a:pt x="194529" y="418475"/>
                  </a:lnTo>
                  <a:lnTo>
                    <a:pt x="190332" y="409100"/>
                  </a:lnTo>
                  <a:close/>
                </a:path>
                <a:path w="996315" h="2222500">
                  <a:moveTo>
                    <a:pt x="158370" y="381014"/>
                  </a:moveTo>
                  <a:lnTo>
                    <a:pt x="163458" y="393700"/>
                  </a:lnTo>
                  <a:lnTo>
                    <a:pt x="168454" y="406048"/>
                  </a:lnTo>
                  <a:lnTo>
                    <a:pt x="175057" y="417935"/>
                  </a:lnTo>
                  <a:lnTo>
                    <a:pt x="174876" y="417315"/>
                  </a:lnTo>
                  <a:lnTo>
                    <a:pt x="163918" y="393700"/>
                  </a:lnTo>
                  <a:lnTo>
                    <a:pt x="164401" y="393700"/>
                  </a:lnTo>
                  <a:lnTo>
                    <a:pt x="158370" y="381014"/>
                  </a:lnTo>
                  <a:close/>
                </a:path>
                <a:path w="996315" h="2222500">
                  <a:moveTo>
                    <a:pt x="153192" y="368304"/>
                  </a:moveTo>
                  <a:lnTo>
                    <a:pt x="158110" y="380468"/>
                  </a:lnTo>
                  <a:lnTo>
                    <a:pt x="175925" y="417935"/>
                  </a:lnTo>
                  <a:lnTo>
                    <a:pt x="175774" y="417315"/>
                  </a:lnTo>
                  <a:lnTo>
                    <a:pt x="166452" y="393700"/>
                  </a:lnTo>
                  <a:lnTo>
                    <a:pt x="153192" y="368304"/>
                  </a:lnTo>
                  <a:close/>
                </a:path>
                <a:path w="996315" h="2222500">
                  <a:moveTo>
                    <a:pt x="191274" y="413908"/>
                  </a:moveTo>
                  <a:lnTo>
                    <a:pt x="191457" y="414496"/>
                  </a:lnTo>
                  <a:lnTo>
                    <a:pt x="191972" y="415830"/>
                  </a:lnTo>
                  <a:lnTo>
                    <a:pt x="191732" y="414496"/>
                  </a:lnTo>
                  <a:lnTo>
                    <a:pt x="191274" y="413908"/>
                  </a:lnTo>
                  <a:close/>
                </a:path>
                <a:path w="996315" h="2222500">
                  <a:moveTo>
                    <a:pt x="190370" y="412467"/>
                  </a:moveTo>
                  <a:lnTo>
                    <a:pt x="191272" y="414496"/>
                  </a:lnTo>
                  <a:lnTo>
                    <a:pt x="191173" y="413908"/>
                  </a:lnTo>
                  <a:lnTo>
                    <a:pt x="190982" y="413380"/>
                  </a:lnTo>
                  <a:lnTo>
                    <a:pt x="190370" y="412467"/>
                  </a:lnTo>
                  <a:close/>
                </a:path>
                <a:path w="996315" h="2222500">
                  <a:moveTo>
                    <a:pt x="169835" y="368304"/>
                  </a:moveTo>
                  <a:lnTo>
                    <a:pt x="170479" y="369974"/>
                  </a:lnTo>
                  <a:lnTo>
                    <a:pt x="181205" y="393700"/>
                  </a:lnTo>
                  <a:lnTo>
                    <a:pt x="185629" y="403977"/>
                  </a:lnTo>
                  <a:lnTo>
                    <a:pt x="187488" y="406417"/>
                  </a:lnTo>
                  <a:lnTo>
                    <a:pt x="189804" y="411708"/>
                  </a:lnTo>
                  <a:lnTo>
                    <a:pt x="190370" y="412467"/>
                  </a:lnTo>
                  <a:lnTo>
                    <a:pt x="182268" y="393700"/>
                  </a:lnTo>
                  <a:lnTo>
                    <a:pt x="169835" y="368304"/>
                  </a:lnTo>
                  <a:close/>
                </a:path>
                <a:path w="996315" h="2222500">
                  <a:moveTo>
                    <a:pt x="185629" y="403977"/>
                  </a:moveTo>
                  <a:lnTo>
                    <a:pt x="187340" y="407953"/>
                  </a:lnTo>
                  <a:lnTo>
                    <a:pt x="189804" y="411708"/>
                  </a:lnTo>
                  <a:lnTo>
                    <a:pt x="187488" y="406417"/>
                  </a:lnTo>
                  <a:lnTo>
                    <a:pt x="185629" y="403977"/>
                  </a:lnTo>
                  <a:close/>
                </a:path>
                <a:path w="996315" h="2222500">
                  <a:moveTo>
                    <a:pt x="189636" y="406417"/>
                  </a:moveTo>
                  <a:lnTo>
                    <a:pt x="189135" y="406417"/>
                  </a:lnTo>
                  <a:lnTo>
                    <a:pt x="190332" y="409100"/>
                  </a:lnTo>
                  <a:lnTo>
                    <a:pt x="189636" y="406417"/>
                  </a:lnTo>
                  <a:close/>
                </a:path>
                <a:path w="996315" h="2222500">
                  <a:moveTo>
                    <a:pt x="180558" y="397342"/>
                  </a:moveTo>
                  <a:lnTo>
                    <a:pt x="181256" y="398912"/>
                  </a:lnTo>
                  <a:lnTo>
                    <a:pt x="187340" y="407953"/>
                  </a:lnTo>
                  <a:lnTo>
                    <a:pt x="185629" y="403977"/>
                  </a:lnTo>
                  <a:lnTo>
                    <a:pt x="180558" y="397342"/>
                  </a:lnTo>
                  <a:close/>
                </a:path>
                <a:path w="996315" h="2222500">
                  <a:moveTo>
                    <a:pt x="183467" y="393700"/>
                  </a:moveTo>
                  <a:lnTo>
                    <a:pt x="188931" y="407953"/>
                  </a:lnTo>
                  <a:lnTo>
                    <a:pt x="188474" y="406417"/>
                  </a:lnTo>
                  <a:lnTo>
                    <a:pt x="189135" y="406417"/>
                  </a:lnTo>
                  <a:lnTo>
                    <a:pt x="183467" y="393700"/>
                  </a:lnTo>
                  <a:close/>
                </a:path>
                <a:path w="996315" h="2222500">
                  <a:moveTo>
                    <a:pt x="163458" y="393700"/>
                  </a:moveTo>
                  <a:lnTo>
                    <a:pt x="161594" y="393700"/>
                  </a:lnTo>
                  <a:lnTo>
                    <a:pt x="168454" y="406048"/>
                  </a:lnTo>
                  <a:lnTo>
                    <a:pt x="163458" y="393700"/>
                  </a:lnTo>
                  <a:close/>
                </a:path>
                <a:path w="996315" h="2222500">
                  <a:moveTo>
                    <a:pt x="178938" y="393700"/>
                  </a:moveTo>
                  <a:lnTo>
                    <a:pt x="177774" y="393700"/>
                  </a:lnTo>
                  <a:lnTo>
                    <a:pt x="180558" y="397342"/>
                  </a:lnTo>
                  <a:lnTo>
                    <a:pt x="178938" y="393700"/>
                  </a:lnTo>
                  <a:close/>
                </a:path>
                <a:path w="996315" h="2222500">
                  <a:moveTo>
                    <a:pt x="151458" y="368304"/>
                  </a:moveTo>
                  <a:lnTo>
                    <a:pt x="151116" y="368304"/>
                  </a:lnTo>
                  <a:lnTo>
                    <a:pt x="156350" y="381014"/>
                  </a:lnTo>
                  <a:lnTo>
                    <a:pt x="160591" y="393700"/>
                  </a:lnTo>
                  <a:lnTo>
                    <a:pt x="156397" y="379840"/>
                  </a:lnTo>
                  <a:lnTo>
                    <a:pt x="151458" y="368304"/>
                  </a:lnTo>
                  <a:close/>
                </a:path>
                <a:path w="996315" h="2222500">
                  <a:moveTo>
                    <a:pt x="153414" y="369974"/>
                  </a:moveTo>
                  <a:lnTo>
                    <a:pt x="156397" y="379840"/>
                  </a:lnTo>
                  <a:lnTo>
                    <a:pt x="162331" y="393700"/>
                  </a:lnTo>
                  <a:lnTo>
                    <a:pt x="155397" y="374433"/>
                  </a:lnTo>
                  <a:lnTo>
                    <a:pt x="153414" y="369974"/>
                  </a:lnTo>
                  <a:close/>
                </a:path>
                <a:path w="996315" h="2222500">
                  <a:moveTo>
                    <a:pt x="158401" y="333628"/>
                  </a:moveTo>
                  <a:lnTo>
                    <a:pt x="160007" y="337763"/>
                  </a:lnTo>
                  <a:lnTo>
                    <a:pt x="177800" y="381014"/>
                  </a:lnTo>
                  <a:lnTo>
                    <a:pt x="183467" y="393700"/>
                  </a:lnTo>
                  <a:lnTo>
                    <a:pt x="173628" y="368304"/>
                  </a:lnTo>
                  <a:lnTo>
                    <a:pt x="158401" y="333628"/>
                  </a:lnTo>
                  <a:close/>
                </a:path>
                <a:path w="996315" h="2222500">
                  <a:moveTo>
                    <a:pt x="149533" y="361640"/>
                  </a:moveTo>
                  <a:lnTo>
                    <a:pt x="150279" y="364418"/>
                  </a:lnTo>
                  <a:lnTo>
                    <a:pt x="151138" y="367404"/>
                  </a:lnTo>
                  <a:lnTo>
                    <a:pt x="151180" y="367655"/>
                  </a:lnTo>
                  <a:lnTo>
                    <a:pt x="156397" y="379840"/>
                  </a:lnTo>
                  <a:lnTo>
                    <a:pt x="153411" y="369974"/>
                  </a:lnTo>
                  <a:lnTo>
                    <a:pt x="150939" y="364418"/>
                  </a:lnTo>
                  <a:lnTo>
                    <a:pt x="149533" y="361640"/>
                  </a:lnTo>
                  <a:close/>
                </a:path>
                <a:path w="996315" h="2222500">
                  <a:moveTo>
                    <a:pt x="153875" y="369974"/>
                  </a:moveTo>
                  <a:lnTo>
                    <a:pt x="155400" y="374433"/>
                  </a:lnTo>
                  <a:lnTo>
                    <a:pt x="157808" y="379840"/>
                  </a:lnTo>
                  <a:lnTo>
                    <a:pt x="155673" y="374433"/>
                  </a:lnTo>
                  <a:lnTo>
                    <a:pt x="153875" y="369974"/>
                  </a:lnTo>
                  <a:close/>
                </a:path>
                <a:path w="996315" h="2222500">
                  <a:moveTo>
                    <a:pt x="152906" y="368304"/>
                  </a:moveTo>
                  <a:lnTo>
                    <a:pt x="152670" y="368304"/>
                  </a:lnTo>
                  <a:lnTo>
                    <a:pt x="153414" y="369974"/>
                  </a:lnTo>
                  <a:lnTo>
                    <a:pt x="152906" y="368304"/>
                  </a:lnTo>
                  <a:close/>
                </a:path>
                <a:path w="996315" h="2222500">
                  <a:moveTo>
                    <a:pt x="148270" y="361395"/>
                  </a:moveTo>
                  <a:lnTo>
                    <a:pt x="148219" y="361640"/>
                  </a:lnTo>
                  <a:lnTo>
                    <a:pt x="148677" y="367404"/>
                  </a:lnTo>
                  <a:lnTo>
                    <a:pt x="148748" y="368304"/>
                  </a:lnTo>
                  <a:lnTo>
                    <a:pt x="151116" y="368304"/>
                  </a:lnTo>
                  <a:lnTo>
                    <a:pt x="148371" y="361640"/>
                  </a:lnTo>
                  <a:lnTo>
                    <a:pt x="148270" y="361395"/>
                  </a:lnTo>
                  <a:close/>
                </a:path>
                <a:path w="996315" h="2222500">
                  <a:moveTo>
                    <a:pt x="148131" y="355600"/>
                  </a:moveTo>
                  <a:lnTo>
                    <a:pt x="147740" y="355600"/>
                  </a:lnTo>
                  <a:lnTo>
                    <a:pt x="148754" y="359121"/>
                  </a:lnTo>
                  <a:lnTo>
                    <a:pt x="148921" y="359886"/>
                  </a:lnTo>
                  <a:lnTo>
                    <a:pt x="152790" y="368073"/>
                  </a:lnTo>
                  <a:lnTo>
                    <a:pt x="152907" y="368304"/>
                  </a:lnTo>
                  <a:lnTo>
                    <a:pt x="153187" y="368304"/>
                  </a:lnTo>
                  <a:lnTo>
                    <a:pt x="148131" y="355600"/>
                  </a:lnTo>
                  <a:close/>
                </a:path>
                <a:path w="996315" h="2222500">
                  <a:moveTo>
                    <a:pt x="148067" y="358565"/>
                  </a:moveTo>
                  <a:lnTo>
                    <a:pt x="148003" y="360235"/>
                  </a:lnTo>
                  <a:lnTo>
                    <a:pt x="151073" y="367404"/>
                  </a:lnTo>
                  <a:lnTo>
                    <a:pt x="148067" y="358565"/>
                  </a:lnTo>
                  <a:close/>
                </a:path>
                <a:path w="996315" h="2222500">
                  <a:moveTo>
                    <a:pt x="166692" y="361640"/>
                  </a:moveTo>
                  <a:lnTo>
                    <a:pt x="167679" y="364418"/>
                  </a:lnTo>
                  <a:lnTo>
                    <a:pt x="168870" y="367404"/>
                  </a:lnTo>
                  <a:lnTo>
                    <a:pt x="168462" y="365597"/>
                  </a:lnTo>
                  <a:lnTo>
                    <a:pt x="168398" y="365371"/>
                  </a:lnTo>
                  <a:lnTo>
                    <a:pt x="167932" y="364418"/>
                  </a:lnTo>
                  <a:lnTo>
                    <a:pt x="166692" y="361640"/>
                  </a:lnTo>
                  <a:close/>
                </a:path>
                <a:path w="996315" h="2222500">
                  <a:moveTo>
                    <a:pt x="162185" y="349775"/>
                  </a:moveTo>
                  <a:lnTo>
                    <a:pt x="162255" y="350285"/>
                  </a:lnTo>
                  <a:lnTo>
                    <a:pt x="164164" y="355600"/>
                  </a:lnTo>
                  <a:lnTo>
                    <a:pt x="165207" y="358216"/>
                  </a:lnTo>
                  <a:lnTo>
                    <a:pt x="165321" y="358565"/>
                  </a:lnTo>
                  <a:lnTo>
                    <a:pt x="166489" y="361184"/>
                  </a:lnTo>
                  <a:lnTo>
                    <a:pt x="166572" y="361640"/>
                  </a:lnTo>
                  <a:lnTo>
                    <a:pt x="168399" y="365371"/>
                  </a:lnTo>
                  <a:lnTo>
                    <a:pt x="165749" y="356009"/>
                  </a:lnTo>
                  <a:lnTo>
                    <a:pt x="165634" y="355600"/>
                  </a:lnTo>
                  <a:lnTo>
                    <a:pt x="162185" y="349775"/>
                  </a:lnTo>
                  <a:close/>
                </a:path>
                <a:path w="996315" h="2222500">
                  <a:moveTo>
                    <a:pt x="146019" y="355600"/>
                  </a:moveTo>
                  <a:lnTo>
                    <a:pt x="145883" y="355600"/>
                  </a:lnTo>
                  <a:lnTo>
                    <a:pt x="148183" y="361184"/>
                  </a:lnTo>
                  <a:lnTo>
                    <a:pt x="148108" y="360235"/>
                  </a:lnTo>
                  <a:lnTo>
                    <a:pt x="147854" y="359886"/>
                  </a:lnTo>
                  <a:lnTo>
                    <a:pt x="146019" y="355600"/>
                  </a:lnTo>
                  <a:close/>
                </a:path>
                <a:path w="996315" h="2222500">
                  <a:moveTo>
                    <a:pt x="147900" y="357593"/>
                  </a:moveTo>
                  <a:lnTo>
                    <a:pt x="147975" y="358565"/>
                  </a:lnTo>
                  <a:lnTo>
                    <a:pt x="149302" y="361184"/>
                  </a:lnTo>
                  <a:lnTo>
                    <a:pt x="149161" y="360535"/>
                  </a:lnTo>
                  <a:lnTo>
                    <a:pt x="149075" y="360235"/>
                  </a:lnTo>
                  <a:lnTo>
                    <a:pt x="148974" y="359886"/>
                  </a:lnTo>
                  <a:lnTo>
                    <a:pt x="148580" y="359121"/>
                  </a:lnTo>
                  <a:lnTo>
                    <a:pt x="147900" y="357593"/>
                  </a:lnTo>
                  <a:close/>
                </a:path>
                <a:path w="996315" h="2222500">
                  <a:moveTo>
                    <a:pt x="158549" y="343585"/>
                  </a:moveTo>
                  <a:lnTo>
                    <a:pt x="158521" y="343823"/>
                  </a:lnTo>
                  <a:lnTo>
                    <a:pt x="163615" y="355600"/>
                  </a:lnTo>
                  <a:lnTo>
                    <a:pt x="166031" y="360535"/>
                  </a:lnTo>
                  <a:lnTo>
                    <a:pt x="166012" y="360235"/>
                  </a:lnTo>
                  <a:lnTo>
                    <a:pt x="165346" y="358565"/>
                  </a:lnTo>
                  <a:lnTo>
                    <a:pt x="165164" y="358216"/>
                  </a:lnTo>
                  <a:lnTo>
                    <a:pt x="158657" y="343823"/>
                  </a:lnTo>
                  <a:lnTo>
                    <a:pt x="158468" y="343585"/>
                  </a:lnTo>
                  <a:close/>
                </a:path>
                <a:path w="996315" h="2222500">
                  <a:moveTo>
                    <a:pt x="143898" y="350512"/>
                  </a:moveTo>
                  <a:lnTo>
                    <a:pt x="146019" y="355600"/>
                  </a:lnTo>
                  <a:lnTo>
                    <a:pt x="148003" y="360235"/>
                  </a:lnTo>
                  <a:lnTo>
                    <a:pt x="147975" y="358565"/>
                  </a:lnTo>
                  <a:lnTo>
                    <a:pt x="143898" y="350512"/>
                  </a:lnTo>
                  <a:close/>
                </a:path>
                <a:path w="996315" h="2222500">
                  <a:moveTo>
                    <a:pt x="147858" y="356009"/>
                  </a:moveTo>
                  <a:lnTo>
                    <a:pt x="147900" y="357593"/>
                  </a:lnTo>
                  <a:lnTo>
                    <a:pt x="148921" y="359886"/>
                  </a:lnTo>
                  <a:lnTo>
                    <a:pt x="148754" y="359121"/>
                  </a:lnTo>
                  <a:lnTo>
                    <a:pt x="147858" y="356009"/>
                  </a:lnTo>
                  <a:close/>
                </a:path>
                <a:path w="996315" h="2222500">
                  <a:moveTo>
                    <a:pt x="147053" y="355600"/>
                  </a:moveTo>
                  <a:lnTo>
                    <a:pt x="146474" y="355600"/>
                  </a:lnTo>
                  <a:lnTo>
                    <a:pt x="147975" y="358565"/>
                  </a:lnTo>
                  <a:lnTo>
                    <a:pt x="147948" y="358216"/>
                  </a:lnTo>
                  <a:lnTo>
                    <a:pt x="147053" y="355600"/>
                  </a:lnTo>
                  <a:close/>
                </a:path>
                <a:path w="996315" h="2222500">
                  <a:moveTo>
                    <a:pt x="136743" y="331769"/>
                  </a:moveTo>
                  <a:lnTo>
                    <a:pt x="141292" y="342747"/>
                  </a:lnTo>
                  <a:lnTo>
                    <a:pt x="142273" y="342747"/>
                  </a:lnTo>
                  <a:lnTo>
                    <a:pt x="143042" y="346686"/>
                  </a:lnTo>
                  <a:lnTo>
                    <a:pt x="147900" y="357593"/>
                  </a:lnTo>
                  <a:lnTo>
                    <a:pt x="147773" y="356009"/>
                  </a:lnTo>
                  <a:lnTo>
                    <a:pt x="147740" y="355600"/>
                  </a:lnTo>
                  <a:lnTo>
                    <a:pt x="148131" y="355600"/>
                  </a:lnTo>
                  <a:lnTo>
                    <a:pt x="141711" y="339466"/>
                  </a:lnTo>
                  <a:lnTo>
                    <a:pt x="141631" y="339264"/>
                  </a:lnTo>
                  <a:lnTo>
                    <a:pt x="141577" y="339129"/>
                  </a:lnTo>
                  <a:lnTo>
                    <a:pt x="136743" y="331769"/>
                  </a:lnTo>
                  <a:close/>
                </a:path>
                <a:path w="996315" h="2222500">
                  <a:moveTo>
                    <a:pt x="143787" y="350512"/>
                  </a:moveTo>
                  <a:lnTo>
                    <a:pt x="144779" y="355600"/>
                  </a:lnTo>
                  <a:lnTo>
                    <a:pt x="145883" y="355600"/>
                  </a:lnTo>
                  <a:lnTo>
                    <a:pt x="143787" y="350512"/>
                  </a:lnTo>
                  <a:close/>
                </a:path>
                <a:path w="996315" h="2222500">
                  <a:moveTo>
                    <a:pt x="141287" y="342747"/>
                  </a:moveTo>
                  <a:lnTo>
                    <a:pt x="140589" y="342747"/>
                  </a:lnTo>
                  <a:lnTo>
                    <a:pt x="142202" y="346686"/>
                  </a:lnTo>
                  <a:lnTo>
                    <a:pt x="143525" y="349775"/>
                  </a:lnTo>
                  <a:lnTo>
                    <a:pt x="143559" y="349343"/>
                  </a:lnTo>
                  <a:lnTo>
                    <a:pt x="143154" y="347265"/>
                  </a:lnTo>
                  <a:lnTo>
                    <a:pt x="143041" y="346686"/>
                  </a:lnTo>
                  <a:lnTo>
                    <a:pt x="141287" y="342747"/>
                  </a:lnTo>
                  <a:close/>
                </a:path>
                <a:path w="996315" h="2222500">
                  <a:moveTo>
                    <a:pt x="136563" y="333628"/>
                  </a:moveTo>
                  <a:lnTo>
                    <a:pt x="137771" y="337763"/>
                  </a:lnTo>
                  <a:lnTo>
                    <a:pt x="138199" y="339129"/>
                  </a:lnTo>
                  <a:lnTo>
                    <a:pt x="138305" y="339466"/>
                  </a:lnTo>
                  <a:lnTo>
                    <a:pt x="143306" y="349343"/>
                  </a:lnTo>
                  <a:lnTo>
                    <a:pt x="142212" y="346686"/>
                  </a:lnTo>
                  <a:lnTo>
                    <a:pt x="136563" y="333628"/>
                  </a:lnTo>
                  <a:close/>
                </a:path>
                <a:path w="996315" h="2222500">
                  <a:moveTo>
                    <a:pt x="150640" y="317940"/>
                  </a:moveTo>
                  <a:lnTo>
                    <a:pt x="150618" y="318988"/>
                  </a:lnTo>
                  <a:lnTo>
                    <a:pt x="151253" y="325910"/>
                  </a:lnTo>
                  <a:lnTo>
                    <a:pt x="151279" y="326192"/>
                  </a:lnTo>
                  <a:lnTo>
                    <a:pt x="152005" y="328758"/>
                  </a:lnTo>
                  <a:lnTo>
                    <a:pt x="157124" y="340593"/>
                  </a:lnTo>
                  <a:lnTo>
                    <a:pt x="158164" y="342747"/>
                  </a:lnTo>
                  <a:lnTo>
                    <a:pt x="158304" y="343136"/>
                  </a:lnTo>
                  <a:lnTo>
                    <a:pt x="161929" y="349343"/>
                  </a:lnTo>
                  <a:lnTo>
                    <a:pt x="150824" y="318453"/>
                  </a:lnTo>
                  <a:lnTo>
                    <a:pt x="150702" y="318114"/>
                  </a:lnTo>
                  <a:lnTo>
                    <a:pt x="150640" y="317940"/>
                  </a:lnTo>
                  <a:close/>
                </a:path>
                <a:path w="996315" h="2222500">
                  <a:moveTo>
                    <a:pt x="137443" y="337763"/>
                  </a:moveTo>
                  <a:lnTo>
                    <a:pt x="139096" y="342143"/>
                  </a:lnTo>
                  <a:lnTo>
                    <a:pt x="138658" y="340593"/>
                  </a:lnTo>
                  <a:lnTo>
                    <a:pt x="138305" y="339466"/>
                  </a:lnTo>
                  <a:lnTo>
                    <a:pt x="137443" y="337763"/>
                  </a:lnTo>
                  <a:close/>
                </a:path>
                <a:path w="996315" h="2222500">
                  <a:moveTo>
                    <a:pt x="138762" y="331769"/>
                  </a:moveTo>
                  <a:lnTo>
                    <a:pt x="138906" y="332418"/>
                  </a:lnTo>
                  <a:lnTo>
                    <a:pt x="141576" y="339129"/>
                  </a:lnTo>
                  <a:lnTo>
                    <a:pt x="143555" y="342143"/>
                  </a:lnTo>
                  <a:lnTo>
                    <a:pt x="142922" y="340593"/>
                  </a:lnTo>
                  <a:lnTo>
                    <a:pt x="138762" y="331769"/>
                  </a:lnTo>
                  <a:close/>
                </a:path>
                <a:path w="996315" h="2222500">
                  <a:moveTo>
                    <a:pt x="151486" y="327558"/>
                  </a:moveTo>
                  <a:lnTo>
                    <a:pt x="151532" y="328954"/>
                  </a:lnTo>
                  <a:lnTo>
                    <a:pt x="151654" y="330215"/>
                  </a:lnTo>
                  <a:lnTo>
                    <a:pt x="157780" y="342143"/>
                  </a:lnTo>
                  <a:lnTo>
                    <a:pt x="157124" y="340593"/>
                  </a:lnTo>
                  <a:lnTo>
                    <a:pt x="153123" y="331769"/>
                  </a:lnTo>
                  <a:lnTo>
                    <a:pt x="153032" y="331570"/>
                  </a:lnTo>
                  <a:lnTo>
                    <a:pt x="152892" y="331570"/>
                  </a:lnTo>
                  <a:lnTo>
                    <a:pt x="151583" y="327834"/>
                  </a:lnTo>
                  <a:lnTo>
                    <a:pt x="151486" y="327558"/>
                  </a:lnTo>
                  <a:close/>
                </a:path>
                <a:path w="996315" h="2222500">
                  <a:moveTo>
                    <a:pt x="130599" y="318988"/>
                  </a:moveTo>
                  <a:lnTo>
                    <a:pt x="131148" y="321751"/>
                  </a:lnTo>
                  <a:lnTo>
                    <a:pt x="134593" y="330215"/>
                  </a:lnTo>
                  <a:lnTo>
                    <a:pt x="137443" y="337763"/>
                  </a:lnTo>
                  <a:lnTo>
                    <a:pt x="138134" y="339129"/>
                  </a:lnTo>
                  <a:lnTo>
                    <a:pt x="137771" y="337763"/>
                  </a:lnTo>
                  <a:lnTo>
                    <a:pt x="136236" y="332873"/>
                  </a:lnTo>
                  <a:lnTo>
                    <a:pt x="135141" y="330215"/>
                  </a:lnTo>
                  <a:lnTo>
                    <a:pt x="134840" y="330215"/>
                  </a:lnTo>
                  <a:lnTo>
                    <a:pt x="134204" y="327834"/>
                  </a:lnTo>
                  <a:lnTo>
                    <a:pt x="134087" y="327396"/>
                  </a:lnTo>
                  <a:lnTo>
                    <a:pt x="133965" y="326941"/>
                  </a:lnTo>
                  <a:lnTo>
                    <a:pt x="133864" y="326563"/>
                  </a:lnTo>
                  <a:lnTo>
                    <a:pt x="133766" y="326387"/>
                  </a:lnTo>
                  <a:lnTo>
                    <a:pt x="130599" y="318988"/>
                  </a:lnTo>
                  <a:close/>
                </a:path>
                <a:path w="996315" h="2222500">
                  <a:moveTo>
                    <a:pt x="131526" y="322678"/>
                  </a:moveTo>
                  <a:lnTo>
                    <a:pt x="133621" y="330215"/>
                  </a:lnTo>
                  <a:lnTo>
                    <a:pt x="137443" y="337763"/>
                  </a:lnTo>
                  <a:lnTo>
                    <a:pt x="134593" y="330215"/>
                  </a:lnTo>
                  <a:lnTo>
                    <a:pt x="131526" y="322678"/>
                  </a:lnTo>
                  <a:close/>
                </a:path>
                <a:path w="996315" h="2222500">
                  <a:moveTo>
                    <a:pt x="134385" y="327834"/>
                  </a:moveTo>
                  <a:lnTo>
                    <a:pt x="134630" y="328758"/>
                  </a:lnTo>
                  <a:lnTo>
                    <a:pt x="134693" y="328954"/>
                  </a:lnTo>
                  <a:lnTo>
                    <a:pt x="134818" y="329345"/>
                  </a:lnTo>
                  <a:lnTo>
                    <a:pt x="134904" y="329639"/>
                  </a:lnTo>
                  <a:lnTo>
                    <a:pt x="135699" y="331570"/>
                  </a:lnTo>
                  <a:lnTo>
                    <a:pt x="135781" y="331769"/>
                  </a:lnTo>
                  <a:lnTo>
                    <a:pt x="135714" y="331209"/>
                  </a:lnTo>
                  <a:lnTo>
                    <a:pt x="135402" y="330215"/>
                  </a:lnTo>
                  <a:lnTo>
                    <a:pt x="134385" y="327834"/>
                  </a:lnTo>
                  <a:close/>
                </a:path>
                <a:path w="996315" h="2222500">
                  <a:moveTo>
                    <a:pt x="132580" y="321751"/>
                  </a:moveTo>
                  <a:lnTo>
                    <a:pt x="132830" y="322678"/>
                  </a:lnTo>
                  <a:lnTo>
                    <a:pt x="135722" y="330215"/>
                  </a:lnTo>
                  <a:lnTo>
                    <a:pt x="136612" y="331570"/>
                  </a:lnTo>
                  <a:lnTo>
                    <a:pt x="136504" y="331209"/>
                  </a:lnTo>
                  <a:lnTo>
                    <a:pt x="132580" y="321751"/>
                  </a:lnTo>
                  <a:close/>
                </a:path>
                <a:path w="996315" h="2222500">
                  <a:moveTo>
                    <a:pt x="152869" y="331209"/>
                  </a:moveTo>
                  <a:lnTo>
                    <a:pt x="152892" y="331570"/>
                  </a:lnTo>
                  <a:lnTo>
                    <a:pt x="153032" y="331570"/>
                  </a:lnTo>
                  <a:lnTo>
                    <a:pt x="152869" y="331209"/>
                  </a:lnTo>
                  <a:close/>
                </a:path>
                <a:path w="996315" h="2222500">
                  <a:moveTo>
                    <a:pt x="134248" y="327558"/>
                  </a:moveTo>
                  <a:lnTo>
                    <a:pt x="134204" y="327834"/>
                  </a:lnTo>
                  <a:lnTo>
                    <a:pt x="134840" y="330215"/>
                  </a:lnTo>
                  <a:lnTo>
                    <a:pt x="135096" y="330215"/>
                  </a:lnTo>
                  <a:lnTo>
                    <a:pt x="134335" y="327834"/>
                  </a:lnTo>
                  <a:lnTo>
                    <a:pt x="134248" y="327558"/>
                  </a:lnTo>
                  <a:close/>
                </a:path>
                <a:path w="996315" h="2222500">
                  <a:moveTo>
                    <a:pt x="151425" y="326709"/>
                  </a:moveTo>
                  <a:lnTo>
                    <a:pt x="151239" y="326941"/>
                  </a:lnTo>
                  <a:lnTo>
                    <a:pt x="151437" y="327396"/>
                  </a:lnTo>
                  <a:lnTo>
                    <a:pt x="151486" y="327558"/>
                  </a:lnTo>
                  <a:lnTo>
                    <a:pt x="152005" y="328758"/>
                  </a:lnTo>
                  <a:lnTo>
                    <a:pt x="151491" y="326941"/>
                  </a:lnTo>
                  <a:lnTo>
                    <a:pt x="151425" y="326709"/>
                  </a:lnTo>
                  <a:close/>
                </a:path>
                <a:path w="996315" h="2222500">
                  <a:moveTo>
                    <a:pt x="141003" y="298385"/>
                  </a:moveTo>
                  <a:lnTo>
                    <a:pt x="142948" y="304805"/>
                  </a:lnTo>
                  <a:lnTo>
                    <a:pt x="150812" y="325910"/>
                  </a:lnTo>
                  <a:lnTo>
                    <a:pt x="151416" y="327396"/>
                  </a:lnTo>
                  <a:lnTo>
                    <a:pt x="151347" y="326941"/>
                  </a:lnTo>
                  <a:lnTo>
                    <a:pt x="151127" y="326709"/>
                  </a:lnTo>
                  <a:lnTo>
                    <a:pt x="151083" y="326192"/>
                  </a:lnTo>
                  <a:lnTo>
                    <a:pt x="142613" y="302229"/>
                  </a:lnTo>
                  <a:lnTo>
                    <a:pt x="141003" y="298385"/>
                  </a:lnTo>
                  <a:close/>
                </a:path>
                <a:path w="996315" h="2222500">
                  <a:moveTo>
                    <a:pt x="127252" y="304805"/>
                  </a:moveTo>
                  <a:lnTo>
                    <a:pt x="126557" y="304805"/>
                  </a:lnTo>
                  <a:lnTo>
                    <a:pt x="126979" y="306052"/>
                  </a:lnTo>
                  <a:lnTo>
                    <a:pt x="127069" y="306470"/>
                  </a:lnTo>
                  <a:lnTo>
                    <a:pt x="128458" y="309971"/>
                  </a:lnTo>
                  <a:lnTo>
                    <a:pt x="132035" y="317569"/>
                  </a:lnTo>
                  <a:lnTo>
                    <a:pt x="136124" y="326192"/>
                  </a:lnTo>
                  <a:lnTo>
                    <a:pt x="136216" y="326387"/>
                  </a:lnTo>
                  <a:lnTo>
                    <a:pt x="136300" y="326563"/>
                  </a:lnTo>
                  <a:lnTo>
                    <a:pt x="136369" y="326709"/>
                  </a:lnTo>
                  <a:lnTo>
                    <a:pt x="136479" y="326941"/>
                  </a:lnTo>
                  <a:lnTo>
                    <a:pt x="136366" y="326387"/>
                  </a:lnTo>
                  <a:lnTo>
                    <a:pt x="129677" y="310312"/>
                  </a:lnTo>
                  <a:lnTo>
                    <a:pt x="127252" y="304805"/>
                  </a:lnTo>
                  <a:close/>
                </a:path>
                <a:path w="996315" h="2222500">
                  <a:moveTo>
                    <a:pt x="143161" y="303578"/>
                  </a:moveTo>
                  <a:lnTo>
                    <a:pt x="143522" y="304805"/>
                  </a:lnTo>
                  <a:lnTo>
                    <a:pt x="150983" y="325910"/>
                  </a:lnTo>
                  <a:lnTo>
                    <a:pt x="151083" y="326192"/>
                  </a:lnTo>
                  <a:lnTo>
                    <a:pt x="151151" y="326387"/>
                  </a:lnTo>
                  <a:lnTo>
                    <a:pt x="151214" y="326563"/>
                  </a:lnTo>
                  <a:lnTo>
                    <a:pt x="151199" y="325910"/>
                  </a:lnTo>
                  <a:lnTo>
                    <a:pt x="149088" y="318453"/>
                  </a:lnTo>
                  <a:lnTo>
                    <a:pt x="148992" y="318114"/>
                  </a:lnTo>
                  <a:lnTo>
                    <a:pt x="148889" y="317749"/>
                  </a:lnTo>
                  <a:lnTo>
                    <a:pt x="148671" y="317137"/>
                  </a:lnTo>
                  <a:lnTo>
                    <a:pt x="143161" y="303578"/>
                  </a:lnTo>
                  <a:close/>
                </a:path>
                <a:path w="996315" h="2222500">
                  <a:moveTo>
                    <a:pt x="128900" y="312884"/>
                  </a:moveTo>
                  <a:lnTo>
                    <a:pt x="129613" y="315806"/>
                  </a:lnTo>
                  <a:lnTo>
                    <a:pt x="129908" y="316869"/>
                  </a:lnTo>
                  <a:lnTo>
                    <a:pt x="129983" y="317137"/>
                  </a:lnTo>
                  <a:lnTo>
                    <a:pt x="130103" y="317569"/>
                  </a:lnTo>
                  <a:lnTo>
                    <a:pt x="130206" y="317940"/>
                  </a:lnTo>
                  <a:lnTo>
                    <a:pt x="130310" y="318312"/>
                  </a:lnTo>
                  <a:lnTo>
                    <a:pt x="133561" y="325910"/>
                  </a:lnTo>
                  <a:lnTo>
                    <a:pt x="133682" y="326192"/>
                  </a:lnTo>
                  <a:lnTo>
                    <a:pt x="133690" y="325910"/>
                  </a:lnTo>
                  <a:lnTo>
                    <a:pt x="131170" y="318453"/>
                  </a:lnTo>
                  <a:lnTo>
                    <a:pt x="131056" y="318114"/>
                  </a:lnTo>
                  <a:lnTo>
                    <a:pt x="130933" y="317749"/>
                  </a:lnTo>
                  <a:lnTo>
                    <a:pt x="128900" y="312884"/>
                  </a:lnTo>
                  <a:close/>
                </a:path>
                <a:path w="996315" h="2222500">
                  <a:moveTo>
                    <a:pt x="131416" y="318988"/>
                  </a:moveTo>
                  <a:lnTo>
                    <a:pt x="132287" y="321751"/>
                  </a:lnTo>
                  <a:lnTo>
                    <a:pt x="133693" y="325910"/>
                  </a:lnTo>
                  <a:lnTo>
                    <a:pt x="132580" y="321751"/>
                  </a:lnTo>
                  <a:lnTo>
                    <a:pt x="131416" y="318988"/>
                  </a:lnTo>
                  <a:close/>
                </a:path>
                <a:path w="996315" h="2222500">
                  <a:moveTo>
                    <a:pt x="128072" y="277604"/>
                  </a:moveTo>
                  <a:lnTo>
                    <a:pt x="128193" y="279022"/>
                  </a:lnTo>
                  <a:lnTo>
                    <a:pt x="128263" y="279448"/>
                  </a:lnTo>
                  <a:lnTo>
                    <a:pt x="141645" y="304805"/>
                  </a:lnTo>
                  <a:lnTo>
                    <a:pt x="150773" y="325910"/>
                  </a:lnTo>
                  <a:lnTo>
                    <a:pt x="149608" y="322678"/>
                  </a:lnTo>
                  <a:lnTo>
                    <a:pt x="142948" y="304805"/>
                  </a:lnTo>
                  <a:lnTo>
                    <a:pt x="140742" y="297589"/>
                  </a:lnTo>
                  <a:lnTo>
                    <a:pt x="140558" y="297300"/>
                  </a:lnTo>
                  <a:lnTo>
                    <a:pt x="138432" y="292100"/>
                  </a:lnTo>
                  <a:lnTo>
                    <a:pt x="135248" y="292100"/>
                  </a:lnTo>
                  <a:lnTo>
                    <a:pt x="131580" y="279810"/>
                  </a:lnTo>
                  <a:lnTo>
                    <a:pt x="131472" y="279448"/>
                  </a:lnTo>
                  <a:lnTo>
                    <a:pt x="128571" y="279448"/>
                  </a:lnTo>
                  <a:lnTo>
                    <a:pt x="128510" y="279022"/>
                  </a:lnTo>
                  <a:lnTo>
                    <a:pt x="128072" y="277604"/>
                  </a:lnTo>
                  <a:close/>
                </a:path>
                <a:path w="996315" h="2222500">
                  <a:moveTo>
                    <a:pt x="120787" y="297589"/>
                  </a:moveTo>
                  <a:lnTo>
                    <a:pt x="120983" y="298231"/>
                  </a:lnTo>
                  <a:lnTo>
                    <a:pt x="124252" y="304805"/>
                  </a:lnTo>
                  <a:lnTo>
                    <a:pt x="131148" y="321751"/>
                  </a:lnTo>
                  <a:lnTo>
                    <a:pt x="130497" y="318988"/>
                  </a:lnTo>
                  <a:lnTo>
                    <a:pt x="130349" y="318453"/>
                  </a:lnTo>
                  <a:lnTo>
                    <a:pt x="130255" y="318114"/>
                  </a:lnTo>
                  <a:lnTo>
                    <a:pt x="130150" y="317940"/>
                  </a:lnTo>
                  <a:lnTo>
                    <a:pt x="124529" y="304805"/>
                  </a:lnTo>
                  <a:lnTo>
                    <a:pt x="120787" y="297589"/>
                  </a:lnTo>
                  <a:close/>
                </a:path>
                <a:path w="996315" h="2222500">
                  <a:moveTo>
                    <a:pt x="128430" y="309971"/>
                  </a:moveTo>
                  <a:lnTo>
                    <a:pt x="128419" y="310312"/>
                  </a:lnTo>
                  <a:lnTo>
                    <a:pt x="130277" y="315806"/>
                  </a:lnTo>
                  <a:lnTo>
                    <a:pt x="130576" y="316869"/>
                  </a:lnTo>
                  <a:lnTo>
                    <a:pt x="130888" y="317569"/>
                  </a:lnTo>
                  <a:lnTo>
                    <a:pt x="131015" y="317940"/>
                  </a:lnTo>
                  <a:lnTo>
                    <a:pt x="132580" y="321751"/>
                  </a:lnTo>
                  <a:lnTo>
                    <a:pt x="131699" y="318453"/>
                  </a:lnTo>
                  <a:lnTo>
                    <a:pt x="131609" y="318114"/>
                  </a:lnTo>
                  <a:lnTo>
                    <a:pt x="131511" y="317749"/>
                  </a:lnTo>
                  <a:lnTo>
                    <a:pt x="131463" y="317569"/>
                  </a:lnTo>
                  <a:lnTo>
                    <a:pt x="128593" y="310312"/>
                  </a:lnTo>
                  <a:lnTo>
                    <a:pt x="128510" y="310139"/>
                  </a:lnTo>
                  <a:lnTo>
                    <a:pt x="128430" y="309971"/>
                  </a:lnTo>
                  <a:close/>
                </a:path>
                <a:path w="996315" h="2222500">
                  <a:moveTo>
                    <a:pt x="128122" y="310312"/>
                  </a:moveTo>
                  <a:lnTo>
                    <a:pt x="128362" y="311587"/>
                  </a:lnTo>
                  <a:lnTo>
                    <a:pt x="128777" y="312586"/>
                  </a:lnTo>
                  <a:lnTo>
                    <a:pt x="128848" y="312884"/>
                  </a:lnTo>
                  <a:lnTo>
                    <a:pt x="130113" y="315806"/>
                  </a:lnTo>
                  <a:lnTo>
                    <a:pt x="129104" y="312884"/>
                  </a:lnTo>
                  <a:lnTo>
                    <a:pt x="128122" y="310312"/>
                  </a:lnTo>
                  <a:close/>
                </a:path>
                <a:path w="996315" h="2222500">
                  <a:moveTo>
                    <a:pt x="127375" y="307749"/>
                  </a:moveTo>
                  <a:lnTo>
                    <a:pt x="127638" y="309065"/>
                  </a:lnTo>
                  <a:lnTo>
                    <a:pt x="130219" y="315806"/>
                  </a:lnTo>
                  <a:lnTo>
                    <a:pt x="129289" y="312884"/>
                  </a:lnTo>
                  <a:lnTo>
                    <a:pt x="127997" y="309065"/>
                  </a:lnTo>
                  <a:lnTo>
                    <a:pt x="127375" y="307749"/>
                  </a:lnTo>
                  <a:close/>
                </a:path>
                <a:path w="996315" h="2222500">
                  <a:moveTo>
                    <a:pt x="124413" y="301311"/>
                  </a:moveTo>
                  <a:lnTo>
                    <a:pt x="124566" y="302229"/>
                  </a:lnTo>
                  <a:lnTo>
                    <a:pt x="125723" y="305228"/>
                  </a:lnTo>
                  <a:lnTo>
                    <a:pt x="127691" y="309971"/>
                  </a:lnTo>
                  <a:lnTo>
                    <a:pt x="128282" y="311587"/>
                  </a:lnTo>
                  <a:lnTo>
                    <a:pt x="128533" y="312163"/>
                  </a:lnTo>
                  <a:lnTo>
                    <a:pt x="128441" y="311587"/>
                  </a:lnTo>
                  <a:lnTo>
                    <a:pt x="127833" y="310312"/>
                  </a:lnTo>
                  <a:lnTo>
                    <a:pt x="128087" y="310312"/>
                  </a:lnTo>
                  <a:lnTo>
                    <a:pt x="127740" y="309065"/>
                  </a:lnTo>
                  <a:lnTo>
                    <a:pt x="127123" y="307749"/>
                  </a:lnTo>
                  <a:lnTo>
                    <a:pt x="126460" y="306052"/>
                  </a:lnTo>
                  <a:lnTo>
                    <a:pt x="126244" y="305391"/>
                  </a:lnTo>
                  <a:lnTo>
                    <a:pt x="126020" y="304805"/>
                  </a:lnTo>
                  <a:lnTo>
                    <a:pt x="125431" y="303578"/>
                  </a:lnTo>
                  <a:lnTo>
                    <a:pt x="124413" y="301311"/>
                  </a:lnTo>
                  <a:close/>
                </a:path>
                <a:path w="996315" h="2222500">
                  <a:moveTo>
                    <a:pt x="125080" y="303578"/>
                  </a:moveTo>
                  <a:lnTo>
                    <a:pt x="125317" y="304805"/>
                  </a:lnTo>
                  <a:lnTo>
                    <a:pt x="127575" y="309971"/>
                  </a:lnTo>
                  <a:lnTo>
                    <a:pt x="127316" y="309065"/>
                  </a:lnTo>
                  <a:lnTo>
                    <a:pt x="125548" y="304805"/>
                  </a:lnTo>
                  <a:lnTo>
                    <a:pt x="125080" y="303578"/>
                  </a:lnTo>
                  <a:close/>
                </a:path>
                <a:path w="996315" h="2222500">
                  <a:moveTo>
                    <a:pt x="126572" y="306052"/>
                  </a:moveTo>
                  <a:lnTo>
                    <a:pt x="126623" y="306470"/>
                  </a:lnTo>
                  <a:lnTo>
                    <a:pt x="127638" y="309065"/>
                  </a:lnTo>
                  <a:lnTo>
                    <a:pt x="127375" y="307749"/>
                  </a:lnTo>
                  <a:lnTo>
                    <a:pt x="127261" y="307341"/>
                  </a:lnTo>
                  <a:lnTo>
                    <a:pt x="126769" y="306470"/>
                  </a:lnTo>
                  <a:lnTo>
                    <a:pt x="126572" y="306052"/>
                  </a:lnTo>
                  <a:close/>
                </a:path>
                <a:path w="996315" h="2222500">
                  <a:moveTo>
                    <a:pt x="127120" y="306470"/>
                  </a:moveTo>
                  <a:lnTo>
                    <a:pt x="127182" y="307341"/>
                  </a:lnTo>
                  <a:lnTo>
                    <a:pt x="127997" y="309065"/>
                  </a:lnTo>
                  <a:lnTo>
                    <a:pt x="127120" y="306470"/>
                  </a:lnTo>
                  <a:close/>
                </a:path>
                <a:path w="996315" h="2222500">
                  <a:moveTo>
                    <a:pt x="123800" y="298231"/>
                  </a:moveTo>
                  <a:lnTo>
                    <a:pt x="123731" y="298385"/>
                  </a:lnTo>
                  <a:lnTo>
                    <a:pt x="125552" y="303578"/>
                  </a:lnTo>
                  <a:lnTo>
                    <a:pt x="126022" y="304805"/>
                  </a:lnTo>
                  <a:lnTo>
                    <a:pt x="127182" y="307341"/>
                  </a:lnTo>
                  <a:lnTo>
                    <a:pt x="127019" y="306470"/>
                  </a:lnTo>
                  <a:lnTo>
                    <a:pt x="126719" y="305391"/>
                  </a:lnTo>
                  <a:lnTo>
                    <a:pt x="126576" y="305228"/>
                  </a:lnTo>
                  <a:lnTo>
                    <a:pt x="123861" y="298385"/>
                  </a:lnTo>
                  <a:lnTo>
                    <a:pt x="123800" y="298231"/>
                  </a:lnTo>
                  <a:close/>
                </a:path>
                <a:path w="996315" h="2222500">
                  <a:moveTo>
                    <a:pt x="122651" y="294370"/>
                  </a:moveTo>
                  <a:lnTo>
                    <a:pt x="122927" y="295556"/>
                  </a:lnTo>
                  <a:lnTo>
                    <a:pt x="123277" y="296913"/>
                  </a:lnTo>
                  <a:lnTo>
                    <a:pt x="126576" y="305228"/>
                  </a:lnTo>
                  <a:lnTo>
                    <a:pt x="126557" y="304805"/>
                  </a:lnTo>
                  <a:lnTo>
                    <a:pt x="127252" y="304805"/>
                  </a:lnTo>
                  <a:lnTo>
                    <a:pt x="122651" y="294370"/>
                  </a:lnTo>
                  <a:close/>
                </a:path>
                <a:path w="996315" h="2222500">
                  <a:moveTo>
                    <a:pt x="122034" y="292100"/>
                  </a:moveTo>
                  <a:lnTo>
                    <a:pt x="122577" y="294200"/>
                  </a:lnTo>
                  <a:lnTo>
                    <a:pt x="127252" y="304805"/>
                  </a:lnTo>
                  <a:lnTo>
                    <a:pt x="126851" y="303578"/>
                  </a:lnTo>
                  <a:lnTo>
                    <a:pt x="122034" y="292100"/>
                  </a:lnTo>
                  <a:close/>
                </a:path>
                <a:path w="996315" h="2222500">
                  <a:moveTo>
                    <a:pt x="123731" y="298385"/>
                  </a:moveTo>
                  <a:lnTo>
                    <a:pt x="124413" y="301311"/>
                  </a:lnTo>
                  <a:lnTo>
                    <a:pt x="125431" y="303578"/>
                  </a:lnTo>
                  <a:lnTo>
                    <a:pt x="125321" y="302919"/>
                  </a:lnTo>
                  <a:lnTo>
                    <a:pt x="123731" y="298385"/>
                  </a:lnTo>
                  <a:close/>
                </a:path>
                <a:path w="996315" h="2222500">
                  <a:moveTo>
                    <a:pt x="123101" y="298385"/>
                  </a:moveTo>
                  <a:lnTo>
                    <a:pt x="124566" y="302229"/>
                  </a:lnTo>
                  <a:lnTo>
                    <a:pt x="124413" y="301311"/>
                  </a:lnTo>
                  <a:lnTo>
                    <a:pt x="123101" y="298385"/>
                  </a:lnTo>
                  <a:close/>
                </a:path>
                <a:path w="996315" h="2222500">
                  <a:moveTo>
                    <a:pt x="120085" y="290473"/>
                  </a:moveTo>
                  <a:lnTo>
                    <a:pt x="123031" y="298231"/>
                  </a:lnTo>
                  <a:lnTo>
                    <a:pt x="124413" y="301311"/>
                  </a:lnTo>
                  <a:lnTo>
                    <a:pt x="123452" y="297589"/>
                  </a:lnTo>
                  <a:lnTo>
                    <a:pt x="122739" y="295556"/>
                  </a:lnTo>
                  <a:lnTo>
                    <a:pt x="121368" y="292100"/>
                  </a:lnTo>
                  <a:lnTo>
                    <a:pt x="120085" y="290473"/>
                  </a:lnTo>
                  <a:close/>
                </a:path>
                <a:path w="996315" h="2222500">
                  <a:moveTo>
                    <a:pt x="139860" y="294370"/>
                  </a:moveTo>
                  <a:lnTo>
                    <a:pt x="140121" y="295556"/>
                  </a:lnTo>
                  <a:lnTo>
                    <a:pt x="140536" y="296913"/>
                  </a:lnTo>
                  <a:lnTo>
                    <a:pt x="140654" y="297300"/>
                  </a:lnTo>
                  <a:lnTo>
                    <a:pt x="140676" y="297589"/>
                  </a:lnTo>
                  <a:lnTo>
                    <a:pt x="142228" y="301311"/>
                  </a:lnTo>
                  <a:lnTo>
                    <a:pt x="141266" y="298385"/>
                  </a:lnTo>
                  <a:lnTo>
                    <a:pt x="139860" y="294370"/>
                  </a:lnTo>
                  <a:close/>
                </a:path>
                <a:path w="996315" h="2222500">
                  <a:moveTo>
                    <a:pt x="118892" y="289006"/>
                  </a:moveTo>
                  <a:lnTo>
                    <a:pt x="122440" y="296913"/>
                  </a:lnTo>
                  <a:lnTo>
                    <a:pt x="122228" y="296096"/>
                  </a:lnTo>
                  <a:lnTo>
                    <a:pt x="120085" y="290473"/>
                  </a:lnTo>
                  <a:lnTo>
                    <a:pt x="118892" y="289006"/>
                  </a:lnTo>
                  <a:close/>
                </a:path>
                <a:path w="996315" h="2222500">
                  <a:moveTo>
                    <a:pt x="115259" y="277604"/>
                  </a:moveTo>
                  <a:lnTo>
                    <a:pt x="115720" y="279022"/>
                  </a:lnTo>
                  <a:lnTo>
                    <a:pt x="120085" y="290473"/>
                  </a:lnTo>
                  <a:lnTo>
                    <a:pt x="121368" y="292100"/>
                  </a:lnTo>
                  <a:lnTo>
                    <a:pt x="122201" y="294200"/>
                  </a:lnTo>
                  <a:lnTo>
                    <a:pt x="121541" y="292100"/>
                  </a:lnTo>
                  <a:lnTo>
                    <a:pt x="121218" y="291168"/>
                  </a:lnTo>
                  <a:lnTo>
                    <a:pt x="121131" y="290921"/>
                  </a:lnTo>
                  <a:lnTo>
                    <a:pt x="115259" y="277604"/>
                  </a:lnTo>
                  <a:close/>
                </a:path>
                <a:path w="996315" h="2222500">
                  <a:moveTo>
                    <a:pt x="108841" y="241300"/>
                  </a:moveTo>
                  <a:lnTo>
                    <a:pt x="116053" y="266748"/>
                  </a:lnTo>
                  <a:lnTo>
                    <a:pt x="111046" y="266748"/>
                  </a:lnTo>
                  <a:lnTo>
                    <a:pt x="117090" y="279448"/>
                  </a:lnTo>
                  <a:lnTo>
                    <a:pt x="121131" y="290921"/>
                  </a:lnTo>
                  <a:lnTo>
                    <a:pt x="122577" y="294200"/>
                  </a:lnTo>
                  <a:lnTo>
                    <a:pt x="122034" y="292100"/>
                  </a:lnTo>
                  <a:lnTo>
                    <a:pt x="133337" y="292100"/>
                  </a:lnTo>
                  <a:lnTo>
                    <a:pt x="127606" y="279448"/>
                  </a:lnTo>
                  <a:lnTo>
                    <a:pt x="124043" y="279448"/>
                  </a:lnTo>
                  <a:lnTo>
                    <a:pt x="115455" y="254000"/>
                  </a:lnTo>
                  <a:lnTo>
                    <a:pt x="112594" y="247503"/>
                  </a:lnTo>
                  <a:lnTo>
                    <a:pt x="112500" y="247291"/>
                  </a:lnTo>
                  <a:lnTo>
                    <a:pt x="108841" y="241300"/>
                  </a:lnTo>
                  <a:close/>
                </a:path>
                <a:path w="996315" h="2222500">
                  <a:moveTo>
                    <a:pt x="128388" y="267537"/>
                  </a:moveTo>
                  <a:lnTo>
                    <a:pt x="131359" y="279022"/>
                  </a:lnTo>
                  <a:lnTo>
                    <a:pt x="135156" y="291792"/>
                  </a:lnTo>
                  <a:lnTo>
                    <a:pt x="135248" y="292100"/>
                  </a:lnTo>
                  <a:lnTo>
                    <a:pt x="137277" y="292100"/>
                  </a:lnTo>
                  <a:lnTo>
                    <a:pt x="135304" y="284453"/>
                  </a:lnTo>
                  <a:lnTo>
                    <a:pt x="133258" y="279448"/>
                  </a:lnTo>
                  <a:lnTo>
                    <a:pt x="129051" y="268853"/>
                  </a:lnTo>
                  <a:lnTo>
                    <a:pt x="128388" y="267537"/>
                  </a:lnTo>
                  <a:close/>
                </a:path>
                <a:path w="996315" h="2222500">
                  <a:moveTo>
                    <a:pt x="135305" y="284453"/>
                  </a:moveTo>
                  <a:lnTo>
                    <a:pt x="137198" y="291792"/>
                  </a:lnTo>
                  <a:lnTo>
                    <a:pt x="137277" y="292100"/>
                  </a:lnTo>
                  <a:lnTo>
                    <a:pt x="138432" y="292100"/>
                  </a:lnTo>
                  <a:lnTo>
                    <a:pt x="135305" y="284453"/>
                  </a:lnTo>
                  <a:close/>
                </a:path>
                <a:path w="996315" h="2222500">
                  <a:moveTo>
                    <a:pt x="111422" y="267537"/>
                  </a:moveTo>
                  <a:lnTo>
                    <a:pt x="111844" y="268853"/>
                  </a:lnTo>
                  <a:lnTo>
                    <a:pt x="114673" y="276277"/>
                  </a:lnTo>
                  <a:lnTo>
                    <a:pt x="120933" y="290473"/>
                  </a:lnTo>
                  <a:lnTo>
                    <a:pt x="120456" y="289006"/>
                  </a:lnTo>
                  <a:lnTo>
                    <a:pt x="117090" y="279448"/>
                  </a:lnTo>
                  <a:lnTo>
                    <a:pt x="111422" y="267537"/>
                  </a:lnTo>
                  <a:close/>
                </a:path>
                <a:path w="996315" h="2222500">
                  <a:moveTo>
                    <a:pt x="111533" y="279810"/>
                  </a:moveTo>
                  <a:lnTo>
                    <a:pt x="112048" y="280977"/>
                  </a:lnTo>
                  <a:lnTo>
                    <a:pt x="116304" y="289006"/>
                  </a:lnTo>
                  <a:lnTo>
                    <a:pt x="114131" y="284453"/>
                  </a:lnTo>
                  <a:lnTo>
                    <a:pt x="112073" y="280314"/>
                  </a:lnTo>
                  <a:lnTo>
                    <a:pt x="111533" y="279810"/>
                  </a:lnTo>
                  <a:close/>
                </a:path>
                <a:path w="996315" h="2222500">
                  <a:moveTo>
                    <a:pt x="98600" y="249695"/>
                  </a:moveTo>
                  <a:lnTo>
                    <a:pt x="118892" y="289006"/>
                  </a:lnTo>
                  <a:lnTo>
                    <a:pt x="108905" y="266748"/>
                  </a:lnTo>
                  <a:lnTo>
                    <a:pt x="98600" y="249695"/>
                  </a:lnTo>
                  <a:close/>
                </a:path>
                <a:path w="996315" h="2222500">
                  <a:moveTo>
                    <a:pt x="134013" y="279448"/>
                  </a:moveTo>
                  <a:lnTo>
                    <a:pt x="133258" y="279448"/>
                  </a:lnTo>
                  <a:lnTo>
                    <a:pt x="135305" y="284453"/>
                  </a:lnTo>
                  <a:lnTo>
                    <a:pt x="134106" y="279810"/>
                  </a:lnTo>
                  <a:lnTo>
                    <a:pt x="134013" y="279448"/>
                  </a:lnTo>
                  <a:close/>
                </a:path>
                <a:path w="996315" h="2222500">
                  <a:moveTo>
                    <a:pt x="111533" y="279810"/>
                  </a:moveTo>
                  <a:lnTo>
                    <a:pt x="111628" y="280314"/>
                  </a:lnTo>
                  <a:lnTo>
                    <a:pt x="111922" y="280977"/>
                  </a:lnTo>
                  <a:lnTo>
                    <a:pt x="111755" y="280314"/>
                  </a:lnTo>
                  <a:lnTo>
                    <a:pt x="111486" y="279810"/>
                  </a:lnTo>
                  <a:close/>
                </a:path>
                <a:path w="996315" h="2222500">
                  <a:moveTo>
                    <a:pt x="106767" y="268853"/>
                  </a:moveTo>
                  <a:lnTo>
                    <a:pt x="108130" y="272099"/>
                  </a:lnTo>
                  <a:lnTo>
                    <a:pt x="111533" y="279810"/>
                  </a:lnTo>
                  <a:lnTo>
                    <a:pt x="112073" y="280314"/>
                  </a:lnTo>
                  <a:lnTo>
                    <a:pt x="111444" y="279022"/>
                  </a:lnTo>
                  <a:lnTo>
                    <a:pt x="106767" y="268853"/>
                  </a:lnTo>
                  <a:close/>
                </a:path>
                <a:path w="996315" h="2222500">
                  <a:moveTo>
                    <a:pt x="107952" y="236962"/>
                  </a:moveTo>
                  <a:lnTo>
                    <a:pt x="112501" y="247291"/>
                  </a:lnTo>
                  <a:lnTo>
                    <a:pt x="116509" y="254000"/>
                  </a:lnTo>
                  <a:lnTo>
                    <a:pt x="120005" y="266748"/>
                  </a:lnTo>
                  <a:lnTo>
                    <a:pt x="124044" y="279448"/>
                  </a:lnTo>
                  <a:lnTo>
                    <a:pt x="127599" y="279448"/>
                  </a:lnTo>
                  <a:lnTo>
                    <a:pt x="115685" y="241300"/>
                  </a:lnTo>
                  <a:lnTo>
                    <a:pt x="110337" y="241300"/>
                  </a:lnTo>
                  <a:lnTo>
                    <a:pt x="107952" y="236962"/>
                  </a:lnTo>
                  <a:close/>
                </a:path>
                <a:path w="996315" h="2222500">
                  <a:moveTo>
                    <a:pt x="127614" y="272761"/>
                  </a:moveTo>
                  <a:lnTo>
                    <a:pt x="128117" y="276277"/>
                  </a:lnTo>
                  <a:lnTo>
                    <a:pt x="128154" y="276536"/>
                  </a:lnTo>
                  <a:lnTo>
                    <a:pt x="128266" y="277317"/>
                  </a:lnTo>
                  <a:lnTo>
                    <a:pt x="128461" y="279022"/>
                  </a:lnTo>
                  <a:lnTo>
                    <a:pt x="128577" y="279448"/>
                  </a:lnTo>
                  <a:lnTo>
                    <a:pt x="129974" y="279448"/>
                  </a:lnTo>
                  <a:lnTo>
                    <a:pt x="127614" y="272761"/>
                  </a:lnTo>
                  <a:close/>
                </a:path>
                <a:path w="996315" h="2222500">
                  <a:moveTo>
                    <a:pt x="127381" y="272099"/>
                  </a:moveTo>
                  <a:lnTo>
                    <a:pt x="127871" y="276277"/>
                  </a:lnTo>
                  <a:lnTo>
                    <a:pt x="127779" y="276536"/>
                  </a:lnTo>
                  <a:lnTo>
                    <a:pt x="128461" y="279022"/>
                  </a:lnTo>
                  <a:lnTo>
                    <a:pt x="128307" y="277604"/>
                  </a:lnTo>
                  <a:lnTo>
                    <a:pt x="127614" y="272761"/>
                  </a:lnTo>
                  <a:lnTo>
                    <a:pt x="127381" y="272099"/>
                  </a:lnTo>
                  <a:close/>
                </a:path>
                <a:path w="996315" h="2222500">
                  <a:moveTo>
                    <a:pt x="122108" y="254000"/>
                  </a:moveTo>
                  <a:lnTo>
                    <a:pt x="125095" y="266748"/>
                  </a:lnTo>
                  <a:lnTo>
                    <a:pt x="127708" y="276277"/>
                  </a:lnTo>
                  <a:lnTo>
                    <a:pt x="127779" y="276536"/>
                  </a:lnTo>
                  <a:lnTo>
                    <a:pt x="127871" y="276277"/>
                  </a:lnTo>
                  <a:lnTo>
                    <a:pt x="127458" y="272761"/>
                  </a:lnTo>
                  <a:lnTo>
                    <a:pt x="127381" y="272099"/>
                  </a:lnTo>
                  <a:lnTo>
                    <a:pt x="125493" y="266748"/>
                  </a:lnTo>
                  <a:lnTo>
                    <a:pt x="128067" y="266748"/>
                  </a:lnTo>
                  <a:lnTo>
                    <a:pt x="122108" y="254000"/>
                  </a:lnTo>
                  <a:close/>
                </a:path>
                <a:path w="996315" h="2222500">
                  <a:moveTo>
                    <a:pt x="103654" y="251294"/>
                  </a:moveTo>
                  <a:lnTo>
                    <a:pt x="114673" y="276277"/>
                  </a:lnTo>
                  <a:lnTo>
                    <a:pt x="111041" y="266748"/>
                  </a:lnTo>
                  <a:lnTo>
                    <a:pt x="116058" y="266748"/>
                  </a:lnTo>
                  <a:lnTo>
                    <a:pt x="111081" y="254000"/>
                  </a:lnTo>
                  <a:lnTo>
                    <a:pt x="105702" y="254000"/>
                  </a:lnTo>
                  <a:lnTo>
                    <a:pt x="103654" y="251294"/>
                  </a:lnTo>
                  <a:close/>
                </a:path>
                <a:path w="996315" h="2222500">
                  <a:moveTo>
                    <a:pt x="127055" y="268853"/>
                  </a:moveTo>
                  <a:lnTo>
                    <a:pt x="127381" y="272099"/>
                  </a:lnTo>
                  <a:lnTo>
                    <a:pt x="127614" y="272761"/>
                  </a:lnTo>
                  <a:lnTo>
                    <a:pt x="127055" y="268853"/>
                  </a:lnTo>
                  <a:close/>
                </a:path>
                <a:path w="996315" h="2222500">
                  <a:moveTo>
                    <a:pt x="96088" y="241300"/>
                  </a:moveTo>
                  <a:lnTo>
                    <a:pt x="95590" y="241300"/>
                  </a:lnTo>
                  <a:lnTo>
                    <a:pt x="95769" y="241798"/>
                  </a:lnTo>
                  <a:lnTo>
                    <a:pt x="95827" y="241959"/>
                  </a:lnTo>
                  <a:lnTo>
                    <a:pt x="101765" y="254000"/>
                  </a:lnTo>
                  <a:lnTo>
                    <a:pt x="99992" y="246457"/>
                  </a:lnTo>
                  <a:lnTo>
                    <a:pt x="96088" y="241300"/>
                  </a:lnTo>
                  <a:close/>
                </a:path>
                <a:path w="996315" h="2222500">
                  <a:moveTo>
                    <a:pt x="100784" y="247503"/>
                  </a:moveTo>
                  <a:lnTo>
                    <a:pt x="103454" y="254000"/>
                  </a:lnTo>
                  <a:lnTo>
                    <a:pt x="104845" y="254000"/>
                  </a:lnTo>
                  <a:lnTo>
                    <a:pt x="103654" y="251294"/>
                  </a:lnTo>
                  <a:lnTo>
                    <a:pt x="100784" y="247503"/>
                  </a:lnTo>
                  <a:close/>
                </a:path>
                <a:path w="996315" h="2222500">
                  <a:moveTo>
                    <a:pt x="58923" y="137272"/>
                  </a:moveTo>
                  <a:lnTo>
                    <a:pt x="59035" y="139700"/>
                  </a:lnTo>
                  <a:lnTo>
                    <a:pt x="59705" y="141967"/>
                  </a:lnTo>
                  <a:lnTo>
                    <a:pt x="64340" y="152099"/>
                  </a:lnTo>
                  <a:lnTo>
                    <a:pt x="64411" y="152255"/>
                  </a:lnTo>
                  <a:lnTo>
                    <a:pt x="64477" y="152400"/>
                  </a:lnTo>
                  <a:lnTo>
                    <a:pt x="66538" y="165121"/>
                  </a:lnTo>
                  <a:lnTo>
                    <a:pt x="65601" y="165121"/>
                  </a:lnTo>
                  <a:lnTo>
                    <a:pt x="67780" y="173357"/>
                  </a:lnTo>
                  <a:lnTo>
                    <a:pt x="71569" y="182042"/>
                  </a:lnTo>
                  <a:lnTo>
                    <a:pt x="72450" y="183471"/>
                  </a:lnTo>
                  <a:lnTo>
                    <a:pt x="77380" y="190556"/>
                  </a:lnTo>
                  <a:lnTo>
                    <a:pt x="81680" y="201018"/>
                  </a:lnTo>
                  <a:lnTo>
                    <a:pt x="81798" y="201341"/>
                  </a:lnTo>
                  <a:lnTo>
                    <a:pt x="91098" y="221436"/>
                  </a:lnTo>
                  <a:lnTo>
                    <a:pt x="91724" y="222850"/>
                  </a:lnTo>
                  <a:lnTo>
                    <a:pt x="95237" y="228600"/>
                  </a:lnTo>
                  <a:lnTo>
                    <a:pt x="100100" y="240818"/>
                  </a:lnTo>
                  <a:lnTo>
                    <a:pt x="100205" y="241083"/>
                  </a:lnTo>
                  <a:lnTo>
                    <a:pt x="100291" y="241300"/>
                  </a:lnTo>
                  <a:lnTo>
                    <a:pt x="99251" y="241300"/>
                  </a:lnTo>
                  <a:lnTo>
                    <a:pt x="103654" y="251294"/>
                  </a:lnTo>
                  <a:lnTo>
                    <a:pt x="105702" y="254000"/>
                  </a:lnTo>
                  <a:lnTo>
                    <a:pt x="111081" y="254000"/>
                  </a:lnTo>
                  <a:lnTo>
                    <a:pt x="101650" y="229840"/>
                  </a:lnTo>
                  <a:lnTo>
                    <a:pt x="101534" y="229544"/>
                  </a:lnTo>
                  <a:lnTo>
                    <a:pt x="100871" y="228600"/>
                  </a:lnTo>
                  <a:lnTo>
                    <a:pt x="100271" y="226822"/>
                  </a:lnTo>
                  <a:lnTo>
                    <a:pt x="100162" y="226498"/>
                  </a:lnTo>
                  <a:lnTo>
                    <a:pt x="100090" y="226286"/>
                  </a:lnTo>
                  <a:lnTo>
                    <a:pt x="85768" y="195478"/>
                  </a:lnTo>
                  <a:lnTo>
                    <a:pt x="83447" y="190783"/>
                  </a:lnTo>
                  <a:lnTo>
                    <a:pt x="83335" y="190556"/>
                  </a:lnTo>
                  <a:lnTo>
                    <a:pt x="83208" y="190180"/>
                  </a:lnTo>
                  <a:lnTo>
                    <a:pt x="83099" y="190041"/>
                  </a:lnTo>
                  <a:lnTo>
                    <a:pt x="77686" y="178091"/>
                  </a:lnTo>
                  <a:lnTo>
                    <a:pt x="66277" y="178091"/>
                  </a:lnTo>
                  <a:lnTo>
                    <a:pt x="72028" y="177604"/>
                  </a:lnTo>
                  <a:lnTo>
                    <a:pt x="77459" y="177604"/>
                  </a:lnTo>
                  <a:lnTo>
                    <a:pt x="72658" y="167275"/>
                  </a:lnTo>
                  <a:lnTo>
                    <a:pt x="71318" y="165121"/>
                  </a:lnTo>
                  <a:lnTo>
                    <a:pt x="69150" y="158161"/>
                  </a:lnTo>
                  <a:lnTo>
                    <a:pt x="65153" y="147043"/>
                  </a:lnTo>
                  <a:lnTo>
                    <a:pt x="64873" y="146632"/>
                  </a:lnTo>
                  <a:lnTo>
                    <a:pt x="61852" y="139700"/>
                  </a:lnTo>
                  <a:lnTo>
                    <a:pt x="60159" y="139700"/>
                  </a:lnTo>
                  <a:lnTo>
                    <a:pt x="58923" y="137272"/>
                  </a:lnTo>
                  <a:close/>
                </a:path>
                <a:path w="996315" h="2222500">
                  <a:moveTo>
                    <a:pt x="95590" y="241300"/>
                  </a:moveTo>
                  <a:lnTo>
                    <a:pt x="93522" y="241300"/>
                  </a:lnTo>
                  <a:lnTo>
                    <a:pt x="98600" y="249695"/>
                  </a:lnTo>
                  <a:lnTo>
                    <a:pt x="95590" y="241300"/>
                  </a:lnTo>
                  <a:close/>
                </a:path>
                <a:path w="996315" h="2222500">
                  <a:moveTo>
                    <a:pt x="99509" y="244401"/>
                  </a:moveTo>
                  <a:lnTo>
                    <a:pt x="99992" y="246457"/>
                  </a:lnTo>
                  <a:lnTo>
                    <a:pt x="100623" y="247291"/>
                  </a:lnTo>
                  <a:lnTo>
                    <a:pt x="100354" y="246457"/>
                  </a:lnTo>
                  <a:lnTo>
                    <a:pt x="99509" y="244401"/>
                  </a:lnTo>
                  <a:close/>
                </a:path>
                <a:path w="996315" h="2222500">
                  <a:moveTo>
                    <a:pt x="103872" y="229544"/>
                  </a:moveTo>
                  <a:lnTo>
                    <a:pt x="103891" y="229840"/>
                  </a:lnTo>
                  <a:lnTo>
                    <a:pt x="108709" y="240818"/>
                  </a:lnTo>
                  <a:lnTo>
                    <a:pt x="108724" y="241083"/>
                  </a:lnTo>
                  <a:lnTo>
                    <a:pt x="108920" y="241300"/>
                  </a:lnTo>
                  <a:lnTo>
                    <a:pt x="110217" y="243551"/>
                  </a:lnTo>
                  <a:lnTo>
                    <a:pt x="112501" y="247291"/>
                  </a:lnTo>
                  <a:lnTo>
                    <a:pt x="107951" y="236962"/>
                  </a:lnTo>
                  <a:lnTo>
                    <a:pt x="103872" y="229544"/>
                  </a:lnTo>
                  <a:close/>
                </a:path>
                <a:path w="996315" h="2222500">
                  <a:moveTo>
                    <a:pt x="88449" y="217491"/>
                  </a:moveTo>
                  <a:lnTo>
                    <a:pt x="99509" y="244401"/>
                  </a:lnTo>
                  <a:lnTo>
                    <a:pt x="98935" y="241959"/>
                  </a:lnTo>
                  <a:lnTo>
                    <a:pt x="98897" y="241798"/>
                  </a:lnTo>
                  <a:lnTo>
                    <a:pt x="98780" y="241300"/>
                  </a:lnTo>
                  <a:lnTo>
                    <a:pt x="100291" y="241300"/>
                  </a:lnTo>
                  <a:lnTo>
                    <a:pt x="91843" y="223044"/>
                  </a:lnTo>
                  <a:lnTo>
                    <a:pt x="91753" y="222850"/>
                  </a:lnTo>
                  <a:lnTo>
                    <a:pt x="90860" y="221436"/>
                  </a:lnTo>
                  <a:lnTo>
                    <a:pt x="88449" y="217491"/>
                  </a:lnTo>
                  <a:close/>
                </a:path>
                <a:path w="996315" h="2222500">
                  <a:moveTo>
                    <a:pt x="88360" y="221125"/>
                  </a:moveTo>
                  <a:lnTo>
                    <a:pt x="88475" y="224629"/>
                  </a:lnTo>
                  <a:lnTo>
                    <a:pt x="89039" y="228600"/>
                  </a:lnTo>
                  <a:lnTo>
                    <a:pt x="88684" y="228600"/>
                  </a:lnTo>
                  <a:lnTo>
                    <a:pt x="95385" y="241083"/>
                  </a:lnTo>
                  <a:lnTo>
                    <a:pt x="95502" y="241300"/>
                  </a:lnTo>
                  <a:lnTo>
                    <a:pt x="95418" y="240818"/>
                  </a:lnTo>
                  <a:lnTo>
                    <a:pt x="91038" y="228600"/>
                  </a:lnTo>
                  <a:lnTo>
                    <a:pt x="89039" y="228600"/>
                  </a:lnTo>
                  <a:lnTo>
                    <a:pt x="88604" y="226822"/>
                  </a:lnTo>
                  <a:lnTo>
                    <a:pt x="90402" y="226822"/>
                  </a:lnTo>
                  <a:lnTo>
                    <a:pt x="88471" y="221436"/>
                  </a:lnTo>
                  <a:lnTo>
                    <a:pt x="88360" y="221125"/>
                  </a:lnTo>
                  <a:close/>
                </a:path>
                <a:path w="996315" h="2222500">
                  <a:moveTo>
                    <a:pt x="101262" y="212786"/>
                  </a:moveTo>
                  <a:lnTo>
                    <a:pt x="104482" y="222850"/>
                  </a:lnTo>
                  <a:lnTo>
                    <a:pt x="109207" y="228600"/>
                  </a:lnTo>
                  <a:lnTo>
                    <a:pt x="107240" y="228600"/>
                  </a:lnTo>
                  <a:lnTo>
                    <a:pt x="110391" y="240818"/>
                  </a:lnTo>
                  <a:lnTo>
                    <a:pt x="110515" y="241300"/>
                  </a:lnTo>
                  <a:lnTo>
                    <a:pt x="115685" y="241300"/>
                  </a:lnTo>
                  <a:lnTo>
                    <a:pt x="103702" y="215914"/>
                  </a:lnTo>
                  <a:lnTo>
                    <a:pt x="101262" y="212786"/>
                  </a:lnTo>
                  <a:close/>
                </a:path>
                <a:path w="996315" h="2222500">
                  <a:moveTo>
                    <a:pt x="97506" y="218483"/>
                  </a:moveTo>
                  <a:lnTo>
                    <a:pt x="97751" y="219355"/>
                  </a:lnTo>
                  <a:lnTo>
                    <a:pt x="100090" y="226286"/>
                  </a:lnTo>
                  <a:lnTo>
                    <a:pt x="101166" y="228600"/>
                  </a:lnTo>
                  <a:lnTo>
                    <a:pt x="101469" y="229544"/>
                  </a:lnTo>
                  <a:lnTo>
                    <a:pt x="108616" y="240818"/>
                  </a:lnTo>
                  <a:lnTo>
                    <a:pt x="107016" y="236962"/>
                  </a:lnTo>
                  <a:lnTo>
                    <a:pt x="103347" y="228600"/>
                  </a:lnTo>
                  <a:lnTo>
                    <a:pt x="102138" y="226498"/>
                  </a:lnTo>
                  <a:lnTo>
                    <a:pt x="99273" y="221125"/>
                  </a:lnTo>
                  <a:lnTo>
                    <a:pt x="97506" y="218483"/>
                  </a:lnTo>
                  <a:close/>
                </a:path>
                <a:path w="996315" h="2222500">
                  <a:moveTo>
                    <a:pt x="101614" y="224629"/>
                  </a:moveTo>
                  <a:lnTo>
                    <a:pt x="103353" y="228600"/>
                  </a:lnTo>
                  <a:lnTo>
                    <a:pt x="107952" y="236962"/>
                  </a:lnTo>
                  <a:lnTo>
                    <a:pt x="104268" y="228600"/>
                  </a:lnTo>
                  <a:lnTo>
                    <a:pt x="103536" y="228600"/>
                  </a:lnTo>
                  <a:lnTo>
                    <a:pt x="102967" y="226822"/>
                  </a:lnTo>
                  <a:lnTo>
                    <a:pt x="102863" y="226498"/>
                  </a:lnTo>
                  <a:lnTo>
                    <a:pt x="102796" y="226286"/>
                  </a:lnTo>
                  <a:lnTo>
                    <a:pt x="101614" y="224629"/>
                  </a:lnTo>
                  <a:close/>
                </a:path>
                <a:path w="996315" h="2222500">
                  <a:moveTo>
                    <a:pt x="100339" y="226822"/>
                  </a:moveTo>
                  <a:lnTo>
                    <a:pt x="100871" y="228600"/>
                  </a:lnTo>
                  <a:lnTo>
                    <a:pt x="101469" y="229544"/>
                  </a:lnTo>
                  <a:lnTo>
                    <a:pt x="101166" y="228600"/>
                  </a:lnTo>
                  <a:lnTo>
                    <a:pt x="100339" y="226822"/>
                  </a:lnTo>
                  <a:close/>
                </a:path>
                <a:path w="996315" h="2222500">
                  <a:moveTo>
                    <a:pt x="68354" y="177604"/>
                  </a:moveTo>
                  <a:lnTo>
                    <a:pt x="68131" y="177604"/>
                  </a:lnTo>
                  <a:lnTo>
                    <a:pt x="76512" y="202841"/>
                  </a:lnTo>
                  <a:lnTo>
                    <a:pt x="76560" y="202984"/>
                  </a:lnTo>
                  <a:lnTo>
                    <a:pt x="76646" y="203233"/>
                  </a:lnTo>
                  <a:lnTo>
                    <a:pt x="82130" y="215914"/>
                  </a:lnTo>
                  <a:lnTo>
                    <a:pt x="88684" y="228600"/>
                  </a:lnTo>
                  <a:lnTo>
                    <a:pt x="88260" y="226822"/>
                  </a:lnTo>
                  <a:lnTo>
                    <a:pt x="85721" y="216773"/>
                  </a:lnTo>
                  <a:lnTo>
                    <a:pt x="85618" y="216366"/>
                  </a:lnTo>
                  <a:lnTo>
                    <a:pt x="85504" y="215914"/>
                  </a:lnTo>
                  <a:lnTo>
                    <a:pt x="83868" y="215914"/>
                  </a:lnTo>
                  <a:lnTo>
                    <a:pt x="80341" y="204408"/>
                  </a:lnTo>
                  <a:lnTo>
                    <a:pt x="80224" y="204029"/>
                  </a:lnTo>
                  <a:lnTo>
                    <a:pt x="79738" y="203233"/>
                  </a:lnTo>
                  <a:lnTo>
                    <a:pt x="78923" y="203233"/>
                  </a:lnTo>
                  <a:lnTo>
                    <a:pt x="78346" y="200081"/>
                  </a:lnTo>
                  <a:lnTo>
                    <a:pt x="78295" y="199802"/>
                  </a:lnTo>
                  <a:lnTo>
                    <a:pt x="69967" y="179914"/>
                  </a:lnTo>
                  <a:lnTo>
                    <a:pt x="68354" y="177604"/>
                  </a:lnTo>
                  <a:close/>
                </a:path>
                <a:path w="996315" h="2222500">
                  <a:moveTo>
                    <a:pt x="88475" y="224629"/>
                  </a:moveTo>
                  <a:lnTo>
                    <a:pt x="88573" y="226286"/>
                  </a:lnTo>
                  <a:lnTo>
                    <a:pt x="88604" y="226822"/>
                  </a:lnTo>
                  <a:lnTo>
                    <a:pt x="89039" y="228600"/>
                  </a:lnTo>
                  <a:lnTo>
                    <a:pt x="88475" y="224629"/>
                  </a:lnTo>
                  <a:close/>
                </a:path>
                <a:path w="996315" h="2222500">
                  <a:moveTo>
                    <a:pt x="103080" y="226822"/>
                  </a:moveTo>
                  <a:lnTo>
                    <a:pt x="103536" y="228600"/>
                  </a:lnTo>
                  <a:lnTo>
                    <a:pt x="104268" y="228600"/>
                  </a:lnTo>
                  <a:lnTo>
                    <a:pt x="103080" y="226822"/>
                  </a:lnTo>
                  <a:close/>
                </a:path>
                <a:path w="996315" h="2222500">
                  <a:moveTo>
                    <a:pt x="100077" y="217491"/>
                  </a:moveTo>
                  <a:lnTo>
                    <a:pt x="100249" y="218333"/>
                  </a:lnTo>
                  <a:lnTo>
                    <a:pt x="102265" y="224629"/>
                  </a:lnTo>
                  <a:lnTo>
                    <a:pt x="102722" y="226286"/>
                  </a:lnTo>
                  <a:lnTo>
                    <a:pt x="104268" y="228600"/>
                  </a:lnTo>
                  <a:lnTo>
                    <a:pt x="105854" y="228600"/>
                  </a:lnTo>
                  <a:lnTo>
                    <a:pt x="102748" y="221125"/>
                  </a:lnTo>
                  <a:lnTo>
                    <a:pt x="102353" y="220347"/>
                  </a:lnTo>
                  <a:lnTo>
                    <a:pt x="102253" y="220139"/>
                  </a:lnTo>
                  <a:lnTo>
                    <a:pt x="100077" y="217491"/>
                  </a:lnTo>
                  <a:close/>
                </a:path>
                <a:path w="996315" h="2222500">
                  <a:moveTo>
                    <a:pt x="102424" y="220347"/>
                  </a:moveTo>
                  <a:lnTo>
                    <a:pt x="102621" y="220820"/>
                  </a:lnTo>
                  <a:lnTo>
                    <a:pt x="102728" y="221125"/>
                  </a:lnTo>
                  <a:lnTo>
                    <a:pt x="106321" y="228600"/>
                  </a:lnTo>
                  <a:lnTo>
                    <a:pt x="104544" y="223044"/>
                  </a:lnTo>
                  <a:lnTo>
                    <a:pt x="104482" y="222850"/>
                  </a:lnTo>
                  <a:lnTo>
                    <a:pt x="102424" y="220347"/>
                  </a:lnTo>
                  <a:close/>
                </a:path>
                <a:path w="996315" h="2222500">
                  <a:moveTo>
                    <a:pt x="86492" y="215914"/>
                  </a:moveTo>
                  <a:lnTo>
                    <a:pt x="85934" y="215914"/>
                  </a:lnTo>
                  <a:lnTo>
                    <a:pt x="88473" y="226286"/>
                  </a:lnTo>
                  <a:lnTo>
                    <a:pt x="88475" y="224629"/>
                  </a:lnTo>
                  <a:lnTo>
                    <a:pt x="88021" y="221436"/>
                  </a:lnTo>
                  <a:lnTo>
                    <a:pt x="87933" y="220820"/>
                  </a:lnTo>
                  <a:lnTo>
                    <a:pt x="87836" y="220139"/>
                  </a:lnTo>
                  <a:lnTo>
                    <a:pt x="87725" y="219355"/>
                  </a:lnTo>
                  <a:lnTo>
                    <a:pt x="86492" y="215914"/>
                  </a:lnTo>
                  <a:close/>
                </a:path>
                <a:path w="996315" h="2222500">
                  <a:moveTo>
                    <a:pt x="89381" y="193603"/>
                  </a:moveTo>
                  <a:lnTo>
                    <a:pt x="89399" y="194184"/>
                  </a:lnTo>
                  <a:lnTo>
                    <a:pt x="90083" y="197766"/>
                  </a:lnTo>
                  <a:lnTo>
                    <a:pt x="90903" y="201018"/>
                  </a:lnTo>
                  <a:lnTo>
                    <a:pt x="90984" y="201341"/>
                  </a:lnTo>
                  <a:lnTo>
                    <a:pt x="92310" y="203233"/>
                  </a:lnTo>
                  <a:lnTo>
                    <a:pt x="96590" y="215914"/>
                  </a:lnTo>
                  <a:lnTo>
                    <a:pt x="96670" y="216366"/>
                  </a:lnTo>
                  <a:lnTo>
                    <a:pt x="99273" y="221125"/>
                  </a:lnTo>
                  <a:lnTo>
                    <a:pt x="101614" y="224629"/>
                  </a:lnTo>
                  <a:lnTo>
                    <a:pt x="97785" y="215914"/>
                  </a:lnTo>
                  <a:lnTo>
                    <a:pt x="93930" y="204408"/>
                  </a:lnTo>
                  <a:lnTo>
                    <a:pt x="89381" y="193603"/>
                  </a:lnTo>
                  <a:close/>
                </a:path>
                <a:path w="996315" h="2222500">
                  <a:moveTo>
                    <a:pt x="88543" y="215914"/>
                  </a:moveTo>
                  <a:lnTo>
                    <a:pt x="87961" y="215914"/>
                  </a:lnTo>
                  <a:lnTo>
                    <a:pt x="87987" y="216366"/>
                  </a:lnTo>
                  <a:lnTo>
                    <a:pt x="88155" y="216773"/>
                  </a:lnTo>
                  <a:lnTo>
                    <a:pt x="88331" y="217297"/>
                  </a:lnTo>
                  <a:lnTo>
                    <a:pt x="91724" y="222850"/>
                  </a:lnTo>
                  <a:lnTo>
                    <a:pt x="88543" y="215914"/>
                  </a:lnTo>
                  <a:close/>
                </a:path>
                <a:path w="996315" h="2222500">
                  <a:moveTo>
                    <a:pt x="97031" y="207371"/>
                  </a:moveTo>
                  <a:lnTo>
                    <a:pt x="102012" y="219355"/>
                  </a:lnTo>
                  <a:lnTo>
                    <a:pt x="102253" y="220139"/>
                  </a:lnTo>
                  <a:lnTo>
                    <a:pt x="104482" y="222850"/>
                  </a:lnTo>
                  <a:lnTo>
                    <a:pt x="101262" y="212786"/>
                  </a:lnTo>
                  <a:lnTo>
                    <a:pt x="97031" y="207371"/>
                  </a:lnTo>
                  <a:close/>
                </a:path>
                <a:path w="996315" h="2222500">
                  <a:moveTo>
                    <a:pt x="87486" y="215914"/>
                  </a:moveTo>
                  <a:lnTo>
                    <a:pt x="87236" y="215914"/>
                  </a:lnTo>
                  <a:lnTo>
                    <a:pt x="87358" y="216773"/>
                  </a:lnTo>
                  <a:lnTo>
                    <a:pt x="87460" y="217491"/>
                  </a:lnTo>
                  <a:lnTo>
                    <a:pt x="87580" y="218333"/>
                  </a:lnTo>
                  <a:lnTo>
                    <a:pt x="87601" y="218483"/>
                  </a:lnTo>
                  <a:lnTo>
                    <a:pt x="87725" y="219355"/>
                  </a:lnTo>
                  <a:lnTo>
                    <a:pt x="88250" y="220820"/>
                  </a:lnTo>
                  <a:lnTo>
                    <a:pt x="88164" y="219355"/>
                  </a:lnTo>
                  <a:lnTo>
                    <a:pt x="88042" y="217297"/>
                  </a:lnTo>
                  <a:lnTo>
                    <a:pt x="88011" y="216773"/>
                  </a:lnTo>
                  <a:lnTo>
                    <a:pt x="87486" y="215914"/>
                  </a:lnTo>
                  <a:close/>
                </a:path>
                <a:path w="996315" h="2222500">
                  <a:moveTo>
                    <a:pt x="96955" y="208719"/>
                  </a:moveTo>
                  <a:lnTo>
                    <a:pt x="99475" y="215914"/>
                  </a:lnTo>
                  <a:lnTo>
                    <a:pt x="99918" y="217297"/>
                  </a:lnTo>
                  <a:lnTo>
                    <a:pt x="102253" y="220139"/>
                  </a:lnTo>
                  <a:lnTo>
                    <a:pt x="100222" y="215914"/>
                  </a:lnTo>
                  <a:lnTo>
                    <a:pt x="96955" y="208719"/>
                  </a:lnTo>
                  <a:close/>
                </a:path>
                <a:path w="996315" h="2222500">
                  <a:moveTo>
                    <a:pt x="96036" y="206097"/>
                  </a:moveTo>
                  <a:lnTo>
                    <a:pt x="96871" y="208480"/>
                  </a:lnTo>
                  <a:lnTo>
                    <a:pt x="96955" y="208719"/>
                  </a:lnTo>
                  <a:lnTo>
                    <a:pt x="100222" y="215914"/>
                  </a:lnTo>
                  <a:lnTo>
                    <a:pt x="102253" y="220139"/>
                  </a:lnTo>
                  <a:lnTo>
                    <a:pt x="102012" y="219355"/>
                  </a:lnTo>
                  <a:lnTo>
                    <a:pt x="97031" y="207371"/>
                  </a:lnTo>
                  <a:lnTo>
                    <a:pt x="96036" y="206097"/>
                  </a:lnTo>
                  <a:close/>
                </a:path>
                <a:path w="996315" h="2222500">
                  <a:moveTo>
                    <a:pt x="84056" y="191551"/>
                  </a:moveTo>
                  <a:lnTo>
                    <a:pt x="84068" y="191821"/>
                  </a:lnTo>
                  <a:lnTo>
                    <a:pt x="85643" y="195225"/>
                  </a:lnTo>
                  <a:lnTo>
                    <a:pt x="89409" y="202841"/>
                  </a:lnTo>
                  <a:lnTo>
                    <a:pt x="95307" y="215914"/>
                  </a:lnTo>
                  <a:lnTo>
                    <a:pt x="95789" y="215914"/>
                  </a:lnTo>
                  <a:lnTo>
                    <a:pt x="97406" y="218333"/>
                  </a:lnTo>
                  <a:lnTo>
                    <a:pt x="96742" y="216366"/>
                  </a:lnTo>
                  <a:lnTo>
                    <a:pt x="96427" y="215914"/>
                  </a:lnTo>
                  <a:lnTo>
                    <a:pt x="91244" y="203474"/>
                  </a:lnTo>
                  <a:lnTo>
                    <a:pt x="91143" y="203233"/>
                  </a:lnTo>
                  <a:lnTo>
                    <a:pt x="90690" y="203233"/>
                  </a:lnTo>
                  <a:lnTo>
                    <a:pt x="89880" y="200081"/>
                  </a:lnTo>
                  <a:lnTo>
                    <a:pt x="89759" y="199611"/>
                  </a:lnTo>
                  <a:lnTo>
                    <a:pt x="84056" y="191551"/>
                  </a:lnTo>
                  <a:close/>
                </a:path>
                <a:path w="996315" h="2222500">
                  <a:moveTo>
                    <a:pt x="87987" y="216366"/>
                  </a:moveTo>
                  <a:lnTo>
                    <a:pt x="88011" y="216773"/>
                  </a:lnTo>
                  <a:lnTo>
                    <a:pt x="88331" y="217297"/>
                  </a:lnTo>
                  <a:lnTo>
                    <a:pt x="88155" y="216773"/>
                  </a:lnTo>
                  <a:lnTo>
                    <a:pt x="87987" y="216366"/>
                  </a:lnTo>
                  <a:close/>
                </a:path>
                <a:path w="996315" h="2222500">
                  <a:moveTo>
                    <a:pt x="92373" y="200081"/>
                  </a:moveTo>
                  <a:lnTo>
                    <a:pt x="92609" y="201018"/>
                  </a:lnTo>
                  <a:lnTo>
                    <a:pt x="93290" y="202841"/>
                  </a:lnTo>
                  <a:lnTo>
                    <a:pt x="98781" y="215914"/>
                  </a:lnTo>
                  <a:lnTo>
                    <a:pt x="99918" y="217297"/>
                  </a:lnTo>
                  <a:lnTo>
                    <a:pt x="99475" y="215914"/>
                  </a:lnTo>
                  <a:lnTo>
                    <a:pt x="96955" y="208719"/>
                  </a:lnTo>
                  <a:lnTo>
                    <a:pt x="95470" y="205373"/>
                  </a:lnTo>
                  <a:lnTo>
                    <a:pt x="93799" y="203233"/>
                  </a:lnTo>
                  <a:lnTo>
                    <a:pt x="92373" y="200081"/>
                  </a:lnTo>
                  <a:close/>
                </a:path>
                <a:path w="996315" h="2222500">
                  <a:moveTo>
                    <a:pt x="83042" y="204029"/>
                  </a:moveTo>
                  <a:lnTo>
                    <a:pt x="83073" y="204408"/>
                  </a:lnTo>
                  <a:lnTo>
                    <a:pt x="87987" y="216366"/>
                  </a:lnTo>
                  <a:lnTo>
                    <a:pt x="87961" y="215914"/>
                  </a:lnTo>
                  <a:lnTo>
                    <a:pt x="88543" y="215914"/>
                  </a:lnTo>
                  <a:lnTo>
                    <a:pt x="83042" y="204029"/>
                  </a:lnTo>
                  <a:close/>
                </a:path>
                <a:path w="996315" h="2222500">
                  <a:moveTo>
                    <a:pt x="90755" y="201018"/>
                  </a:moveTo>
                  <a:lnTo>
                    <a:pt x="96670" y="216366"/>
                  </a:lnTo>
                  <a:lnTo>
                    <a:pt x="96590" y="215914"/>
                  </a:lnTo>
                  <a:lnTo>
                    <a:pt x="92392" y="203474"/>
                  </a:lnTo>
                  <a:lnTo>
                    <a:pt x="92310" y="203233"/>
                  </a:lnTo>
                  <a:lnTo>
                    <a:pt x="91461" y="203233"/>
                  </a:lnTo>
                  <a:lnTo>
                    <a:pt x="91053" y="201616"/>
                  </a:lnTo>
                  <a:lnTo>
                    <a:pt x="90984" y="201341"/>
                  </a:lnTo>
                  <a:lnTo>
                    <a:pt x="90755" y="201018"/>
                  </a:lnTo>
                  <a:close/>
                </a:path>
                <a:path w="996315" h="2222500">
                  <a:moveTo>
                    <a:pt x="84024" y="210247"/>
                  </a:moveTo>
                  <a:lnTo>
                    <a:pt x="85504" y="215914"/>
                  </a:lnTo>
                  <a:lnTo>
                    <a:pt x="85934" y="215914"/>
                  </a:lnTo>
                  <a:lnTo>
                    <a:pt x="84537" y="211132"/>
                  </a:lnTo>
                  <a:lnTo>
                    <a:pt x="84024" y="210247"/>
                  </a:lnTo>
                  <a:close/>
                </a:path>
                <a:path w="996315" h="2222500">
                  <a:moveTo>
                    <a:pt x="81925" y="201616"/>
                  </a:moveTo>
                  <a:lnTo>
                    <a:pt x="82190" y="202841"/>
                  </a:lnTo>
                  <a:lnTo>
                    <a:pt x="82270" y="203233"/>
                  </a:lnTo>
                  <a:lnTo>
                    <a:pt x="82371" y="203474"/>
                  </a:lnTo>
                  <a:lnTo>
                    <a:pt x="84286" y="210247"/>
                  </a:lnTo>
                  <a:lnTo>
                    <a:pt x="84565" y="211132"/>
                  </a:lnTo>
                  <a:lnTo>
                    <a:pt x="87486" y="215914"/>
                  </a:lnTo>
                  <a:lnTo>
                    <a:pt x="87802" y="215914"/>
                  </a:lnTo>
                  <a:lnTo>
                    <a:pt x="81925" y="201616"/>
                  </a:lnTo>
                  <a:close/>
                </a:path>
                <a:path w="996315" h="2222500">
                  <a:moveTo>
                    <a:pt x="98207" y="203233"/>
                  </a:moveTo>
                  <a:lnTo>
                    <a:pt x="95312" y="203233"/>
                  </a:lnTo>
                  <a:lnTo>
                    <a:pt x="97031" y="207371"/>
                  </a:lnTo>
                  <a:lnTo>
                    <a:pt x="101262" y="212786"/>
                  </a:lnTo>
                  <a:lnTo>
                    <a:pt x="98284" y="203474"/>
                  </a:lnTo>
                  <a:lnTo>
                    <a:pt x="98207" y="203233"/>
                  </a:lnTo>
                  <a:close/>
                </a:path>
                <a:path w="996315" h="2222500">
                  <a:moveTo>
                    <a:pt x="78015" y="195478"/>
                  </a:moveTo>
                  <a:lnTo>
                    <a:pt x="78525" y="197766"/>
                  </a:lnTo>
                  <a:lnTo>
                    <a:pt x="79875" y="202841"/>
                  </a:lnTo>
                  <a:lnTo>
                    <a:pt x="80224" y="204029"/>
                  </a:lnTo>
                  <a:lnTo>
                    <a:pt x="84024" y="210247"/>
                  </a:lnTo>
                  <a:lnTo>
                    <a:pt x="82361" y="203474"/>
                  </a:lnTo>
                  <a:lnTo>
                    <a:pt x="82294" y="203233"/>
                  </a:lnTo>
                  <a:lnTo>
                    <a:pt x="82165" y="202984"/>
                  </a:lnTo>
                  <a:lnTo>
                    <a:pt x="82026" y="202841"/>
                  </a:lnTo>
                  <a:lnTo>
                    <a:pt x="78015" y="195478"/>
                  </a:lnTo>
                  <a:close/>
                </a:path>
                <a:path w="996315" h="2222500">
                  <a:moveTo>
                    <a:pt x="95470" y="205373"/>
                  </a:moveTo>
                  <a:lnTo>
                    <a:pt x="96357" y="207371"/>
                  </a:lnTo>
                  <a:lnTo>
                    <a:pt x="96036" y="206097"/>
                  </a:lnTo>
                  <a:lnTo>
                    <a:pt x="95470" y="205373"/>
                  </a:lnTo>
                  <a:close/>
                </a:path>
                <a:path w="996315" h="2222500">
                  <a:moveTo>
                    <a:pt x="92089" y="195478"/>
                  </a:moveTo>
                  <a:lnTo>
                    <a:pt x="92700" y="197766"/>
                  </a:lnTo>
                  <a:lnTo>
                    <a:pt x="93292" y="199611"/>
                  </a:lnTo>
                  <a:lnTo>
                    <a:pt x="93302" y="199802"/>
                  </a:lnTo>
                  <a:lnTo>
                    <a:pt x="94840" y="202841"/>
                  </a:lnTo>
                  <a:lnTo>
                    <a:pt x="94912" y="202984"/>
                  </a:lnTo>
                  <a:lnTo>
                    <a:pt x="95033" y="203233"/>
                  </a:lnTo>
                  <a:lnTo>
                    <a:pt x="95956" y="205870"/>
                  </a:lnTo>
                  <a:lnTo>
                    <a:pt x="96036" y="206097"/>
                  </a:lnTo>
                  <a:lnTo>
                    <a:pt x="97031" y="207371"/>
                  </a:lnTo>
                  <a:lnTo>
                    <a:pt x="92089" y="195478"/>
                  </a:lnTo>
                  <a:close/>
                </a:path>
                <a:path w="996315" h="2222500">
                  <a:moveTo>
                    <a:pt x="95033" y="203233"/>
                  </a:moveTo>
                  <a:lnTo>
                    <a:pt x="94506" y="203233"/>
                  </a:lnTo>
                  <a:lnTo>
                    <a:pt x="95470" y="205373"/>
                  </a:lnTo>
                  <a:lnTo>
                    <a:pt x="95859" y="205870"/>
                  </a:lnTo>
                  <a:lnTo>
                    <a:pt x="95782" y="205373"/>
                  </a:lnTo>
                  <a:lnTo>
                    <a:pt x="95117" y="203474"/>
                  </a:lnTo>
                  <a:lnTo>
                    <a:pt x="95033" y="203233"/>
                  </a:lnTo>
                  <a:close/>
                </a:path>
                <a:path w="996315" h="2222500">
                  <a:moveTo>
                    <a:pt x="77301" y="194184"/>
                  </a:moveTo>
                  <a:lnTo>
                    <a:pt x="77458" y="195225"/>
                  </a:lnTo>
                  <a:lnTo>
                    <a:pt x="78260" y="199611"/>
                  </a:lnTo>
                  <a:lnTo>
                    <a:pt x="78295" y="199802"/>
                  </a:lnTo>
                  <a:lnTo>
                    <a:pt x="79568" y="202841"/>
                  </a:lnTo>
                  <a:lnTo>
                    <a:pt x="79627" y="202984"/>
                  </a:lnTo>
                  <a:lnTo>
                    <a:pt x="79738" y="203233"/>
                  </a:lnTo>
                  <a:lnTo>
                    <a:pt x="80224" y="204029"/>
                  </a:lnTo>
                  <a:lnTo>
                    <a:pt x="80054" y="203474"/>
                  </a:lnTo>
                  <a:lnTo>
                    <a:pt x="77917" y="195478"/>
                  </a:lnTo>
                  <a:lnTo>
                    <a:pt x="77850" y="195225"/>
                  </a:lnTo>
                  <a:lnTo>
                    <a:pt x="77301" y="194184"/>
                  </a:lnTo>
                  <a:close/>
                </a:path>
                <a:path w="996315" h="2222500">
                  <a:moveTo>
                    <a:pt x="78412" y="200081"/>
                  </a:moveTo>
                  <a:lnTo>
                    <a:pt x="78517" y="201018"/>
                  </a:lnTo>
                  <a:lnTo>
                    <a:pt x="78851" y="202841"/>
                  </a:lnTo>
                  <a:lnTo>
                    <a:pt x="78923" y="203233"/>
                  </a:lnTo>
                  <a:lnTo>
                    <a:pt x="79732" y="203233"/>
                  </a:lnTo>
                  <a:lnTo>
                    <a:pt x="78412" y="200081"/>
                  </a:lnTo>
                  <a:close/>
                </a:path>
                <a:path w="996315" h="2222500">
                  <a:moveTo>
                    <a:pt x="91178" y="201616"/>
                  </a:moveTo>
                  <a:lnTo>
                    <a:pt x="91362" y="202841"/>
                  </a:lnTo>
                  <a:lnTo>
                    <a:pt x="91461" y="203233"/>
                  </a:lnTo>
                  <a:lnTo>
                    <a:pt x="92323" y="203233"/>
                  </a:lnTo>
                  <a:lnTo>
                    <a:pt x="91178" y="201616"/>
                  </a:lnTo>
                  <a:close/>
                </a:path>
                <a:path w="996315" h="2222500">
                  <a:moveTo>
                    <a:pt x="76807" y="190556"/>
                  </a:moveTo>
                  <a:lnTo>
                    <a:pt x="76608" y="190556"/>
                  </a:lnTo>
                  <a:lnTo>
                    <a:pt x="77573" y="194184"/>
                  </a:lnTo>
                  <a:lnTo>
                    <a:pt x="77877" y="195225"/>
                  </a:lnTo>
                  <a:lnTo>
                    <a:pt x="82026" y="202841"/>
                  </a:lnTo>
                  <a:lnTo>
                    <a:pt x="82104" y="202984"/>
                  </a:lnTo>
                  <a:lnTo>
                    <a:pt x="82183" y="202841"/>
                  </a:lnTo>
                  <a:lnTo>
                    <a:pt x="81837" y="201616"/>
                  </a:lnTo>
                  <a:lnTo>
                    <a:pt x="81759" y="201341"/>
                  </a:lnTo>
                  <a:lnTo>
                    <a:pt x="81668" y="201018"/>
                  </a:lnTo>
                  <a:lnTo>
                    <a:pt x="81086" y="199802"/>
                  </a:lnTo>
                  <a:lnTo>
                    <a:pt x="76912" y="190783"/>
                  </a:lnTo>
                  <a:lnTo>
                    <a:pt x="76807" y="190556"/>
                  </a:lnTo>
                  <a:close/>
                </a:path>
                <a:path w="996315" h="2222500">
                  <a:moveTo>
                    <a:pt x="90459" y="194184"/>
                  </a:moveTo>
                  <a:lnTo>
                    <a:pt x="90840" y="195225"/>
                  </a:lnTo>
                  <a:lnTo>
                    <a:pt x="94329" y="202841"/>
                  </a:lnTo>
                  <a:lnTo>
                    <a:pt x="93443" y="200081"/>
                  </a:lnTo>
                  <a:lnTo>
                    <a:pt x="93353" y="199802"/>
                  </a:lnTo>
                  <a:lnTo>
                    <a:pt x="93205" y="199611"/>
                  </a:lnTo>
                  <a:lnTo>
                    <a:pt x="90459" y="194184"/>
                  </a:lnTo>
                  <a:close/>
                </a:path>
                <a:path w="996315" h="2222500">
                  <a:moveTo>
                    <a:pt x="83395" y="178091"/>
                  </a:moveTo>
                  <a:lnTo>
                    <a:pt x="83440" y="178487"/>
                  </a:lnTo>
                  <a:lnTo>
                    <a:pt x="83620" y="178972"/>
                  </a:lnTo>
                  <a:lnTo>
                    <a:pt x="87267" y="190041"/>
                  </a:lnTo>
                  <a:lnTo>
                    <a:pt x="87313" y="190180"/>
                  </a:lnTo>
                  <a:lnTo>
                    <a:pt x="87433" y="190556"/>
                  </a:lnTo>
                  <a:lnTo>
                    <a:pt x="89759" y="199611"/>
                  </a:lnTo>
                  <a:lnTo>
                    <a:pt x="90755" y="201018"/>
                  </a:lnTo>
                  <a:lnTo>
                    <a:pt x="90537" y="200081"/>
                  </a:lnTo>
                  <a:lnTo>
                    <a:pt x="90263" y="198575"/>
                  </a:lnTo>
                  <a:lnTo>
                    <a:pt x="90200" y="198229"/>
                  </a:lnTo>
                  <a:lnTo>
                    <a:pt x="90108" y="197766"/>
                  </a:lnTo>
                  <a:lnTo>
                    <a:pt x="88673" y="192170"/>
                  </a:lnTo>
                  <a:lnTo>
                    <a:pt x="88585" y="191821"/>
                  </a:lnTo>
                  <a:lnTo>
                    <a:pt x="88517" y="191551"/>
                  </a:lnTo>
                  <a:lnTo>
                    <a:pt x="88193" y="190783"/>
                  </a:lnTo>
                  <a:lnTo>
                    <a:pt x="88098" y="190556"/>
                  </a:lnTo>
                  <a:lnTo>
                    <a:pt x="88623" y="190556"/>
                  </a:lnTo>
                  <a:lnTo>
                    <a:pt x="87222" y="185749"/>
                  </a:lnTo>
                  <a:lnTo>
                    <a:pt x="87112" y="185393"/>
                  </a:lnTo>
                  <a:lnTo>
                    <a:pt x="87043" y="185169"/>
                  </a:lnTo>
                  <a:lnTo>
                    <a:pt x="86363" y="183848"/>
                  </a:lnTo>
                  <a:lnTo>
                    <a:pt x="85702" y="182489"/>
                  </a:lnTo>
                  <a:lnTo>
                    <a:pt x="85440" y="182042"/>
                  </a:lnTo>
                  <a:lnTo>
                    <a:pt x="83395" y="178091"/>
                  </a:lnTo>
                  <a:close/>
                </a:path>
                <a:path w="996315" h="2222500">
                  <a:moveTo>
                    <a:pt x="69967" y="179914"/>
                  </a:moveTo>
                  <a:lnTo>
                    <a:pt x="78215" y="199611"/>
                  </a:lnTo>
                  <a:lnTo>
                    <a:pt x="78071" y="198575"/>
                  </a:lnTo>
                  <a:lnTo>
                    <a:pt x="77267" y="194184"/>
                  </a:lnTo>
                  <a:lnTo>
                    <a:pt x="76979" y="193603"/>
                  </a:lnTo>
                  <a:lnTo>
                    <a:pt x="75417" y="190783"/>
                  </a:lnTo>
                  <a:lnTo>
                    <a:pt x="75291" y="190556"/>
                  </a:lnTo>
                  <a:lnTo>
                    <a:pt x="71569" y="182042"/>
                  </a:lnTo>
                  <a:lnTo>
                    <a:pt x="69967" y="179914"/>
                  </a:lnTo>
                  <a:close/>
                </a:path>
                <a:path w="996315" h="2222500">
                  <a:moveTo>
                    <a:pt x="87287" y="185749"/>
                  </a:moveTo>
                  <a:lnTo>
                    <a:pt x="88315" y="189491"/>
                  </a:lnTo>
                  <a:lnTo>
                    <a:pt x="88595" y="190041"/>
                  </a:lnTo>
                  <a:lnTo>
                    <a:pt x="88622" y="190180"/>
                  </a:lnTo>
                  <a:lnTo>
                    <a:pt x="89027" y="191191"/>
                  </a:lnTo>
                  <a:lnTo>
                    <a:pt x="89117" y="191403"/>
                  </a:lnTo>
                  <a:lnTo>
                    <a:pt x="89179" y="191551"/>
                  </a:lnTo>
                  <a:lnTo>
                    <a:pt x="89263" y="191821"/>
                  </a:lnTo>
                  <a:lnTo>
                    <a:pt x="93205" y="199611"/>
                  </a:lnTo>
                  <a:lnTo>
                    <a:pt x="92959" y="198575"/>
                  </a:lnTo>
                  <a:lnTo>
                    <a:pt x="91363" y="193603"/>
                  </a:lnTo>
                  <a:lnTo>
                    <a:pt x="91012" y="193168"/>
                  </a:lnTo>
                  <a:lnTo>
                    <a:pt x="89443" y="190180"/>
                  </a:lnTo>
                  <a:lnTo>
                    <a:pt x="87287" y="185749"/>
                  </a:lnTo>
                  <a:close/>
                </a:path>
                <a:path w="996315" h="2222500">
                  <a:moveTo>
                    <a:pt x="89059" y="191551"/>
                  </a:moveTo>
                  <a:lnTo>
                    <a:pt x="89142" y="192880"/>
                  </a:lnTo>
                  <a:lnTo>
                    <a:pt x="91334" y="197766"/>
                  </a:lnTo>
                  <a:lnTo>
                    <a:pt x="90543" y="195478"/>
                  </a:lnTo>
                  <a:lnTo>
                    <a:pt x="89179" y="191821"/>
                  </a:lnTo>
                  <a:lnTo>
                    <a:pt x="89059" y="191551"/>
                  </a:lnTo>
                  <a:close/>
                </a:path>
                <a:path w="996315" h="2222500">
                  <a:moveTo>
                    <a:pt x="91396" y="193603"/>
                  </a:moveTo>
                  <a:lnTo>
                    <a:pt x="91551" y="194184"/>
                  </a:lnTo>
                  <a:lnTo>
                    <a:pt x="92237" y="195478"/>
                  </a:lnTo>
                  <a:lnTo>
                    <a:pt x="92230" y="195225"/>
                  </a:lnTo>
                  <a:lnTo>
                    <a:pt x="91396" y="193603"/>
                  </a:lnTo>
                  <a:close/>
                </a:path>
                <a:path w="996315" h="2222500">
                  <a:moveTo>
                    <a:pt x="76945" y="191821"/>
                  </a:moveTo>
                  <a:lnTo>
                    <a:pt x="76899" y="192170"/>
                  </a:lnTo>
                  <a:lnTo>
                    <a:pt x="77029" y="192880"/>
                  </a:lnTo>
                  <a:lnTo>
                    <a:pt x="77081" y="193168"/>
                  </a:lnTo>
                  <a:lnTo>
                    <a:pt x="77161" y="193603"/>
                  </a:lnTo>
                  <a:lnTo>
                    <a:pt x="77301" y="194184"/>
                  </a:lnTo>
                  <a:lnTo>
                    <a:pt x="77878" y="195225"/>
                  </a:lnTo>
                  <a:lnTo>
                    <a:pt x="77418" y="193603"/>
                  </a:lnTo>
                  <a:lnTo>
                    <a:pt x="77037" y="192170"/>
                  </a:lnTo>
                  <a:lnTo>
                    <a:pt x="76945" y="191821"/>
                  </a:lnTo>
                  <a:close/>
                </a:path>
                <a:path w="996315" h="2222500">
                  <a:moveTo>
                    <a:pt x="71765" y="182489"/>
                  </a:moveTo>
                  <a:lnTo>
                    <a:pt x="75291" y="190556"/>
                  </a:lnTo>
                  <a:lnTo>
                    <a:pt x="77301" y="194184"/>
                  </a:lnTo>
                  <a:lnTo>
                    <a:pt x="77161" y="193603"/>
                  </a:lnTo>
                  <a:lnTo>
                    <a:pt x="76899" y="192170"/>
                  </a:lnTo>
                  <a:lnTo>
                    <a:pt x="76786" y="191551"/>
                  </a:lnTo>
                  <a:lnTo>
                    <a:pt x="76720" y="191191"/>
                  </a:lnTo>
                  <a:lnTo>
                    <a:pt x="76604" y="190556"/>
                  </a:lnTo>
                  <a:lnTo>
                    <a:pt x="76816" y="190556"/>
                  </a:lnTo>
                  <a:lnTo>
                    <a:pt x="72450" y="183471"/>
                  </a:lnTo>
                  <a:lnTo>
                    <a:pt x="71765" y="182489"/>
                  </a:lnTo>
                  <a:close/>
                </a:path>
                <a:path w="996315" h="2222500">
                  <a:moveTo>
                    <a:pt x="87360" y="185749"/>
                  </a:moveTo>
                  <a:lnTo>
                    <a:pt x="89628" y="190556"/>
                  </a:lnTo>
                  <a:lnTo>
                    <a:pt x="91012" y="193168"/>
                  </a:lnTo>
                  <a:lnTo>
                    <a:pt x="91009" y="192880"/>
                  </a:lnTo>
                  <a:lnTo>
                    <a:pt x="90714" y="192170"/>
                  </a:lnTo>
                  <a:lnTo>
                    <a:pt x="90481" y="191821"/>
                  </a:lnTo>
                  <a:lnTo>
                    <a:pt x="87360" y="185749"/>
                  </a:lnTo>
                  <a:close/>
                </a:path>
                <a:path w="996315" h="2222500">
                  <a:moveTo>
                    <a:pt x="80869" y="165121"/>
                  </a:moveTo>
                  <a:lnTo>
                    <a:pt x="84863" y="178091"/>
                  </a:lnTo>
                  <a:lnTo>
                    <a:pt x="90307" y="191191"/>
                  </a:lnTo>
                  <a:lnTo>
                    <a:pt x="90395" y="191403"/>
                  </a:lnTo>
                  <a:lnTo>
                    <a:pt x="90457" y="191551"/>
                  </a:lnTo>
                  <a:lnTo>
                    <a:pt x="90569" y="191821"/>
                  </a:lnTo>
                  <a:lnTo>
                    <a:pt x="90660" y="192170"/>
                  </a:lnTo>
                  <a:lnTo>
                    <a:pt x="91025" y="192880"/>
                  </a:lnTo>
                  <a:lnTo>
                    <a:pt x="90903" y="192170"/>
                  </a:lnTo>
                  <a:lnTo>
                    <a:pt x="90253" y="190180"/>
                  </a:lnTo>
                  <a:lnTo>
                    <a:pt x="85800" y="177604"/>
                  </a:lnTo>
                  <a:lnTo>
                    <a:pt x="80869" y="165121"/>
                  </a:lnTo>
                  <a:close/>
                </a:path>
                <a:path w="996315" h="2222500">
                  <a:moveTo>
                    <a:pt x="85229" y="178972"/>
                  </a:moveTo>
                  <a:lnTo>
                    <a:pt x="85424" y="179914"/>
                  </a:lnTo>
                  <a:lnTo>
                    <a:pt x="87060" y="185169"/>
                  </a:lnTo>
                  <a:lnTo>
                    <a:pt x="90157" y="191191"/>
                  </a:lnTo>
                  <a:lnTo>
                    <a:pt x="90266" y="191403"/>
                  </a:lnTo>
                  <a:lnTo>
                    <a:pt x="90342" y="191551"/>
                  </a:lnTo>
                  <a:lnTo>
                    <a:pt x="90307" y="191191"/>
                  </a:lnTo>
                  <a:lnTo>
                    <a:pt x="85229" y="178972"/>
                  </a:lnTo>
                  <a:close/>
                </a:path>
                <a:path w="996315" h="2222500">
                  <a:moveTo>
                    <a:pt x="83241" y="190041"/>
                  </a:moveTo>
                  <a:lnTo>
                    <a:pt x="83162" y="190180"/>
                  </a:lnTo>
                  <a:lnTo>
                    <a:pt x="83352" y="190556"/>
                  </a:lnTo>
                  <a:lnTo>
                    <a:pt x="83512" y="190783"/>
                  </a:lnTo>
                  <a:lnTo>
                    <a:pt x="83480" y="190556"/>
                  </a:lnTo>
                  <a:lnTo>
                    <a:pt x="83305" y="190180"/>
                  </a:lnTo>
                  <a:lnTo>
                    <a:pt x="83241" y="190041"/>
                  </a:lnTo>
                  <a:close/>
                </a:path>
                <a:path w="996315" h="2222500">
                  <a:moveTo>
                    <a:pt x="75741" y="172233"/>
                  </a:moveTo>
                  <a:lnTo>
                    <a:pt x="77144" y="176541"/>
                  </a:lnTo>
                  <a:lnTo>
                    <a:pt x="77201" y="176716"/>
                  </a:lnTo>
                  <a:lnTo>
                    <a:pt x="77317" y="177073"/>
                  </a:lnTo>
                  <a:lnTo>
                    <a:pt x="77386" y="177286"/>
                  </a:lnTo>
                  <a:lnTo>
                    <a:pt x="77459" y="177604"/>
                  </a:lnTo>
                  <a:lnTo>
                    <a:pt x="82985" y="189491"/>
                  </a:lnTo>
                  <a:lnTo>
                    <a:pt x="79140" y="177604"/>
                  </a:lnTo>
                  <a:lnTo>
                    <a:pt x="78883" y="177286"/>
                  </a:lnTo>
                  <a:lnTo>
                    <a:pt x="75741" y="172233"/>
                  </a:lnTo>
                  <a:close/>
                </a:path>
                <a:path w="996315" h="2222500">
                  <a:moveTo>
                    <a:pt x="79472" y="165121"/>
                  </a:moveTo>
                  <a:lnTo>
                    <a:pt x="78126" y="165121"/>
                  </a:lnTo>
                  <a:lnTo>
                    <a:pt x="82448" y="175798"/>
                  </a:lnTo>
                  <a:lnTo>
                    <a:pt x="85485" y="182042"/>
                  </a:lnTo>
                  <a:lnTo>
                    <a:pt x="85672" y="182489"/>
                  </a:lnTo>
                  <a:lnTo>
                    <a:pt x="87060" y="185169"/>
                  </a:lnTo>
                  <a:lnTo>
                    <a:pt x="86636" y="183848"/>
                  </a:lnTo>
                  <a:lnTo>
                    <a:pt x="84985" y="178487"/>
                  </a:lnTo>
                  <a:lnTo>
                    <a:pt x="84863" y="178091"/>
                  </a:lnTo>
                  <a:lnTo>
                    <a:pt x="79472" y="165121"/>
                  </a:lnTo>
                  <a:close/>
                </a:path>
                <a:path w="996315" h="2222500">
                  <a:moveTo>
                    <a:pt x="69678" y="178972"/>
                  </a:moveTo>
                  <a:lnTo>
                    <a:pt x="69967" y="179914"/>
                  </a:lnTo>
                  <a:lnTo>
                    <a:pt x="71452" y="182042"/>
                  </a:lnTo>
                  <a:lnTo>
                    <a:pt x="70258" y="179914"/>
                  </a:lnTo>
                  <a:lnTo>
                    <a:pt x="69678" y="178972"/>
                  </a:lnTo>
                  <a:close/>
                </a:path>
                <a:path w="996315" h="2222500">
                  <a:moveTo>
                    <a:pt x="67933" y="173708"/>
                  </a:moveTo>
                  <a:lnTo>
                    <a:pt x="68136" y="174702"/>
                  </a:lnTo>
                  <a:lnTo>
                    <a:pt x="68622" y="176541"/>
                  </a:lnTo>
                  <a:lnTo>
                    <a:pt x="68628" y="176716"/>
                  </a:lnTo>
                  <a:lnTo>
                    <a:pt x="68999" y="177604"/>
                  </a:lnTo>
                  <a:lnTo>
                    <a:pt x="69135" y="178091"/>
                  </a:lnTo>
                  <a:lnTo>
                    <a:pt x="71569" y="182042"/>
                  </a:lnTo>
                  <a:lnTo>
                    <a:pt x="67933" y="173708"/>
                  </a:lnTo>
                  <a:close/>
                </a:path>
                <a:path w="996315" h="2222500">
                  <a:moveTo>
                    <a:pt x="67784" y="174702"/>
                  </a:moveTo>
                  <a:lnTo>
                    <a:pt x="68203" y="176541"/>
                  </a:lnTo>
                  <a:lnTo>
                    <a:pt x="68243" y="176716"/>
                  </a:lnTo>
                  <a:lnTo>
                    <a:pt x="68354" y="177604"/>
                  </a:lnTo>
                  <a:lnTo>
                    <a:pt x="69967" y="179914"/>
                  </a:lnTo>
                  <a:lnTo>
                    <a:pt x="69203" y="178091"/>
                  </a:lnTo>
                  <a:lnTo>
                    <a:pt x="68835" y="177604"/>
                  </a:lnTo>
                  <a:lnTo>
                    <a:pt x="68763" y="177073"/>
                  </a:lnTo>
                  <a:lnTo>
                    <a:pt x="68669" y="176716"/>
                  </a:lnTo>
                  <a:lnTo>
                    <a:pt x="68554" y="176541"/>
                  </a:lnTo>
                  <a:lnTo>
                    <a:pt x="67784" y="174702"/>
                  </a:lnTo>
                  <a:close/>
                </a:path>
                <a:path w="996315" h="2222500">
                  <a:moveTo>
                    <a:pt x="63772" y="165121"/>
                  </a:moveTo>
                  <a:lnTo>
                    <a:pt x="63428" y="165121"/>
                  </a:lnTo>
                  <a:lnTo>
                    <a:pt x="66592" y="176541"/>
                  </a:lnTo>
                  <a:lnTo>
                    <a:pt x="66641" y="176716"/>
                  </a:lnTo>
                  <a:lnTo>
                    <a:pt x="66740" y="177073"/>
                  </a:lnTo>
                  <a:lnTo>
                    <a:pt x="66799" y="177286"/>
                  </a:lnTo>
                  <a:lnTo>
                    <a:pt x="66887" y="177604"/>
                  </a:lnTo>
                  <a:lnTo>
                    <a:pt x="65865" y="177604"/>
                  </a:lnTo>
                  <a:lnTo>
                    <a:pt x="71712" y="178091"/>
                  </a:lnTo>
                  <a:lnTo>
                    <a:pt x="68293" y="178091"/>
                  </a:lnTo>
                  <a:lnTo>
                    <a:pt x="64802" y="167580"/>
                  </a:lnTo>
                  <a:lnTo>
                    <a:pt x="64701" y="167275"/>
                  </a:lnTo>
                  <a:lnTo>
                    <a:pt x="63772" y="165121"/>
                  </a:lnTo>
                  <a:close/>
                </a:path>
                <a:path w="996315" h="2222500">
                  <a:moveTo>
                    <a:pt x="68866" y="177286"/>
                  </a:moveTo>
                  <a:lnTo>
                    <a:pt x="68835" y="177604"/>
                  </a:lnTo>
                  <a:lnTo>
                    <a:pt x="69135" y="178091"/>
                  </a:lnTo>
                  <a:lnTo>
                    <a:pt x="68999" y="177604"/>
                  </a:lnTo>
                  <a:lnTo>
                    <a:pt x="68866" y="177286"/>
                  </a:lnTo>
                  <a:close/>
                </a:path>
                <a:path w="996315" h="2222500">
                  <a:moveTo>
                    <a:pt x="77465" y="177604"/>
                  </a:moveTo>
                  <a:lnTo>
                    <a:pt x="72028" y="177604"/>
                  </a:lnTo>
                  <a:lnTo>
                    <a:pt x="66277" y="178091"/>
                  </a:lnTo>
                  <a:lnTo>
                    <a:pt x="77686" y="178091"/>
                  </a:lnTo>
                  <a:lnTo>
                    <a:pt x="77465" y="177604"/>
                  </a:lnTo>
                  <a:close/>
                </a:path>
                <a:path w="996315" h="2222500">
                  <a:moveTo>
                    <a:pt x="67593" y="146632"/>
                  </a:moveTo>
                  <a:lnTo>
                    <a:pt x="67745" y="147043"/>
                  </a:lnTo>
                  <a:lnTo>
                    <a:pt x="70029" y="152099"/>
                  </a:lnTo>
                  <a:lnTo>
                    <a:pt x="75605" y="165121"/>
                  </a:lnTo>
                  <a:lnTo>
                    <a:pt x="74445" y="165121"/>
                  </a:lnTo>
                  <a:lnTo>
                    <a:pt x="83112" y="177604"/>
                  </a:lnTo>
                  <a:lnTo>
                    <a:pt x="83054" y="177286"/>
                  </a:lnTo>
                  <a:lnTo>
                    <a:pt x="82874" y="177073"/>
                  </a:lnTo>
                  <a:lnTo>
                    <a:pt x="82799" y="176716"/>
                  </a:lnTo>
                  <a:lnTo>
                    <a:pt x="82712" y="176541"/>
                  </a:lnTo>
                  <a:lnTo>
                    <a:pt x="82448" y="175798"/>
                  </a:lnTo>
                  <a:lnTo>
                    <a:pt x="81988" y="174702"/>
                  </a:lnTo>
                  <a:lnTo>
                    <a:pt x="77664" y="163978"/>
                  </a:lnTo>
                  <a:lnTo>
                    <a:pt x="73723" y="152400"/>
                  </a:lnTo>
                  <a:lnTo>
                    <a:pt x="72148" y="152400"/>
                  </a:lnTo>
                  <a:lnTo>
                    <a:pt x="72081" y="152255"/>
                  </a:lnTo>
                  <a:lnTo>
                    <a:pt x="71911" y="152099"/>
                  </a:lnTo>
                  <a:lnTo>
                    <a:pt x="67593" y="146632"/>
                  </a:lnTo>
                  <a:close/>
                </a:path>
                <a:path w="996315" h="2222500">
                  <a:moveTo>
                    <a:pt x="67289" y="172233"/>
                  </a:moveTo>
                  <a:lnTo>
                    <a:pt x="67478" y="173357"/>
                  </a:lnTo>
                  <a:lnTo>
                    <a:pt x="67784" y="174702"/>
                  </a:lnTo>
                  <a:lnTo>
                    <a:pt x="68554" y="176541"/>
                  </a:lnTo>
                  <a:lnTo>
                    <a:pt x="68426" y="175798"/>
                  </a:lnTo>
                  <a:lnTo>
                    <a:pt x="67873" y="173708"/>
                  </a:lnTo>
                  <a:lnTo>
                    <a:pt x="67780" y="173357"/>
                  </a:lnTo>
                  <a:lnTo>
                    <a:pt x="67289" y="172233"/>
                  </a:lnTo>
                  <a:close/>
                </a:path>
                <a:path w="996315" h="2222500">
                  <a:moveTo>
                    <a:pt x="67368" y="173708"/>
                  </a:moveTo>
                  <a:lnTo>
                    <a:pt x="67940" y="175798"/>
                  </a:lnTo>
                  <a:lnTo>
                    <a:pt x="67784" y="174702"/>
                  </a:lnTo>
                  <a:lnTo>
                    <a:pt x="67368" y="173708"/>
                  </a:lnTo>
                  <a:close/>
                </a:path>
                <a:path w="996315" h="2222500">
                  <a:moveTo>
                    <a:pt x="66487" y="170395"/>
                  </a:moveTo>
                  <a:lnTo>
                    <a:pt x="67221" y="173357"/>
                  </a:lnTo>
                  <a:lnTo>
                    <a:pt x="67784" y="174702"/>
                  </a:lnTo>
                  <a:lnTo>
                    <a:pt x="67221" y="172233"/>
                  </a:lnTo>
                  <a:lnTo>
                    <a:pt x="67147" y="171906"/>
                  </a:lnTo>
                  <a:lnTo>
                    <a:pt x="66487" y="170395"/>
                  </a:lnTo>
                  <a:close/>
                </a:path>
                <a:path w="996315" h="2222500">
                  <a:moveTo>
                    <a:pt x="62508" y="161275"/>
                  </a:moveTo>
                  <a:lnTo>
                    <a:pt x="62691" y="162040"/>
                  </a:lnTo>
                  <a:lnTo>
                    <a:pt x="63985" y="165121"/>
                  </a:lnTo>
                  <a:lnTo>
                    <a:pt x="64674" y="167275"/>
                  </a:lnTo>
                  <a:lnTo>
                    <a:pt x="67221" y="173357"/>
                  </a:lnTo>
                  <a:lnTo>
                    <a:pt x="66947" y="172233"/>
                  </a:lnTo>
                  <a:lnTo>
                    <a:pt x="66440" y="170395"/>
                  </a:lnTo>
                  <a:lnTo>
                    <a:pt x="66360" y="170102"/>
                  </a:lnTo>
                  <a:lnTo>
                    <a:pt x="62508" y="161275"/>
                  </a:lnTo>
                  <a:close/>
                </a:path>
                <a:path w="996315" h="2222500">
                  <a:moveTo>
                    <a:pt x="66251" y="167580"/>
                  </a:moveTo>
                  <a:lnTo>
                    <a:pt x="66414" y="168690"/>
                  </a:lnTo>
                  <a:lnTo>
                    <a:pt x="67147" y="171906"/>
                  </a:lnTo>
                  <a:lnTo>
                    <a:pt x="67780" y="173357"/>
                  </a:lnTo>
                  <a:lnTo>
                    <a:pt x="66251" y="167580"/>
                  </a:lnTo>
                  <a:close/>
                </a:path>
                <a:path w="996315" h="2222500">
                  <a:moveTo>
                    <a:pt x="65600" y="165121"/>
                  </a:moveTo>
                  <a:lnTo>
                    <a:pt x="64947" y="165121"/>
                  </a:lnTo>
                  <a:lnTo>
                    <a:pt x="66360" y="170102"/>
                  </a:lnTo>
                  <a:lnTo>
                    <a:pt x="67147" y="171906"/>
                  </a:lnTo>
                  <a:lnTo>
                    <a:pt x="65600" y="165121"/>
                  </a:lnTo>
                  <a:close/>
                </a:path>
                <a:path w="996315" h="2222500">
                  <a:moveTo>
                    <a:pt x="62875" y="140658"/>
                  </a:moveTo>
                  <a:lnTo>
                    <a:pt x="65007" y="146632"/>
                  </a:lnTo>
                  <a:lnTo>
                    <a:pt x="65052" y="147043"/>
                  </a:lnTo>
                  <a:lnTo>
                    <a:pt x="67231" y="152099"/>
                  </a:lnTo>
                  <a:lnTo>
                    <a:pt x="67298" y="152255"/>
                  </a:lnTo>
                  <a:lnTo>
                    <a:pt x="67360" y="152400"/>
                  </a:lnTo>
                  <a:lnTo>
                    <a:pt x="68991" y="157649"/>
                  </a:lnTo>
                  <a:lnTo>
                    <a:pt x="71656" y="165121"/>
                  </a:lnTo>
                  <a:lnTo>
                    <a:pt x="72658" y="167275"/>
                  </a:lnTo>
                  <a:lnTo>
                    <a:pt x="75538" y="171906"/>
                  </a:lnTo>
                  <a:lnTo>
                    <a:pt x="75142" y="170395"/>
                  </a:lnTo>
                  <a:lnTo>
                    <a:pt x="73425" y="165121"/>
                  </a:lnTo>
                  <a:lnTo>
                    <a:pt x="74438" y="165121"/>
                  </a:lnTo>
                  <a:lnTo>
                    <a:pt x="67593" y="146632"/>
                  </a:lnTo>
                  <a:lnTo>
                    <a:pt x="62875" y="140658"/>
                  </a:lnTo>
                  <a:close/>
                </a:path>
                <a:path w="996315" h="2222500">
                  <a:moveTo>
                    <a:pt x="69650" y="159551"/>
                  </a:moveTo>
                  <a:lnTo>
                    <a:pt x="70117" y="161275"/>
                  </a:lnTo>
                  <a:lnTo>
                    <a:pt x="71318" y="165121"/>
                  </a:lnTo>
                  <a:lnTo>
                    <a:pt x="72658" y="167275"/>
                  </a:lnTo>
                  <a:lnTo>
                    <a:pt x="71656" y="165121"/>
                  </a:lnTo>
                  <a:lnTo>
                    <a:pt x="69650" y="159551"/>
                  </a:lnTo>
                  <a:close/>
                </a:path>
                <a:path w="996315" h="2222500">
                  <a:moveTo>
                    <a:pt x="61311" y="161275"/>
                  </a:moveTo>
                  <a:lnTo>
                    <a:pt x="61376" y="162040"/>
                  </a:lnTo>
                  <a:lnTo>
                    <a:pt x="61496" y="163217"/>
                  </a:lnTo>
                  <a:lnTo>
                    <a:pt x="61574" y="163978"/>
                  </a:lnTo>
                  <a:lnTo>
                    <a:pt x="61692" y="165121"/>
                  </a:lnTo>
                  <a:lnTo>
                    <a:pt x="62567" y="165121"/>
                  </a:lnTo>
                  <a:lnTo>
                    <a:pt x="61311" y="161275"/>
                  </a:lnTo>
                  <a:close/>
                </a:path>
                <a:path w="996315" h="2222500">
                  <a:moveTo>
                    <a:pt x="61022" y="158576"/>
                  </a:moveTo>
                  <a:lnTo>
                    <a:pt x="61311" y="161275"/>
                  </a:lnTo>
                  <a:lnTo>
                    <a:pt x="62567" y="165121"/>
                  </a:lnTo>
                  <a:lnTo>
                    <a:pt x="61432" y="159551"/>
                  </a:lnTo>
                  <a:lnTo>
                    <a:pt x="61022" y="158576"/>
                  </a:lnTo>
                  <a:close/>
                </a:path>
                <a:path w="996315" h="2222500">
                  <a:moveTo>
                    <a:pt x="61432" y="159551"/>
                  </a:moveTo>
                  <a:lnTo>
                    <a:pt x="62564" y="165121"/>
                  </a:lnTo>
                  <a:lnTo>
                    <a:pt x="63427" y="165121"/>
                  </a:lnTo>
                  <a:lnTo>
                    <a:pt x="62972" y="163217"/>
                  </a:lnTo>
                  <a:lnTo>
                    <a:pt x="61432" y="159551"/>
                  </a:lnTo>
                  <a:close/>
                </a:path>
                <a:path w="996315" h="2222500">
                  <a:moveTo>
                    <a:pt x="62691" y="162040"/>
                  </a:moveTo>
                  <a:lnTo>
                    <a:pt x="62972" y="163217"/>
                  </a:lnTo>
                  <a:lnTo>
                    <a:pt x="63772" y="165121"/>
                  </a:lnTo>
                  <a:lnTo>
                    <a:pt x="63987" y="165121"/>
                  </a:lnTo>
                  <a:lnTo>
                    <a:pt x="62691" y="162040"/>
                  </a:lnTo>
                  <a:close/>
                </a:path>
                <a:path w="996315" h="2222500">
                  <a:moveTo>
                    <a:pt x="62785" y="152400"/>
                  </a:moveTo>
                  <a:lnTo>
                    <a:pt x="60388" y="152400"/>
                  </a:lnTo>
                  <a:lnTo>
                    <a:pt x="62508" y="161275"/>
                  </a:lnTo>
                  <a:lnTo>
                    <a:pt x="64186" y="165121"/>
                  </a:lnTo>
                  <a:lnTo>
                    <a:pt x="66541" y="165121"/>
                  </a:lnTo>
                  <a:lnTo>
                    <a:pt x="62785" y="152400"/>
                  </a:lnTo>
                  <a:close/>
                </a:path>
                <a:path w="996315" h="2222500">
                  <a:moveTo>
                    <a:pt x="61234" y="158576"/>
                  </a:moveTo>
                  <a:lnTo>
                    <a:pt x="61432" y="159551"/>
                  </a:lnTo>
                  <a:lnTo>
                    <a:pt x="62972" y="163217"/>
                  </a:lnTo>
                  <a:lnTo>
                    <a:pt x="62691" y="162040"/>
                  </a:lnTo>
                  <a:lnTo>
                    <a:pt x="61234" y="158576"/>
                  </a:lnTo>
                  <a:close/>
                </a:path>
                <a:path w="996315" h="2222500">
                  <a:moveTo>
                    <a:pt x="61756" y="159551"/>
                  </a:moveTo>
                  <a:lnTo>
                    <a:pt x="62369" y="161275"/>
                  </a:lnTo>
                  <a:lnTo>
                    <a:pt x="62691" y="162040"/>
                  </a:lnTo>
                  <a:lnTo>
                    <a:pt x="62508" y="161275"/>
                  </a:lnTo>
                  <a:lnTo>
                    <a:pt x="61756" y="159551"/>
                  </a:lnTo>
                  <a:close/>
                </a:path>
                <a:path w="996315" h="2222500">
                  <a:moveTo>
                    <a:pt x="58427" y="152400"/>
                  </a:moveTo>
                  <a:lnTo>
                    <a:pt x="61311" y="161275"/>
                  </a:lnTo>
                  <a:lnTo>
                    <a:pt x="61121" y="159551"/>
                  </a:lnTo>
                  <a:lnTo>
                    <a:pt x="61021" y="158576"/>
                  </a:lnTo>
                  <a:lnTo>
                    <a:pt x="58427" y="152400"/>
                  </a:lnTo>
                  <a:close/>
                </a:path>
                <a:path w="996315" h="2222500">
                  <a:moveTo>
                    <a:pt x="60388" y="152400"/>
                  </a:moveTo>
                  <a:lnTo>
                    <a:pt x="60805" y="156465"/>
                  </a:lnTo>
                  <a:lnTo>
                    <a:pt x="61045" y="157649"/>
                  </a:lnTo>
                  <a:lnTo>
                    <a:pt x="61149" y="158161"/>
                  </a:lnTo>
                  <a:lnTo>
                    <a:pt x="62508" y="161275"/>
                  </a:lnTo>
                  <a:lnTo>
                    <a:pt x="60388" y="152400"/>
                  </a:lnTo>
                  <a:close/>
                </a:path>
                <a:path w="996315" h="2222500">
                  <a:moveTo>
                    <a:pt x="60952" y="157907"/>
                  </a:moveTo>
                  <a:lnTo>
                    <a:pt x="61022" y="158576"/>
                  </a:lnTo>
                  <a:lnTo>
                    <a:pt x="61432" y="159551"/>
                  </a:lnTo>
                  <a:lnTo>
                    <a:pt x="61234" y="158576"/>
                  </a:lnTo>
                  <a:lnTo>
                    <a:pt x="61149" y="158161"/>
                  </a:lnTo>
                  <a:lnTo>
                    <a:pt x="60952" y="157907"/>
                  </a:lnTo>
                  <a:close/>
                </a:path>
                <a:path w="996315" h="2222500">
                  <a:moveTo>
                    <a:pt x="55805" y="139700"/>
                  </a:moveTo>
                  <a:lnTo>
                    <a:pt x="53719" y="139700"/>
                  </a:lnTo>
                  <a:lnTo>
                    <a:pt x="58316" y="152099"/>
                  </a:lnTo>
                  <a:lnTo>
                    <a:pt x="58427" y="152400"/>
                  </a:lnTo>
                  <a:lnTo>
                    <a:pt x="61022" y="158576"/>
                  </a:lnTo>
                  <a:lnTo>
                    <a:pt x="60926" y="157649"/>
                  </a:lnTo>
                  <a:lnTo>
                    <a:pt x="60346" y="156465"/>
                  </a:lnTo>
                  <a:lnTo>
                    <a:pt x="58635" y="152400"/>
                  </a:lnTo>
                  <a:lnTo>
                    <a:pt x="59978" y="152400"/>
                  </a:lnTo>
                  <a:lnTo>
                    <a:pt x="55805" y="139700"/>
                  </a:lnTo>
                  <a:close/>
                </a:path>
                <a:path w="996315" h="2222500">
                  <a:moveTo>
                    <a:pt x="61045" y="157649"/>
                  </a:moveTo>
                  <a:lnTo>
                    <a:pt x="61059" y="158161"/>
                  </a:lnTo>
                  <a:lnTo>
                    <a:pt x="61098" y="157907"/>
                  </a:lnTo>
                  <a:lnTo>
                    <a:pt x="60926" y="157649"/>
                  </a:lnTo>
                  <a:close/>
                </a:path>
                <a:path w="996315" h="2222500">
                  <a:moveTo>
                    <a:pt x="59978" y="152400"/>
                  </a:moveTo>
                  <a:lnTo>
                    <a:pt x="58635" y="152400"/>
                  </a:lnTo>
                  <a:lnTo>
                    <a:pt x="60926" y="157649"/>
                  </a:lnTo>
                  <a:lnTo>
                    <a:pt x="60805" y="156465"/>
                  </a:lnTo>
                  <a:lnTo>
                    <a:pt x="59978" y="152400"/>
                  </a:lnTo>
                  <a:close/>
                </a:path>
                <a:path w="996315" h="2222500">
                  <a:moveTo>
                    <a:pt x="47860" y="119612"/>
                  </a:moveTo>
                  <a:lnTo>
                    <a:pt x="47822" y="119833"/>
                  </a:lnTo>
                  <a:lnTo>
                    <a:pt x="49069" y="123418"/>
                  </a:lnTo>
                  <a:lnTo>
                    <a:pt x="50546" y="126558"/>
                  </a:lnTo>
                  <a:lnTo>
                    <a:pt x="50672" y="126826"/>
                  </a:lnTo>
                  <a:lnTo>
                    <a:pt x="50756" y="127012"/>
                  </a:lnTo>
                  <a:lnTo>
                    <a:pt x="51656" y="131114"/>
                  </a:lnTo>
                  <a:lnTo>
                    <a:pt x="51669" y="131468"/>
                  </a:lnTo>
                  <a:lnTo>
                    <a:pt x="55537" y="139700"/>
                  </a:lnTo>
                  <a:lnTo>
                    <a:pt x="55805" y="139700"/>
                  </a:lnTo>
                  <a:lnTo>
                    <a:pt x="59879" y="152099"/>
                  </a:lnTo>
                  <a:lnTo>
                    <a:pt x="59978" y="152400"/>
                  </a:lnTo>
                  <a:lnTo>
                    <a:pt x="60805" y="156465"/>
                  </a:lnTo>
                  <a:lnTo>
                    <a:pt x="60388" y="152400"/>
                  </a:lnTo>
                  <a:lnTo>
                    <a:pt x="62785" y="152400"/>
                  </a:lnTo>
                  <a:lnTo>
                    <a:pt x="59705" y="141967"/>
                  </a:lnTo>
                  <a:lnTo>
                    <a:pt x="58668" y="139700"/>
                  </a:lnTo>
                  <a:lnTo>
                    <a:pt x="52530" y="128244"/>
                  </a:lnTo>
                  <a:lnTo>
                    <a:pt x="51819" y="127012"/>
                  </a:lnTo>
                  <a:lnTo>
                    <a:pt x="49002" y="121714"/>
                  </a:lnTo>
                  <a:lnTo>
                    <a:pt x="47979" y="119833"/>
                  </a:lnTo>
                  <a:lnTo>
                    <a:pt x="47860" y="119612"/>
                  </a:lnTo>
                  <a:close/>
                </a:path>
                <a:path w="996315" h="2222500">
                  <a:moveTo>
                    <a:pt x="68675" y="144865"/>
                  </a:moveTo>
                  <a:lnTo>
                    <a:pt x="72009" y="152099"/>
                  </a:lnTo>
                  <a:lnTo>
                    <a:pt x="72034" y="152255"/>
                  </a:lnTo>
                  <a:lnTo>
                    <a:pt x="72148" y="152400"/>
                  </a:lnTo>
                  <a:lnTo>
                    <a:pt x="73723" y="152400"/>
                  </a:lnTo>
                  <a:lnTo>
                    <a:pt x="68675" y="144865"/>
                  </a:lnTo>
                  <a:close/>
                </a:path>
                <a:path w="996315" h="2222500">
                  <a:moveTo>
                    <a:pt x="53311" y="138457"/>
                  </a:moveTo>
                  <a:lnTo>
                    <a:pt x="53540" y="139700"/>
                  </a:lnTo>
                  <a:lnTo>
                    <a:pt x="53092" y="139700"/>
                  </a:lnTo>
                  <a:lnTo>
                    <a:pt x="58301" y="152099"/>
                  </a:lnTo>
                  <a:lnTo>
                    <a:pt x="53719" y="139700"/>
                  </a:lnTo>
                  <a:lnTo>
                    <a:pt x="53311" y="138457"/>
                  </a:lnTo>
                  <a:close/>
                </a:path>
                <a:path w="996315" h="2222500">
                  <a:moveTo>
                    <a:pt x="61061" y="136234"/>
                  </a:moveTo>
                  <a:lnTo>
                    <a:pt x="61138" y="138059"/>
                  </a:lnTo>
                  <a:lnTo>
                    <a:pt x="65052" y="147043"/>
                  </a:lnTo>
                  <a:lnTo>
                    <a:pt x="65007" y="146632"/>
                  </a:lnTo>
                  <a:lnTo>
                    <a:pt x="62875" y="140658"/>
                  </a:lnTo>
                  <a:lnTo>
                    <a:pt x="62118" y="139700"/>
                  </a:lnTo>
                  <a:lnTo>
                    <a:pt x="61061" y="136234"/>
                  </a:lnTo>
                  <a:close/>
                </a:path>
                <a:path w="996315" h="2222500">
                  <a:moveTo>
                    <a:pt x="60636" y="131468"/>
                  </a:moveTo>
                  <a:lnTo>
                    <a:pt x="60672" y="132584"/>
                  </a:lnTo>
                  <a:lnTo>
                    <a:pt x="60771" y="133509"/>
                  </a:lnTo>
                  <a:lnTo>
                    <a:pt x="60888" y="134612"/>
                  </a:lnTo>
                  <a:lnTo>
                    <a:pt x="61006" y="135448"/>
                  </a:lnTo>
                  <a:lnTo>
                    <a:pt x="62875" y="140658"/>
                  </a:lnTo>
                  <a:lnTo>
                    <a:pt x="67593" y="146632"/>
                  </a:lnTo>
                  <a:lnTo>
                    <a:pt x="66761" y="144865"/>
                  </a:lnTo>
                  <a:lnTo>
                    <a:pt x="64428" y="139700"/>
                  </a:lnTo>
                  <a:lnTo>
                    <a:pt x="62159" y="133684"/>
                  </a:lnTo>
                  <a:lnTo>
                    <a:pt x="60636" y="131468"/>
                  </a:lnTo>
                  <a:close/>
                </a:path>
                <a:path w="996315" h="2222500">
                  <a:moveTo>
                    <a:pt x="62159" y="133684"/>
                  </a:moveTo>
                  <a:lnTo>
                    <a:pt x="64428" y="139700"/>
                  </a:lnTo>
                  <a:lnTo>
                    <a:pt x="67560" y="146632"/>
                  </a:lnTo>
                  <a:lnTo>
                    <a:pt x="66939" y="144865"/>
                  </a:lnTo>
                  <a:lnTo>
                    <a:pt x="65027" y="139700"/>
                  </a:lnTo>
                  <a:lnTo>
                    <a:pt x="64611" y="139700"/>
                  </a:lnTo>
                  <a:lnTo>
                    <a:pt x="62797" y="134612"/>
                  </a:lnTo>
                  <a:lnTo>
                    <a:pt x="62159" y="133684"/>
                  </a:lnTo>
                  <a:close/>
                </a:path>
                <a:path w="996315" h="2222500">
                  <a:moveTo>
                    <a:pt x="65015" y="137839"/>
                  </a:moveTo>
                  <a:lnTo>
                    <a:pt x="65214" y="139700"/>
                  </a:lnTo>
                  <a:lnTo>
                    <a:pt x="68675" y="144865"/>
                  </a:lnTo>
                  <a:lnTo>
                    <a:pt x="66294" y="139700"/>
                  </a:lnTo>
                  <a:lnTo>
                    <a:pt x="65015" y="137839"/>
                  </a:lnTo>
                  <a:close/>
                </a:path>
                <a:path w="996315" h="2222500">
                  <a:moveTo>
                    <a:pt x="54655" y="131997"/>
                  </a:moveTo>
                  <a:lnTo>
                    <a:pt x="54856" y="132584"/>
                  </a:lnTo>
                  <a:lnTo>
                    <a:pt x="58668" y="139700"/>
                  </a:lnTo>
                  <a:lnTo>
                    <a:pt x="59705" y="141967"/>
                  </a:lnTo>
                  <a:lnTo>
                    <a:pt x="59035" y="139700"/>
                  </a:lnTo>
                  <a:lnTo>
                    <a:pt x="54655" y="131997"/>
                  </a:lnTo>
                  <a:close/>
                </a:path>
                <a:path w="996315" h="2222500">
                  <a:moveTo>
                    <a:pt x="60615" y="134359"/>
                  </a:moveTo>
                  <a:lnTo>
                    <a:pt x="60566" y="134612"/>
                  </a:lnTo>
                  <a:lnTo>
                    <a:pt x="62118" y="139700"/>
                  </a:lnTo>
                  <a:lnTo>
                    <a:pt x="62875" y="140658"/>
                  </a:lnTo>
                  <a:lnTo>
                    <a:pt x="61079" y="135654"/>
                  </a:lnTo>
                  <a:lnTo>
                    <a:pt x="60977" y="135448"/>
                  </a:lnTo>
                  <a:lnTo>
                    <a:pt x="60947" y="135167"/>
                  </a:lnTo>
                  <a:lnTo>
                    <a:pt x="60706" y="134612"/>
                  </a:lnTo>
                  <a:lnTo>
                    <a:pt x="60615" y="134359"/>
                  </a:lnTo>
                  <a:close/>
                </a:path>
                <a:path w="996315" h="2222500">
                  <a:moveTo>
                    <a:pt x="47495" y="128244"/>
                  </a:moveTo>
                  <a:lnTo>
                    <a:pt x="47542" y="128771"/>
                  </a:lnTo>
                  <a:lnTo>
                    <a:pt x="51110" y="139700"/>
                  </a:lnTo>
                  <a:lnTo>
                    <a:pt x="52501" y="139700"/>
                  </a:lnTo>
                  <a:lnTo>
                    <a:pt x="47495" y="128244"/>
                  </a:lnTo>
                  <a:close/>
                </a:path>
                <a:path w="996315" h="2222500">
                  <a:moveTo>
                    <a:pt x="31671" y="88900"/>
                  </a:moveTo>
                  <a:lnTo>
                    <a:pt x="29908" y="88900"/>
                  </a:lnTo>
                  <a:lnTo>
                    <a:pt x="35222" y="101600"/>
                  </a:lnTo>
                  <a:lnTo>
                    <a:pt x="46747" y="126558"/>
                  </a:lnTo>
                  <a:lnTo>
                    <a:pt x="52501" y="139700"/>
                  </a:lnTo>
                  <a:lnTo>
                    <a:pt x="52281" y="138457"/>
                  </a:lnTo>
                  <a:lnTo>
                    <a:pt x="52172" y="137839"/>
                  </a:lnTo>
                  <a:lnTo>
                    <a:pt x="52072" y="137272"/>
                  </a:lnTo>
                  <a:lnTo>
                    <a:pt x="47761" y="127012"/>
                  </a:lnTo>
                  <a:lnTo>
                    <a:pt x="37305" y="101600"/>
                  </a:lnTo>
                  <a:lnTo>
                    <a:pt x="35699" y="101600"/>
                  </a:lnTo>
                  <a:lnTo>
                    <a:pt x="32710" y="91112"/>
                  </a:lnTo>
                  <a:lnTo>
                    <a:pt x="31671" y="88900"/>
                  </a:lnTo>
                  <a:close/>
                </a:path>
                <a:path w="996315" h="2222500">
                  <a:moveTo>
                    <a:pt x="52072" y="137272"/>
                  </a:moveTo>
                  <a:lnTo>
                    <a:pt x="52501" y="139700"/>
                  </a:lnTo>
                  <a:lnTo>
                    <a:pt x="53092" y="139700"/>
                  </a:lnTo>
                  <a:lnTo>
                    <a:pt x="52072" y="137272"/>
                  </a:lnTo>
                  <a:close/>
                </a:path>
                <a:path w="996315" h="2222500">
                  <a:moveTo>
                    <a:pt x="47259" y="114365"/>
                  </a:moveTo>
                  <a:lnTo>
                    <a:pt x="46016" y="114365"/>
                  </a:lnTo>
                  <a:lnTo>
                    <a:pt x="47425" y="118666"/>
                  </a:lnTo>
                  <a:lnTo>
                    <a:pt x="47491" y="118878"/>
                  </a:lnTo>
                  <a:lnTo>
                    <a:pt x="52735" y="128622"/>
                  </a:lnTo>
                  <a:lnTo>
                    <a:pt x="59035" y="139700"/>
                  </a:lnTo>
                  <a:lnTo>
                    <a:pt x="51001" y="121714"/>
                  </a:lnTo>
                  <a:lnTo>
                    <a:pt x="47259" y="114365"/>
                  </a:lnTo>
                  <a:close/>
                </a:path>
                <a:path w="996315" h="2222500">
                  <a:moveTo>
                    <a:pt x="58431" y="131725"/>
                  </a:moveTo>
                  <a:lnTo>
                    <a:pt x="58458" y="132991"/>
                  </a:lnTo>
                  <a:lnTo>
                    <a:pt x="58572" y="133684"/>
                  </a:lnTo>
                  <a:lnTo>
                    <a:pt x="59913" y="137118"/>
                  </a:lnTo>
                  <a:lnTo>
                    <a:pt x="61163" y="139700"/>
                  </a:lnTo>
                  <a:lnTo>
                    <a:pt x="61429" y="139700"/>
                  </a:lnTo>
                  <a:lnTo>
                    <a:pt x="60883" y="137272"/>
                  </a:lnTo>
                  <a:lnTo>
                    <a:pt x="60736" y="137118"/>
                  </a:lnTo>
                  <a:lnTo>
                    <a:pt x="58550" y="131997"/>
                  </a:lnTo>
                  <a:lnTo>
                    <a:pt x="58431" y="131725"/>
                  </a:lnTo>
                  <a:close/>
                </a:path>
                <a:path w="996315" h="2222500">
                  <a:moveTo>
                    <a:pt x="61311" y="138457"/>
                  </a:moveTo>
                  <a:lnTo>
                    <a:pt x="61429" y="139700"/>
                  </a:lnTo>
                  <a:lnTo>
                    <a:pt x="61852" y="139700"/>
                  </a:lnTo>
                  <a:lnTo>
                    <a:pt x="61311" y="138457"/>
                  </a:lnTo>
                  <a:close/>
                </a:path>
                <a:path w="996315" h="2222500">
                  <a:moveTo>
                    <a:pt x="62797" y="134612"/>
                  </a:moveTo>
                  <a:lnTo>
                    <a:pt x="64611" y="139700"/>
                  </a:lnTo>
                  <a:lnTo>
                    <a:pt x="64513" y="138059"/>
                  </a:lnTo>
                  <a:lnTo>
                    <a:pt x="64331" y="137839"/>
                  </a:lnTo>
                  <a:lnTo>
                    <a:pt x="63513" y="135654"/>
                  </a:lnTo>
                  <a:lnTo>
                    <a:pt x="62797" y="134612"/>
                  </a:lnTo>
                  <a:close/>
                </a:path>
                <a:path w="996315" h="2222500">
                  <a:moveTo>
                    <a:pt x="64562" y="138457"/>
                  </a:moveTo>
                  <a:lnTo>
                    <a:pt x="64611" y="139700"/>
                  </a:lnTo>
                  <a:lnTo>
                    <a:pt x="65027" y="139700"/>
                  </a:lnTo>
                  <a:lnTo>
                    <a:pt x="64562" y="138457"/>
                  </a:lnTo>
                  <a:close/>
                </a:path>
                <a:path w="996315" h="2222500">
                  <a:moveTo>
                    <a:pt x="59946" y="132584"/>
                  </a:moveTo>
                  <a:lnTo>
                    <a:pt x="60037" y="133509"/>
                  </a:lnTo>
                  <a:lnTo>
                    <a:pt x="60849" y="137118"/>
                  </a:lnTo>
                  <a:lnTo>
                    <a:pt x="60801" y="137272"/>
                  </a:lnTo>
                  <a:lnTo>
                    <a:pt x="61043" y="137839"/>
                  </a:lnTo>
                  <a:lnTo>
                    <a:pt x="61138" y="138059"/>
                  </a:lnTo>
                  <a:lnTo>
                    <a:pt x="61061" y="136234"/>
                  </a:lnTo>
                  <a:lnTo>
                    <a:pt x="60999" y="135654"/>
                  </a:lnTo>
                  <a:lnTo>
                    <a:pt x="60821" y="135448"/>
                  </a:lnTo>
                  <a:lnTo>
                    <a:pt x="60071" y="132991"/>
                  </a:lnTo>
                  <a:lnTo>
                    <a:pt x="59946" y="132584"/>
                  </a:lnTo>
                  <a:close/>
                </a:path>
                <a:path w="996315" h="2222500">
                  <a:moveTo>
                    <a:pt x="63513" y="135654"/>
                  </a:moveTo>
                  <a:lnTo>
                    <a:pt x="64331" y="137839"/>
                  </a:lnTo>
                  <a:lnTo>
                    <a:pt x="64413" y="138059"/>
                  </a:lnTo>
                  <a:lnTo>
                    <a:pt x="64457" y="137118"/>
                  </a:lnTo>
                  <a:lnTo>
                    <a:pt x="63912" y="136234"/>
                  </a:lnTo>
                  <a:lnTo>
                    <a:pt x="63513" y="135654"/>
                  </a:lnTo>
                  <a:close/>
                </a:path>
                <a:path w="996315" h="2222500">
                  <a:moveTo>
                    <a:pt x="64105" y="129333"/>
                  </a:moveTo>
                  <a:lnTo>
                    <a:pt x="64187" y="132584"/>
                  </a:lnTo>
                  <a:lnTo>
                    <a:pt x="64293" y="134359"/>
                  </a:lnTo>
                  <a:lnTo>
                    <a:pt x="64405" y="136234"/>
                  </a:lnTo>
                  <a:lnTo>
                    <a:pt x="64519" y="137118"/>
                  </a:lnTo>
                  <a:lnTo>
                    <a:pt x="65015" y="137839"/>
                  </a:lnTo>
                  <a:lnTo>
                    <a:pt x="64105" y="129333"/>
                  </a:lnTo>
                  <a:close/>
                </a:path>
                <a:path w="996315" h="2222500">
                  <a:moveTo>
                    <a:pt x="49550" y="127012"/>
                  </a:moveTo>
                  <a:lnTo>
                    <a:pt x="47761" y="127012"/>
                  </a:lnTo>
                  <a:lnTo>
                    <a:pt x="52007" y="137118"/>
                  </a:lnTo>
                  <a:lnTo>
                    <a:pt x="51888" y="136234"/>
                  </a:lnTo>
                  <a:lnTo>
                    <a:pt x="51785" y="135654"/>
                  </a:lnTo>
                  <a:lnTo>
                    <a:pt x="51699" y="135167"/>
                  </a:lnTo>
                  <a:lnTo>
                    <a:pt x="51601" y="134612"/>
                  </a:lnTo>
                  <a:lnTo>
                    <a:pt x="51556" y="134359"/>
                  </a:lnTo>
                  <a:lnTo>
                    <a:pt x="51437" y="133684"/>
                  </a:lnTo>
                  <a:lnTo>
                    <a:pt x="51314" y="132991"/>
                  </a:lnTo>
                  <a:lnTo>
                    <a:pt x="51242" y="132584"/>
                  </a:lnTo>
                  <a:lnTo>
                    <a:pt x="51138" y="131997"/>
                  </a:lnTo>
                  <a:lnTo>
                    <a:pt x="51044" y="131468"/>
                  </a:lnTo>
                  <a:lnTo>
                    <a:pt x="50898" y="131114"/>
                  </a:lnTo>
                  <a:lnTo>
                    <a:pt x="49550" y="127012"/>
                  </a:lnTo>
                  <a:close/>
                </a:path>
                <a:path w="996315" h="2222500">
                  <a:moveTo>
                    <a:pt x="50666" y="129333"/>
                  </a:moveTo>
                  <a:lnTo>
                    <a:pt x="50982" y="131114"/>
                  </a:lnTo>
                  <a:lnTo>
                    <a:pt x="51098" y="131725"/>
                  </a:lnTo>
                  <a:lnTo>
                    <a:pt x="52871" y="137118"/>
                  </a:lnTo>
                  <a:lnTo>
                    <a:pt x="52779" y="136234"/>
                  </a:lnTo>
                  <a:lnTo>
                    <a:pt x="51850" y="131997"/>
                  </a:lnTo>
                  <a:lnTo>
                    <a:pt x="51734" y="131468"/>
                  </a:lnTo>
                  <a:lnTo>
                    <a:pt x="51503" y="131114"/>
                  </a:lnTo>
                  <a:lnTo>
                    <a:pt x="50666" y="129333"/>
                  </a:lnTo>
                  <a:close/>
                </a:path>
                <a:path w="996315" h="2222500">
                  <a:moveTo>
                    <a:pt x="42989" y="101600"/>
                  </a:moveTo>
                  <a:lnTo>
                    <a:pt x="44247" y="106909"/>
                  </a:lnTo>
                  <a:lnTo>
                    <a:pt x="47715" y="114365"/>
                  </a:lnTo>
                  <a:lnTo>
                    <a:pt x="50936" y="121567"/>
                  </a:lnTo>
                  <a:lnTo>
                    <a:pt x="58845" y="137118"/>
                  </a:lnTo>
                  <a:lnTo>
                    <a:pt x="58740" y="136234"/>
                  </a:lnTo>
                  <a:lnTo>
                    <a:pt x="58648" y="135167"/>
                  </a:lnTo>
                  <a:lnTo>
                    <a:pt x="58577" y="134359"/>
                  </a:lnTo>
                  <a:lnTo>
                    <a:pt x="48766" y="114081"/>
                  </a:lnTo>
                  <a:lnTo>
                    <a:pt x="42989" y="101600"/>
                  </a:lnTo>
                  <a:close/>
                </a:path>
                <a:path w="996315" h="2222500">
                  <a:moveTo>
                    <a:pt x="58045" y="127699"/>
                  </a:moveTo>
                  <a:lnTo>
                    <a:pt x="58091" y="128771"/>
                  </a:lnTo>
                  <a:lnTo>
                    <a:pt x="58217" y="131114"/>
                  </a:lnTo>
                  <a:lnTo>
                    <a:pt x="60736" y="137118"/>
                  </a:lnTo>
                  <a:lnTo>
                    <a:pt x="60650" y="136234"/>
                  </a:lnTo>
                  <a:lnTo>
                    <a:pt x="59696" y="131997"/>
                  </a:lnTo>
                  <a:lnTo>
                    <a:pt x="59577" y="131468"/>
                  </a:lnTo>
                  <a:lnTo>
                    <a:pt x="58420" y="128244"/>
                  </a:lnTo>
                  <a:lnTo>
                    <a:pt x="58045" y="127699"/>
                  </a:lnTo>
                  <a:close/>
                </a:path>
                <a:path w="996315" h="2222500">
                  <a:moveTo>
                    <a:pt x="53767" y="111853"/>
                  </a:moveTo>
                  <a:lnTo>
                    <a:pt x="54520" y="113897"/>
                  </a:lnTo>
                  <a:lnTo>
                    <a:pt x="54588" y="114081"/>
                  </a:lnTo>
                  <a:lnTo>
                    <a:pt x="54687" y="114365"/>
                  </a:lnTo>
                  <a:lnTo>
                    <a:pt x="56714" y="121567"/>
                  </a:lnTo>
                  <a:lnTo>
                    <a:pt x="59970" y="126826"/>
                  </a:lnTo>
                  <a:lnTo>
                    <a:pt x="60088" y="127012"/>
                  </a:lnTo>
                  <a:lnTo>
                    <a:pt x="62707" y="134359"/>
                  </a:lnTo>
                  <a:lnTo>
                    <a:pt x="62797" y="134612"/>
                  </a:lnTo>
                  <a:lnTo>
                    <a:pt x="63372" y="135448"/>
                  </a:lnTo>
                  <a:lnTo>
                    <a:pt x="63331" y="135167"/>
                  </a:lnTo>
                  <a:lnTo>
                    <a:pt x="55547" y="114365"/>
                  </a:lnTo>
                  <a:lnTo>
                    <a:pt x="55367" y="114081"/>
                  </a:lnTo>
                  <a:lnTo>
                    <a:pt x="53767" y="111853"/>
                  </a:lnTo>
                  <a:close/>
                </a:path>
                <a:path w="996315" h="2222500">
                  <a:moveTo>
                    <a:pt x="59169" y="129333"/>
                  </a:moveTo>
                  <a:lnTo>
                    <a:pt x="59498" y="131114"/>
                  </a:lnTo>
                  <a:lnTo>
                    <a:pt x="60905" y="135167"/>
                  </a:lnTo>
                  <a:lnTo>
                    <a:pt x="60789" y="133684"/>
                  </a:lnTo>
                  <a:lnTo>
                    <a:pt x="60672" y="132584"/>
                  </a:lnTo>
                  <a:lnTo>
                    <a:pt x="60553" y="131468"/>
                  </a:lnTo>
                  <a:lnTo>
                    <a:pt x="60516" y="131114"/>
                  </a:lnTo>
                  <a:lnTo>
                    <a:pt x="59169" y="129333"/>
                  </a:lnTo>
                  <a:close/>
                </a:path>
                <a:path w="996315" h="2222500">
                  <a:moveTo>
                    <a:pt x="51248" y="116454"/>
                  </a:moveTo>
                  <a:lnTo>
                    <a:pt x="51359" y="116956"/>
                  </a:lnTo>
                  <a:lnTo>
                    <a:pt x="55270" y="126558"/>
                  </a:lnTo>
                  <a:lnTo>
                    <a:pt x="58620" y="134359"/>
                  </a:lnTo>
                  <a:lnTo>
                    <a:pt x="58503" y="133509"/>
                  </a:lnTo>
                  <a:lnTo>
                    <a:pt x="53107" y="119833"/>
                  </a:lnTo>
                  <a:lnTo>
                    <a:pt x="53020" y="119612"/>
                  </a:lnTo>
                  <a:lnTo>
                    <a:pt x="52929" y="119381"/>
                  </a:lnTo>
                  <a:lnTo>
                    <a:pt x="52806" y="119071"/>
                  </a:lnTo>
                  <a:lnTo>
                    <a:pt x="52730" y="118878"/>
                  </a:lnTo>
                  <a:lnTo>
                    <a:pt x="52573" y="118666"/>
                  </a:lnTo>
                  <a:lnTo>
                    <a:pt x="51248" y="116454"/>
                  </a:lnTo>
                  <a:close/>
                </a:path>
                <a:path w="996315" h="2222500">
                  <a:moveTo>
                    <a:pt x="60307" y="128771"/>
                  </a:moveTo>
                  <a:lnTo>
                    <a:pt x="60393" y="131114"/>
                  </a:lnTo>
                  <a:lnTo>
                    <a:pt x="62039" y="133509"/>
                  </a:lnTo>
                  <a:lnTo>
                    <a:pt x="61898" y="132991"/>
                  </a:lnTo>
                  <a:lnTo>
                    <a:pt x="60307" y="128771"/>
                  </a:lnTo>
                  <a:close/>
                </a:path>
                <a:path w="996315" h="2222500">
                  <a:moveTo>
                    <a:pt x="49195" y="123686"/>
                  </a:moveTo>
                  <a:lnTo>
                    <a:pt x="50105" y="126558"/>
                  </a:lnTo>
                  <a:lnTo>
                    <a:pt x="50195" y="126826"/>
                  </a:lnTo>
                  <a:lnTo>
                    <a:pt x="50256" y="127012"/>
                  </a:lnTo>
                  <a:lnTo>
                    <a:pt x="50377" y="127699"/>
                  </a:lnTo>
                  <a:lnTo>
                    <a:pt x="50474" y="128244"/>
                  </a:lnTo>
                  <a:lnTo>
                    <a:pt x="50541" y="128622"/>
                  </a:lnTo>
                  <a:lnTo>
                    <a:pt x="50666" y="129333"/>
                  </a:lnTo>
                  <a:lnTo>
                    <a:pt x="51669" y="131468"/>
                  </a:lnTo>
                  <a:lnTo>
                    <a:pt x="51656" y="131114"/>
                  </a:lnTo>
                  <a:lnTo>
                    <a:pt x="50756" y="127012"/>
                  </a:lnTo>
                  <a:lnTo>
                    <a:pt x="49195" y="123686"/>
                  </a:lnTo>
                  <a:close/>
                </a:path>
                <a:path w="996315" h="2222500">
                  <a:moveTo>
                    <a:pt x="57573" y="127012"/>
                  </a:moveTo>
                  <a:lnTo>
                    <a:pt x="56411" y="127012"/>
                  </a:lnTo>
                  <a:lnTo>
                    <a:pt x="57365" y="129178"/>
                  </a:lnTo>
                  <a:lnTo>
                    <a:pt x="58319" y="131468"/>
                  </a:lnTo>
                  <a:lnTo>
                    <a:pt x="58295" y="131114"/>
                  </a:lnTo>
                  <a:lnTo>
                    <a:pt x="57412" y="129333"/>
                  </a:lnTo>
                  <a:lnTo>
                    <a:pt x="58140" y="129333"/>
                  </a:lnTo>
                  <a:lnTo>
                    <a:pt x="58045" y="128244"/>
                  </a:lnTo>
                  <a:lnTo>
                    <a:pt x="57998" y="127699"/>
                  </a:lnTo>
                  <a:lnTo>
                    <a:pt x="57573" y="127012"/>
                  </a:lnTo>
                  <a:close/>
                </a:path>
                <a:path w="996315" h="2222500">
                  <a:moveTo>
                    <a:pt x="58680" y="128622"/>
                  </a:moveTo>
                  <a:lnTo>
                    <a:pt x="58609" y="128771"/>
                  </a:lnTo>
                  <a:lnTo>
                    <a:pt x="59450" y="131114"/>
                  </a:lnTo>
                  <a:lnTo>
                    <a:pt x="58954" y="129333"/>
                  </a:lnTo>
                  <a:lnTo>
                    <a:pt x="58907" y="129178"/>
                  </a:lnTo>
                  <a:lnTo>
                    <a:pt x="58782" y="128771"/>
                  </a:lnTo>
                  <a:lnTo>
                    <a:pt x="58680" y="128622"/>
                  </a:lnTo>
                  <a:close/>
                </a:path>
                <a:path w="996315" h="2222500">
                  <a:moveTo>
                    <a:pt x="58782" y="128771"/>
                  </a:moveTo>
                  <a:lnTo>
                    <a:pt x="59498" y="131114"/>
                  </a:lnTo>
                  <a:lnTo>
                    <a:pt x="59097" y="129333"/>
                  </a:lnTo>
                  <a:lnTo>
                    <a:pt x="59062" y="129178"/>
                  </a:lnTo>
                  <a:lnTo>
                    <a:pt x="58782" y="128771"/>
                  </a:lnTo>
                  <a:close/>
                </a:path>
                <a:path w="996315" h="2222500">
                  <a:moveTo>
                    <a:pt x="24587" y="67594"/>
                  </a:moveTo>
                  <a:lnTo>
                    <a:pt x="31671" y="88900"/>
                  </a:lnTo>
                  <a:lnTo>
                    <a:pt x="33947" y="88900"/>
                  </a:lnTo>
                  <a:lnTo>
                    <a:pt x="34893" y="95759"/>
                  </a:lnTo>
                  <a:lnTo>
                    <a:pt x="50593" y="129178"/>
                  </a:lnTo>
                  <a:lnTo>
                    <a:pt x="50474" y="128244"/>
                  </a:lnTo>
                  <a:lnTo>
                    <a:pt x="50377" y="127699"/>
                  </a:lnTo>
                  <a:lnTo>
                    <a:pt x="50256" y="127012"/>
                  </a:lnTo>
                  <a:lnTo>
                    <a:pt x="49144" y="123686"/>
                  </a:lnTo>
                  <a:lnTo>
                    <a:pt x="49054" y="123418"/>
                  </a:lnTo>
                  <a:lnTo>
                    <a:pt x="44810" y="114365"/>
                  </a:lnTo>
                  <a:lnTo>
                    <a:pt x="45065" y="114365"/>
                  </a:lnTo>
                  <a:lnTo>
                    <a:pt x="44510" y="113265"/>
                  </a:lnTo>
                  <a:lnTo>
                    <a:pt x="38976" y="101600"/>
                  </a:lnTo>
                  <a:lnTo>
                    <a:pt x="40759" y="101600"/>
                  </a:lnTo>
                  <a:lnTo>
                    <a:pt x="27900" y="76347"/>
                  </a:lnTo>
                  <a:lnTo>
                    <a:pt x="29058" y="76347"/>
                  </a:lnTo>
                  <a:lnTo>
                    <a:pt x="27072" y="71779"/>
                  </a:lnTo>
                  <a:lnTo>
                    <a:pt x="27008" y="71630"/>
                  </a:lnTo>
                  <a:lnTo>
                    <a:pt x="26925" y="71439"/>
                  </a:lnTo>
                  <a:lnTo>
                    <a:pt x="24587" y="67594"/>
                  </a:lnTo>
                  <a:close/>
                </a:path>
                <a:path w="996315" h="2222500">
                  <a:moveTo>
                    <a:pt x="57961" y="126003"/>
                  </a:moveTo>
                  <a:lnTo>
                    <a:pt x="58622" y="128244"/>
                  </a:lnTo>
                  <a:lnTo>
                    <a:pt x="58737" y="128622"/>
                  </a:lnTo>
                  <a:lnTo>
                    <a:pt x="58782" y="128771"/>
                  </a:lnTo>
                  <a:lnTo>
                    <a:pt x="59062" y="129178"/>
                  </a:lnTo>
                  <a:lnTo>
                    <a:pt x="58575" y="127012"/>
                  </a:lnTo>
                  <a:lnTo>
                    <a:pt x="57961" y="126003"/>
                  </a:lnTo>
                  <a:close/>
                </a:path>
                <a:path w="996315" h="2222500">
                  <a:moveTo>
                    <a:pt x="57951" y="127012"/>
                  </a:moveTo>
                  <a:lnTo>
                    <a:pt x="58045" y="127699"/>
                  </a:lnTo>
                  <a:lnTo>
                    <a:pt x="58420" y="128244"/>
                  </a:lnTo>
                  <a:lnTo>
                    <a:pt x="57951" y="127012"/>
                  </a:lnTo>
                  <a:close/>
                </a:path>
                <a:path w="996315" h="2222500">
                  <a:moveTo>
                    <a:pt x="60079" y="127012"/>
                  </a:moveTo>
                  <a:lnTo>
                    <a:pt x="59643" y="127012"/>
                  </a:lnTo>
                  <a:lnTo>
                    <a:pt x="60108" y="128244"/>
                  </a:lnTo>
                  <a:lnTo>
                    <a:pt x="60079" y="127012"/>
                  </a:lnTo>
                  <a:close/>
                </a:path>
                <a:path w="996315" h="2222500">
                  <a:moveTo>
                    <a:pt x="51454" y="115383"/>
                  </a:moveTo>
                  <a:lnTo>
                    <a:pt x="51688" y="116047"/>
                  </a:lnTo>
                  <a:lnTo>
                    <a:pt x="52265" y="117374"/>
                  </a:lnTo>
                  <a:lnTo>
                    <a:pt x="52761" y="118666"/>
                  </a:lnTo>
                  <a:lnTo>
                    <a:pt x="52845" y="118878"/>
                  </a:lnTo>
                  <a:lnTo>
                    <a:pt x="52921" y="119071"/>
                  </a:lnTo>
                  <a:lnTo>
                    <a:pt x="53002" y="119381"/>
                  </a:lnTo>
                  <a:lnTo>
                    <a:pt x="57461" y="126826"/>
                  </a:lnTo>
                  <a:lnTo>
                    <a:pt x="57572" y="127012"/>
                  </a:lnTo>
                  <a:lnTo>
                    <a:pt x="57941" y="127012"/>
                  </a:lnTo>
                  <a:lnTo>
                    <a:pt x="57874" y="126826"/>
                  </a:lnTo>
                  <a:lnTo>
                    <a:pt x="57778" y="126558"/>
                  </a:lnTo>
                  <a:lnTo>
                    <a:pt x="56473" y="123686"/>
                  </a:lnTo>
                  <a:lnTo>
                    <a:pt x="56351" y="123418"/>
                  </a:lnTo>
                  <a:lnTo>
                    <a:pt x="55333" y="121714"/>
                  </a:lnTo>
                  <a:lnTo>
                    <a:pt x="51454" y="115383"/>
                  </a:lnTo>
                  <a:close/>
                </a:path>
                <a:path w="996315" h="2222500">
                  <a:moveTo>
                    <a:pt x="52883" y="115383"/>
                  </a:moveTo>
                  <a:lnTo>
                    <a:pt x="53084" y="116047"/>
                  </a:lnTo>
                  <a:lnTo>
                    <a:pt x="55529" y="121567"/>
                  </a:lnTo>
                  <a:lnTo>
                    <a:pt x="56377" y="123418"/>
                  </a:lnTo>
                  <a:lnTo>
                    <a:pt x="57961" y="126003"/>
                  </a:lnTo>
                  <a:lnTo>
                    <a:pt x="56755" y="121714"/>
                  </a:lnTo>
                  <a:lnTo>
                    <a:pt x="56713" y="121567"/>
                  </a:lnTo>
                  <a:lnTo>
                    <a:pt x="52883" y="115383"/>
                  </a:lnTo>
                  <a:close/>
                </a:path>
                <a:path w="996315" h="2222500">
                  <a:moveTo>
                    <a:pt x="46405" y="101600"/>
                  </a:moveTo>
                  <a:lnTo>
                    <a:pt x="45766" y="101600"/>
                  </a:lnTo>
                  <a:lnTo>
                    <a:pt x="46586" y="104083"/>
                  </a:lnTo>
                  <a:lnTo>
                    <a:pt x="46659" y="104259"/>
                  </a:lnTo>
                  <a:lnTo>
                    <a:pt x="46740" y="104486"/>
                  </a:lnTo>
                  <a:lnTo>
                    <a:pt x="48473" y="108417"/>
                  </a:lnTo>
                  <a:lnTo>
                    <a:pt x="50778" y="113897"/>
                  </a:lnTo>
                  <a:lnTo>
                    <a:pt x="50855" y="114081"/>
                  </a:lnTo>
                  <a:lnTo>
                    <a:pt x="50974" y="114365"/>
                  </a:lnTo>
                  <a:lnTo>
                    <a:pt x="51128" y="114851"/>
                  </a:lnTo>
                  <a:lnTo>
                    <a:pt x="56377" y="123418"/>
                  </a:lnTo>
                  <a:lnTo>
                    <a:pt x="55594" y="121714"/>
                  </a:lnTo>
                  <a:lnTo>
                    <a:pt x="52554" y="114851"/>
                  </a:lnTo>
                  <a:lnTo>
                    <a:pt x="52319" y="114365"/>
                  </a:lnTo>
                  <a:lnTo>
                    <a:pt x="52129" y="114081"/>
                  </a:lnTo>
                  <a:lnTo>
                    <a:pt x="47867" y="103655"/>
                  </a:lnTo>
                  <a:lnTo>
                    <a:pt x="46405" y="101600"/>
                  </a:lnTo>
                  <a:close/>
                </a:path>
                <a:path w="996315" h="2222500">
                  <a:moveTo>
                    <a:pt x="50820" y="114365"/>
                  </a:moveTo>
                  <a:lnTo>
                    <a:pt x="50304" y="114365"/>
                  </a:lnTo>
                  <a:lnTo>
                    <a:pt x="50502" y="114851"/>
                  </a:lnTo>
                  <a:lnTo>
                    <a:pt x="50607" y="115383"/>
                  </a:lnTo>
                  <a:lnTo>
                    <a:pt x="52573" y="118666"/>
                  </a:lnTo>
                  <a:lnTo>
                    <a:pt x="52317" y="117742"/>
                  </a:lnTo>
                  <a:lnTo>
                    <a:pt x="50820" y="114365"/>
                  </a:lnTo>
                  <a:close/>
                </a:path>
                <a:path w="996315" h="2222500">
                  <a:moveTo>
                    <a:pt x="48070" y="108417"/>
                  </a:moveTo>
                  <a:lnTo>
                    <a:pt x="48426" y="109657"/>
                  </a:lnTo>
                  <a:lnTo>
                    <a:pt x="49825" y="113897"/>
                  </a:lnTo>
                  <a:lnTo>
                    <a:pt x="49886" y="114081"/>
                  </a:lnTo>
                  <a:lnTo>
                    <a:pt x="49997" y="114365"/>
                  </a:lnTo>
                  <a:lnTo>
                    <a:pt x="50607" y="115383"/>
                  </a:lnTo>
                  <a:lnTo>
                    <a:pt x="50502" y="114851"/>
                  </a:lnTo>
                  <a:lnTo>
                    <a:pt x="50304" y="114365"/>
                  </a:lnTo>
                  <a:lnTo>
                    <a:pt x="50820" y="114365"/>
                  </a:lnTo>
                  <a:lnTo>
                    <a:pt x="50049" y="112619"/>
                  </a:lnTo>
                  <a:lnTo>
                    <a:pt x="48070" y="108417"/>
                  </a:lnTo>
                  <a:close/>
                </a:path>
                <a:path w="996315" h="2222500">
                  <a:moveTo>
                    <a:pt x="40759" y="101600"/>
                  </a:moveTo>
                  <a:lnTo>
                    <a:pt x="38976" y="101600"/>
                  </a:lnTo>
                  <a:lnTo>
                    <a:pt x="44408" y="113049"/>
                  </a:lnTo>
                  <a:lnTo>
                    <a:pt x="45095" y="114365"/>
                  </a:lnTo>
                  <a:lnTo>
                    <a:pt x="45956" y="114365"/>
                  </a:lnTo>
                  <a:lnTo>
                    <a:pt x="44929" y="109788"/>
                  </a:lnTo>
                  <a:lnTo>
                    <a:pt x="40759" y="101600"/>
                  </a:lnTo>
                  <a:close/>
                </a:path>
                <a:path w="996315" h="2222500">
                  <a:moveTo>
                    <a:pt x="44247" y="106909"/>
                  </a:moveTo>
                  <a:lnTo>
                    <a:pt x="44898" y="109657"/>
                  </a:lnTo>
                  <a:lnTo>
                    <a:pt x="44929" y="109788"/>
                  </a:lnTo>
                  <a:lnTo>
                    <a:pt x="47259" y="114365"/>
                  </a:lnTo>
                  <a:lnTo>
                    <a:pt x="47717" y="114365"/>
                  </a:lnTo>
                  <a:lnTo>
                    <a:pt x="44247" y="106909"/>
                  </a:lnTo>
                  <a:close/>
                </a:path>
                <a:path w="996315" h="2222500">
                  <a:moveTo>
                    <a:pt x="44910" y="101600"/>
                  </a:moveTo>
                  <a:lnTo>
                    <a:pt x="42989" y="101600"/>
                  </a:lnTo>
                  <a:lnTo>
                    <a:pt x="48897" y="114365"/>
                  </a:lnTo>
                  <a:lnTo>
                    <a:pt x="49980" y="114365"/>
                  </a:lnTo>
                  <a:lnTo>
                    <a:pt x="48017" y="108417"/>
                  </a:lnTo>
                  <a:lnTo>
                    <a:pt x="47912" y="108100"/>
                  </a:lnTo>
                  <a:lnTo>
                    <a:pt x="44910" y="101600"/>
                  </a:lnTo>
                  <a:close/>
                </a:path>
                <a:path w="996315" h="2222500">
                  <a:moveTo>
                    <a:pt x="49985" y="101600"/>
                  </a:moveTo>
                  <a:lnTo>
                    <a:pt x="47282" y="101600"/>
                  </a:lnTo>
                  <a:lnTo>
                    <a:pt x="48080" y="103655"/>
                  </a:lnTo>
                  <a:lnTo>
                    <a:pt x="48188" y="104083"/>
                  </a:lnTo>
                  <a:lnTo>
                    <a:pt x="53664" y="111710"/>
                  </a:lnTo>
                  <a:lnTo>
                    <a:pt x="53005" y="109788"/>
                  </a:lnTo>
                  <a:lnTo>
                    <a:pt x="49985" y="101600"/>
                  </a:lnTo>
                  <a:close/>
                </a:path>
                <a:path w="996315" h="2222500">
                  <a:moveTo>
                    <a:pt x="47525" y="106909"/>
                  </a:moveTo>
                  <a:lnTo>
                    <a:pt x="47921" y="108100"/>
                  </a:lnTo>
                  <a:lnTo>
                    <a:pt x="48070" y="108417"/>
                  </a:lnTo>
                  <a:lnTo>
                    <a:pt x="48051" y="108100"/>
                  </a:lnTo>
                  <a:lnTo>
                    <a:pt x="47525" y="106909"/>
                  </a:lnTo>
                  <a:close/>
                </a:path>
                <a:path w="996315" h="2222500">
                  <a:moveTo>
                    <a:pt x="39563" y="88900"/>
                  </a:moveTo>
                  <a:lnTo>
                    <a:pt x="39029" y="88900"/>
                  </a:lnTo>
                  <a:lnTo>
                    <a:pt x="47921" y="108100"/>
                  </a:lnTo>
                  <a:lnTo>
                    <a:pt x="47266" y="106143"/>
                  </a:lnTo>
                  <a:lnTo>
                    <a:pt x="47040" y="105813"/>
                  </a:lnTo>
                  <a:lnTo>
                    <a:pt x="39563" y="88900"/>
                  </a:lnTo>
                  <a:close/>
                </a:path>
                <a:path w="996315" h="2222500">
                  <a:moveTo>
                    <a:pt x="47881" y="103655"/>
                  </a:moveTo>
                  <a:lnTo>
                    <a:pt x="49681" y="108100"/>
                  </a:lnTo>
                  <a:lnTo>
                    <a:pt x="49343" y="106909"/>
                  </a:lnTo>
                  <a:lnTo>
                    <a:pt x="48403" y="104486"/>
                  </a:lnTo>
                  <a:lnTo>
                    <a:pt x="48314" y="104259"/>
                  </a:lnTo>
                  <a:lnTo>
                    <a:pt x="48246" y="104083"/>
                  </a:lnTo>
                  <a:lnTo>
                    <a:pt x="47881" y="103655"/>
                  </a:lnTo>
                  <a:close/>
                </a:path>
                <a:path w="996315" h="2222500">
                  <a:moveTo>
                    <a:pt x="33216" y="76347"/>
                  </a:moveTo>
                  <a:lnTo>
                    <a:pt x="32712" y="76347"/>
                  </a:lnTo>
                  <a:lnTo>
                    <a:pt x="33870" y="83967"/>
                  </a:lnTo>
                  <a:lnTo>
                    <a:pt x="35864" y="88900"/>
                  </a:lnTo>
                  <a:lnTo>
                    <a:pt x="44247" y="106909"/>
                  </a:lnTo>
                  <a:lnTo>
                    <a:pt x="42989" y="101600"/>
                  </a:lnTo>
                  <a:lnTo>
                    <a:pt x="44910" y="101600"/>
                  </a:lnTo>
                  <a:lnTo>
                    <a:pt x="39029" y="88900"/>
                  </a:lnTo>
                  <a:lnTo>
                    <a:pt x="37677" y="88900"/>
                  </a:lnTo>
                  <a:lnTo>
                    <a:pt x="35025" y="80254"/>
                  </a:lnTo>
                  <a:lnTo>
                    <a:pt x="34944" y="79990"/>
                  </a:lnTo>
                  <a:lnTo>
                    <a:pt x="34145" y="78354"/>
                  </a:lnTo>
                  <a:lnTo>
                    <a:pt x="33216" y="76347"/>
                  </a:lnTo>
                  <a:close/>
                </a:path>
                <a:path w="996315" h="2222500">
                  <a:moveTo>
                    <a:pt x="33230" y="73785"/>
                  </a:moveTo>
                  <a:lnTo>
                    <a:pt x="33526" y="75242"/>
                  </a:lnTo>
                  <a:lnTo>
                    <a:pt x="47040" y="105813"/>
                  </a:lnTo>
                  <a:lnTo>
                    <a:pt x="46609" y="104486"/>
                  </a:lnTo>
                  <a:lnTo>
                    <a:pt x="44691" y="99837"/>
                  </a:lnTo>
                  <a:lnTo>
                    <a:pt x="39884" y="88900"/>
                  </a:lnTo>
                  <a:lnTo>
                    <a:pt x="33946" y="75242"/>
                  </a:lnTo>
                  <a:lnTo>
                    <a:pt x="33230" y="73785"/>
                  </a:lnTo>
                  <a:close/>
                </a:path>
                <a:path w="996315" h="2222500">
                  <a:moveTo>
                    <a:pt x="47282" y="101600"/>
                  </a:moveTo>
                  <a:lnTo>
                    <a:pt x="47026" y="101600"/>
                  </a:lnTo>
                  <a:lnTo>
                    <a:pt x="47881" y="103655"/>
                  </a:lnTo>
                  <a:lnTo>
                    <a:pt x="48188" y="104083"/>
                  </a:lnTo>
                  <a:lnTo>
                    <a:pt x="48080" y="103655"/>
                  </a:lnTo>
                  <a:lnTo>
                    <a:pt x="47282" y="101600"/>
                  </a:lnTo>
                  <a:close/>
                </a:path>
                <a:path w="996315" h="2222500">
                  <a:moveTo>
                    <a:pt x="36768" y="80254"/>
                  </a:moveTo>
                  <a:lnTo>
                    <a:pt x="37760" y="82749"/>
                  </a:lnTo>
                  <a:lnTo>
                    <a:pt x="40327" y="88900"/>
                  </a:lnTo>
                  <a:lnTo>
                    <a:pt x="46409" y="103655"/>
                  </a:lnTo>
                  <a:lnTo>
                    <a:pt x="45766" y="101600"/>
                  </a:lnTo>
                  <a:lnTo>
                    <a:pt x="47026" y="101600"/>
                  </a:lnTo>
                  <a:lnTo>
                    <a:pt x="42978" y="88900"/>
                  </a:lnTo>
                  <a:lnTo>
                    <a:pt x="41859" y="88900"/>
                  </a:lnTo>
                  <a:lnTo>
                    <a:pt x="36768" y="80254"/>
                  </a:lnTo>
                  <a:close/>
                </a:path>
                <a:path w="996315" h="2222500">
                  <a:moveTo>
                    <a:pt x="47026" y="101600"/>
                  </a:moveTo>
                  <a:lnTo>
                    <a:pt x="46405" y="101600"/>
                  </a:lnTo>
                  <a:lnTo>
                    <a:pt x="47881" y="103655"/>
                  </a:lnTo>
                  <a:lnTo>
                    <a:pt x="47026" y="101600"/>
                  </a:lnTo>
                  <a:close/>
                </a:path>
                <a:path w="996315" h="2222500">
                  <a:moveTo>
                    <a:pt x="32710" y="91112"/>
                  </a:moveTo>
                  <a:lnTo>
                    <a:pt x="35699" y="101600"/>
                  </a:lnTo>
                  <a:lnTo>
                    <a:pt x="34914" y="95908"/>
                  </a:lnTo>
                  <a:lnTo>
                    <a:pt x="34893" y="95759"/>
                  </a:lnTo>
                  <a:lnTo>
                    <a:pt x="32710" y="91112"/>
                  </a:lnTo>
                  <a:close/>
                </a:path>
                <a:path w="996315" h="2222500">
                  <a:moveTo>
                    <a:pt x="34963" y="95908"/>
                  </a:moveTo>
                  <a:lnTo>
                    <a:pt x="35456" y="99837"/>
                  </a:lnTo>
                  <a:lnTo>
                    <a:pt x="35699" y="101600"/>
                  </a:lnTo>
                  <a:lnTo>
                    <a:pt x="37305" y="101600"/>
                  </a:lnTo>
                  <a:lnTo>
                    <a:pt x="34963" y="95908"/>
                  </a:lnTo>
                  <a:close/>
                </a:path>
                <a:path w="996315" h="2222500">
                  <a:moveTo>
                    <a:pt x="40327" y="88900"/>
                  </a:moveTo>
                  <a:lnTo>
                    <a:pt x="39884" y="88900"/>
                  </a:lnTo>
                  <a:lnTo>
                    <a:pt x="45468" y="101600"/>
                  </a:lnTo>
                  <a:lnTo>
                    <a:pt x="44835" y="99837"/>
                  </a:lnTo>
                  <a:lnTo>
                    <a:pt x="40327" y="88900"/>
                  </a:lnTo>
                  <a:close/>
                </a:path>
                <a:path w="996315" h="2222500">
                  <a:moveTo>
                    <a:pt x="32080" y="88900"/>
                  </a:moveTo>
                  <a:lnTo>
                    <a:pt x="32710" y="91112"/>
                  </a:lnTo>
                  <a:lnTo>
                    <a:pt x="34893" y="95759"/>
                  </a:lnTo>
                  <a:lnTo>
                    <a:pt x="32080" y="88900"/>
                  </a:lnTo>
                  <a:close/>
                </a:path>
                <a:path w="996315" h="2222500">
                  <a:moveTo>
                    <a:pt x="37332" y="85235"/>
                  </a:moveTo>
                  <a:lnTo>
                    <a:pt x="38846" y="88900"/>
                  </a:lnTo>
                  <a:lnTo>
                    <a:pt x="39029" y="88900"/>
                  </a:lnTo>
                  <a:lnTo>
                    <a:pt x="37332" y="85235"/>
                  </a:lnTo>
                  <a:close/>
                </a:path>
                <a:path w="996315" h="2222500">
                  <a:moveTo>
                    <a:pt x="33378" y="82749"/>
                  </a:moveTo>
                  <a:lnTo>
                    <a:pt x="34554" y="88575"/>
                  </a:lnTo>
                  <a:lnTo>
                    <a:pt x="33870" y="83967"/>
                  </a:lnTo>
                  <a:lnTo>
                    <a:pt x="33378" y="82749"/>
                  </a:lnTo>
                  <a:close/>
                </a:path>
                <a:path w="996315" h="2222500">
                  <a:moveTo>
                    <a:pt x="32712" y="76347"/>
                  </a:moveTo>
                  <a:lnTo>
                    <a:pt x="32085" y="76347"/>
                  </a:lnTo>
                  <a:lnTo>
                    <a:pt x="33378" y="82749"/>
                  </a:lnTo>
                  <a:lnTo>
                    <a:pt x="33870" y="83967"/>
                  </a:lnTo>
                  <a:lnTo>
                    <a:pt x="32712" y="76347"/>
                  </a:lnTo>
                  <a:close/>
                </a:path>
                <a:path w="996315" h="2222500">
                  <a:moveTo>
                    <a:pt x="31392" y="72408"/>
                  </a:moveTo>
                  <a:lnTo>
                    <a:pt x="31488" y="73785"/>
                  </a:lnTo>
                  <a:lnTo>
                    <a:pt x="32356" y="79990"/>
                  </a:lnTo>
                  <a:lnTo>
                    <a:pt x="32369" y="80254"/>
                  </a:lnTo>
                  <a:lnTo>
                    <a:pt x="33378" y="82749"/>
                  </a:lnTo>
                  <a:lnTo>
                    <a:pt x="32085" y="76347"/>
                  </a:lnTo>
                  <a:lnTo>
                    <a:pt x="33216" y="76347"/>
                  </a:lnTo>
                  <a:lnTo>
                    <a:pt x="31392" y="72408"/>
                  </a:lnTo>
                  <a:close/>
                </a:path>
                <a:path w="996315" h="2222500">
                  <a:moveTo>
                    <a:pt x="34481" y="78354"/>
                  </a:moveTo>
                  <a:lnTo>
                    <a:pt x="34903" y="79990"/>
                  </a:lnTo>
                  <a:lnTo>
                    <a:pt x="36181" y="82749"/>
                  </a:lnTo>
                  <a:lnTo>
                    <a:pt x="35268" y="80254"/>
                  </a:lnTo>
                  <a:lnTo>
                    <a:pt x="34481" y="78354"/>
                  </a:lnTo>
                  <a:close/>
                </a:path>
                <a:path w="996315" h="2222500">
                  <a:moveTo>
                    <a:pt x="21489" y="54110"/>
                  </a:moveTo>
                  <a:lnTo>
                    <a:pt x="23843" y="60243"/>
                  </a:lnTo>
                  <a:lnTo>
                    <a:pt x="25633" y="63595"/>
                  </a:lnTo>
                  <a:lnTo>
                    <a:pt x="32262" y="79990"/>
                  </a:lnTo>
                  <a:lnTo>
                    <a:pt x="32073" y="78354"/>
                  </a:lnTo>
                  <a:lnTo>
                    <a:pt x="31397" y="73785"/>
                  </a:lnTo>
                  <a:lnTo>
                    <a:pt x="31309" y="73187"/>
                  </a:lnTo>
                  <a:lnTo>
                    <a:pt x="31194" y="72408"/>
                  </a:lnTo>
                  <a:lnTo>
                    <a:pt x="31073" y="71630"/>
                  </a:lnTo>
                  <a:lnTo>
                    <a:pt x="30943" y="71439"/>
                  </a:lnTo>
                  <a:lnTo>
                    <a:pt x="27311" y="63595"/>
                  </a:lnTo>
                  <a:lnTo>
                    <a:pt x="28369" y="63595"/>
                  </a:lnTo>
                  <a:lnTo>
                    <a:pt x="28242" y="63289"/>
                  </a:lnTo>
                  <a:lnTo>
                    <a:pt x="27402" y="61545"/>
                  </a:lnTo>
                  <a:lnTo>
                    <a:pt x="26457" y="60475"/>
                  </a:lnTo>
                  <a:lnTo>
                    <a:pt x="21489" y="54110"/>
                  </a:lnTo>
                  <a:close/>
                </a:path>
                <a:path w="996315" h="2222500">
                  <a:moveTo>
                    <a:pt x="30924" y="69758"/>
                  </a:moveTo>
                  <a:lnTo>
                    <a:pt x="31159" y="71439"/>
                  </a:lnTo>
                  <a:lnTo>
                    <a:pt x="31101" y="71779"/>
                  </a:lnTo>
                  <a:lnTo>
                    <a:pt x="34903" y="79990"/>
                  </a:lnTo>
                  <a:lnTo>
                    <a:pt x="34442" y="78354"/>
                  </a:lnTo>
                  <a:lnTo>
                    <a:pt x="34331" y="77990"/>
                  </a:lnTo>
                  <a:lnTo>
                    <a:pt x="30924" y="69758"/>
                  </a:lnTo>
                  <a:close/>
                </a:path>
                <a:path w="996315" h="2222500">
                  <a:moveTo>
                    <a:pt x="31858" y="68609"/>
                  </a:moveTo>
                  <a:lnTo>
                    <a:pt x="31905" y="69170"/>
                  </a:lnTo>
                  <a:lnTo>
                    <a:pt x="32511" y="71439"/>
                  </a:lnTo>
                  <a:lnTo>
                    <a:pt x="32601" y="71779"/>
                  </a:lnTo>
                  <a:lnTo>
                    <a:pt x="32689" y="72108"/>
                  </a:lnTo>
                  <a:lnTo>
                    <a:pt x="32769" y="72408"/>
                  </a:lnTo>
                  <a:lnTo>
                    <a:pt x="32857" y="72737"/>
                  </a:lnTo>
                  <a:lnTo>
                    <a:pt x="33921" y="75242"/>
                  </a:lnTo>
                  <a:lnTo>
                    <a:pt x="34468" y="76347"/>
                  </a:lnTo>
                  <a:lnTo>
                    <a:pt x="36613" y="79990"/>
                  </a:lnTo>
                  <a:lnTo>
                    <a:pt x="31858" y="68609"/>
                  </a:lnTo>
                  <a:close/>
                </a:path>
                <a:path w="996315" h="2222500">
                  <a:moveTo>
                    <a:pt x="30842" y="69170"/>
                  </a:moveTo>
                  <a:lnTo>
                    <a:pt x="30924" y="69758"/>
                  </a:lnTo>
                  <a:lnTo>
                    <a:pt x="34331" y="77990"/>
                  </a:lnTo>
                  <a:lnTo>
                    <a:pt x="33827" y="76347"/>
                  </a:lnTo>
                  <a:lnTo>
                    <a:pt x="33526" y="75242"/>
                  </a:lnTo>
                  <a:lnTo>
                    <a:pt x="30842" y="69170"/>
                  </a:lnTo>
                  <a:close/>
                </a:path>
                <a:path w="996315" h="2222500">
                  <a:moveTo>
                    <a:pt x="26179" y="68071"/>
                  </a:moveTo>
                  <a:lnTo>
                    <a:pt x="26266" y="68609"/>
                  </a:lnTo>
                  <a:lnTo>
                    <a:pt x="27330" y="71439"/>
                  </a:lnTo>
                  <a:lnTo>
                    <a:pt x="27402" y="71630"/>
                  </a:lnTo>
                  <a:lnTo>
                    <a:pt x="27458" y="71779"/>
                  </a:lnTo>
                  <a:lnTo>
                    <a:pt x="27582" y="72108"/>
                  </a:lnTo>
                  <a:lnTo>
                    <a:pt x="27694" y="72408"/>
                  </a:lnTo>
                  <a:lnTo>
                    <a:pt x="27714" y="72737"/>
                  </a:lnTo>
                  <a:lnTo>
                    <a:pt x="29909" y="76347"/>
                  </a:lnTo>
                  <a:lnTo>
                    <a:pt x="30234" y="76347"/>
                  </a:lnTo>
                  <a:lnTo>
                    <a:pt x="26179" y="68071"/>
                  </a:lnTo>
                  <a:close/>
                </a:path>
                <a:path w="996315" h="2222500">
                  <a:moveTo>
                    <a:pt x="30916" y="68921"/>
                  </a:moveTo>
                  <a:lnTo>
                    <a:pt x="30842" y="69170"/>
                  </a:lnTo>
                  <a:lnTo>
                    <a:pt x="33526" y="75242"/>
                  </a:lnTo>
                  <a:lnTo>
                    <a:pt x="33137" y="73785"/>
                  </a:lnTo>
                  <a:lnTo>
                    <a:pt x="33023" y="73360"/>
                  </a:lnTo>
                  <a:lnTo>
                    <a:pt x="32977" y="73187"/>
                  </a:lnTo>
                  <a:lnTo>
                    <a:pt x="32733" y="72737"/>
                  </a:lnTo>
                  <a:lnTo>
                    <a:pt x="31035" y="69170"/>
                  </a:lnTo>
                  <a:lnTo>
                    <a:pt x="30916" y="68921"/>
                  </a:lnTo>
                  <a:close/>
                </a:path>
                <a:path w="996315" h="2222500">
                  <a:moveTo>
                    <a:pt x="27514" y="72408"/>
                  </a:moveTo>
                  <a:lnTo>
                    <a:pt x="27844" y="73187"/>
                  </a:lnTo>
                  <a:lnTo>
                    <a:pt x="27917" y="73360"/>
                  </a:lnTo>
                  <a:lnTo>
                    <a:pt x="27987" y="73187"/>
                  </a:lnTo>
                  <a:lnTo>
                    <a:pt x="27818" y="72737"/>
                  </a:lnTo>
                  <a:lnTo>
                    <a:pt x="27514" y="72408"/>
                  </a:lnTo>
                  <a:close/>
                </a:path>
                <a:path w="996315" h="2222500">
                  <a:moveTo>
                    <a:pt x="30621" y="67594"/>
                  </a:moveTo>
                  <a:lnTo>
                    <a:pt x="30688" y="68071"/>
                  </a:lnTo>
                  <a:lnTo>
                    <a:pt x="30768" y="68609"/>
                  </a:lnTo>
                  <a:lnTo>
                    <a:pt x="32733" y="72737"/>
                  </a:lnTo>
                  <a:lnTo>
                    <a:pt x="32714" y="72408"/>
                  </a:lnTo>
                  <a:lnTo>
                    <a:pt x="30621" y="67594"/>
                  </a:lnTo>
                  <a:close/>
                </a:path>
                <a:path w="996315" h="2222500">
                  <a:moveTo>
                    <a:pt x="30382" y="65073"/>
                  </a:moveTo>
                  <a:lnTo>
                    <a:pt x="30451" y="66381"/>
                  </a:lnTo>
                  <a:lnTo>
                    <a:pt x="30546" y="67061"/>
                  </a:lnTo>
                  <a:lnTo>
                    <a:pt x="30621" y="67594"/>
                  </a:lnTo>
                  <a:lnTo>
                    <a:pt x="32583" y="72108"/>
                  </a:lnTo>
                  <a:lnTo>
                    <a:pt x="32511" y="71439"/>
                  </a:lnTo>
                  <a:lnTo>
                    <a:pt x="31484" y="67594"/>
                  </a:lnTo>
                  <a:lnTo>
                    <a:pt x="31365" y="67427"/>
                  </a:lnTo>
                  <a:lnTo>
                    <a:pt x="30382" y="65073"/>
                  </a:lnTo>
                  <a:close/>
                </a:path>
                <a:path w="996315" h="2222500">
                  <a:moveTo>
                    <a:pt x="24039" y="64217"/>
                  </a:moveTo>
                  <a:lnTo>
                    <a:pt x="23984" y="64673"/>
                  </a:lnTo>
                  <a:lnTo>
                    <a:pt x="26925" y="71439"/>
                  </a:lnTo>
                  <a:lnTo>
                    <a:pt x="27041" y="71630"/>
                  </a:lnTo>
                  <a:lnTo>
                    <a:pt x="27131" y="71779"/>
                  </a:lnTo>
                  <a:lnTo>
                    <a:pt x="27103" y="71439"/>
                  </a:lnTo>
                  <a:lnTo>
                    <a:pt x="24039" y="64217"/>
                  </a:lnTo>
                  <a:close/>
                </a:path>
                <a:path w="996315" h="2222500">
                  <a:moveTo>
                    <a:pt x="31038" y="71439"/>
                  </a:moveTo>
                  <a:lnTo>
                    <a:pt x="31101" y="71779"/>
                  </a:lnTo>
                  <a:lnTo>
                    <a:pt x="31186" y="71630"/>
                  </a:lnTo>
                  <a:lnTo>
                    <a:pt x="31038" y="71439"/>
                  </a:lnTo>
                  <a:close/>
                </a:path>
                <a:path w="996315" h="2222500">
                  <a:moveTo>
                    <a:pt x="24158" y="65073"/>
                  </a:moveTo>
                  <a:lnTo>
                    <a:pt x="24340" y="66381"/>
                  </a:lnTo>
                  <a:lnTo>
                    <a:pt x="24434" y="67061"/>
                  </a:lnTo>
                  <a:lnTo>
                    <a:pt x="24485" y="67427"/>
                  </a:lnTo>
                  <a:lnTo>
                    <a:pt x="26925" y="71439"/>
                  </a:lnTo>
                  <a:lnTo>
                    <a:pt x="24158" y="65073"/>
                  </a:lnTo>
                  <a:close/>
                </a:path>
                <a:path w="996315" h="2222500">
                  <a:moveTo>
                    <a:pt x="28369" y="63595"/>
                  </a:moveTo>
                  <a:lnTo>
                    <a:pt x="27311" y="63595"/>
                  </a:lnTo>
                  <a:lnTo>
                    <a:pt x="30943" y="71439"/>
                  </a:lnTo>
                  <a:lnTo>
                    <a:pt x="30731" y="69758"/>
                  </a:lnTo>
                  <a:lnTo>
                    <a:pt x="30623" y="69170"/>
                  </a:lnTo>
                  <a:lnTo>
                    <a:pt x="30577" y="68921"/>
                  </a:lnTo>
                  <a:lnTo>
                    <a:pt x="28369" y="63595"/>
                  </a:lnTo>
                  <a:close/>
                </a:path>
                <a:path w="996315" h="2222500">
                  <a:moveTo>
                    <a:pt x="30680" y="69170"/>
                  </a:moveTo>
                  <a:lnTo>
                    <a:pt x="30731" y="69758"/>
                  </a:lnTo>
                  <a:lnTo>
                    <a:pt x="31038" y="71439"/>
                  </a:lnTo>
                  <a:lnTo>
                    <a:pt x="30924" y="69758"/>
                  </a:lnTo>
                  <a:lnTo>
                    <a:pt x="30680" y="69170"/>
                  </a:lnTo>
                  <a:close/>
                </a:path>
                <a:path w="996315" h="2222500">
                  <a:moveTo>
                    <a:pt x="30594" y="68609"/>
                  </a:moveTo>
                  <a:lnTo>
                    <a:pt x="30680" y="69170"/>
                  </a:lnTo>
                  <a:lnTo>
                    <a:pt x="30924" y="69758"/>
                  </a:lnTo>
                  <a:lnTo>
                    <a:pt x="30842" y="69170"/>
                  </a:lnTo>
                  <a:lnTo>
                    <a:pt x="30594" y="68609"/>
                  </a:lnTo>
                  <a:close/>
                </a:path>
                <a:path w="996315" h="2222500">
                  <a:moveTo>
                    <a:pt x="30512" y="68071"/>
                  </a:moveTo>
                  <a:lnTo>
                    <a:pt x="30594" y="68609"/>
                  </a:lnTo>
                  <a:lnTo>
                    <a:pt x="30732" y="68921"/>
                  </a:lnTo>
                  <a:lnTo>
                    <a:pt x="30732" y="68386"/>
                  </a:lnTo>
                  <a:lnTo>
                    <a:pt x="30512" y="68071"/>
                  </a:lnTo>
                  <a:close/>
                </a:path>
                <a:path w="996315" h="2222500">
                  <a:moveTo>
                    <a:pt x="30145" y="67594"/>
                  </a:moveTo>
                  <a:lnTo>
                    <a:pt x="30225" y="68071"/>
                  </a:lnTo>
                  <a:lnTo>
                    <a:pt x="30355" y="68386"/>
                  </a:lnTo>
                  <a:lnTo>
                    <a:pt x="30448" y="68609"/>
                  </a:lnTo>
                  <a:lnTo>
                    <a:pt x="30495" y="68386"/>
                  </a:lnTo>
                  <a:lnTo>
                    <a:pt x="30145" y="67594"/>
                  </a:lnTo>
                  <a:close/>
                </a:path>
                <a:path w="996315" h="2222500">
                  <a:moveTo>
                    <a:pt x="30389" y="67061"/>
                  </a:moveTo>
                  <a:lnTo>
                    <a:pt x="30285" y="67594"/>
                  </a:lnTo>
                  <a:lnTo>
                    <a:pt x="30662" y="68386"/>
                  </a:lnTo>
                  <a:lnTo>
                    <a:pt x="30548" y="67427"/>
                  </a:lnTo>
                  <a:lnTo>
                    <a:pt x="30389" y="67061"/>
                  </a:lnTo>
                  <a:close/>
                </a:path>
                <a:path w="996315" h="2222500">
                  <a:moveTo>
                    <a:pt x="30031" y="67061"/>
                  </a:moveTo>
                  <a:lnTo>
                    <a:pt x="30145" y="67594"/>
                  </a:lnTo>
                  <a:lnTo>
                    <a:pt x="30356" y="68071"/>
                  </a:lnTo>
                  <a:lnTo>
                    <a:pt x="30396" y="67594"/>
                  </a:lnTo>
                  <a:lnTo>
                    <a:pt x="30206" y="67427"/>
                  </a:lnTo>
                  <a:lnTo>
                    <a:pt x="30031" y="67061"/>
                  </a:lnTo>
                  <a:close/>
                </a:path>
                <a:path w="996315" h="2222500">
                  <a:moveTo>
                    <a:pt x="27576" y="61908"/>
                  </a:moveTo>
                  <a:lnTo>
                    <a:pt x="30206" y="67427"/>
                  </a:lnTo>
                  <a:lnTo>
                    <a:pt x="30285" y="67594"/>
                  </a:lnTo>
                  <a:lnTo>
                    <a:pt x="30357" y="67061"/>
                  </a:lnTo>
                  <a:lnTo>
                    <a:pt x="30093" y="66381"/>
                  </a:lnTo>
                  <a:lnTo>
                    <a:pt x="28882" y="63595"/>
                  </a:lnTo>
                  <a:lnTo>
                    <a:pt x="28673" y="63289"/>
                  </a:lnTo>
                  <a:lnTo>
                    <a:pt x="27576" y="61908"/>
                  </a:lnTo>
                  <a:close/>
                </a:path>
                <a:path w="996315" h="2222500">
                  <a:moveTo>
                    <a:pt x="18103" y="50843"/>
                  </a:moveTo>
                  <a:lnTo>
                    <a:pt x="18226" y="51555"/>
                  </a:lnTo>
                  <a:lnTo>
                    <a:pt x="22029" y="63289"/>
                  </a:lnTo>
                  <a:lnTo>
                    <a:pt x="22155" y="63595"/>
                  </a:lnTo>
                  <a:lnTo>
                    <a:pt x="24485" y="67427"/>
                  </a:lnTo>
                  <a:lnTo>
                    <a:pt x="24158" y="65073"/>
                  </a:lnTo>
                  <a:lnTo>
                    <a:pt x="24102" y="64673"/>
                  </a:lnTo>
                  <a:lnTo>
                    <a:pt x="23786" y="64217"/>
                  </a:lnTo>
                  <a:lnTo>
                    <a:pt x="23515" y="63595"/>
                  </a:lnTo>
                  <a:lnTo>
                    <a:pt x="22358" y="63595"/>
                  </a:lnTo>
                  <a:lnTo>
                    <a:pt x="20295" y="56010"/>
                  </a:lnTo>
                  <a:lnTo>
                    <a:pt x="18103" y="50843"/>
                  </a:lnTo>
                  <a:close/>
                </a:path>
                <a:path w="996315" h="2222500">
                  <a:moveTo>
                    <a:pt x="30061" y="63595"/>
                  </a:moveTo>
                  <a:lnTo>
                    <a:pt x="29773" y="63595"/>
                  </a:lnTo>
                  <a:lnTo>
                    <a:pt x="29910" y="63943"/>
                  </a:lnTo>
                  <a:lnTo>
                    <a:pt x="30265" y="66381"/>
                  </a:lnTo>
                  <a:lnTo>
                    <a:pt x="30389" y="67061"/>
                  </a:lnTo>
                  <a:lnTo>
                    <a:pt x="30548" y="67427"/>
                  </a:lnTo>
                  <a:lnTo>
                    <a:pt x="30451" y="66381"/>
                  </a:lnTo>
                  <a:lnTo>
                    <a:pt x="30268" y="65073"/>
                  </a:lnTo>
                  <a:lnTo>
                    <a:pt x="30148" y="64217"/>
                  </a:lnTo>
                  <a:lnTo>
                    <a:pt x="29910" y="63943"/>
                  </a:lnTo>
                  <a:lnTo>
                    <a:pt x="30110" y="63943"/>
                  </a:lnTo>
                  <a:lnTo>
                    <a:pt x="30061" y="63595"/>
                  </a:lnTo>
                  <a:close/>
                </a:path>
                <a:path w="996315" h="2222500">
                  <a:moveTo>
                    <a:pt x="30416" y="63595"/>
                  </a:moveTo>
                  <a:lnTo>
                    <a:pt x="30061" y="63595"/>
                  </a:lnTo>
                  <a:lnTo>
                    <a:pt x="30025" y="64217"/>
                  </a:lnTo>
                  <a:lnTo>
                    <a:pt x="31365" y="67427"/>
                  </a:lnTo>
                  <a:lnTo>
                    <a:pt x="31341" y="67061"/>
                  </a:lnTo>
                  <a:lnTo>
                    <a:pt x="30811" y="65073"/>
                  </a:lnTo>
                  <a:lnTo>
                    <a:pt x="30704" y="64673"/>
                  </a:lnTo>
                  <a:lnTo>
                    <a:pt x="30582" y="64217"/>
                  </a:lnTo>
                  <a:lnTo>
                    <a:pt x="30509" y="63943"/>
                  </a:lnTo>
                  <a:lnTo>
                    <a:pt x="30416" y="63595"/>
                  </a:lnTo>
                  <a:close/>
                </a:path>
                <a:path w="996315" h="2222500">
                  <a:moveTo>
                    <a:pt x="63" y="0"/>
                  </a:moveTo>
                  <a:lnTo>
                    <a:pt x="4161" y="12700"/>
                  </a:lnTo>
                  <a:lnTo>
                    <a:pt x="27576" y="61908"/>
                  </a:lnTo>
                  <a:lnTo>
                    <a:pt x="28673" y="63289"/>
                  </a:lnTo>
                  <a:lnTo>
                    <a:pt x="28882" y="63595"/>
                  </a:lnTo>
                  <a:lnTo>
                    <a:pt x="30389" y="67061"/>
                  </a:lnTo>
                  <a:lnTo>
                    <a:pt x="30265" y="66381"/>
                  </a:lnTo>
                  <a:lnTo>
                    <a:pt x="30074" y="65073"/>
                  </a:lnTo>
                  <a:lnTo>
                    <a:pt x="29949" y="64217"/>
                  </a:lnTo>
                  <a:lnTo>
                    <a:pt x="29858" y="63595"/>
                  </a:lnTo>
                  <a:lnTo>
                    <a:pt x="29619" y="63289"/>
                  </a:lnTo>
                  <a:lnTo>
                    <a:pt x="10516" y="25400"/>
                  </a:lnTo>
                  <a:lnTo>
                    <a:pt x="63" y="0"/>
                  </a:lnTo>
                  <a:close/>
                </a:path>
                <a:path w="996315" h="2222500">
                  <a:moveTo>
                    <a:pt x="24319" y="63595"/>
                  </a:moveTo>
                  <a:lnTo>
                    <a:pt x="23986" y="63595"/>
                  </a:lnTo>
                  <a:lnTo>
                    <a:pt x="25351" y="66381"/>
                  </a:lnTo>
                  <a:lnTo>
                    <a:pt x="24901" y="65073"/>
                  </a:lnTo>
                  <a:lnTo>
                    <a:pt x="24319" y="63595"/>
                  </a:lnTo>
                  <a:close/>
                </a:path>
                <a:path w="996315" h="2222500">
                  <a:moveTo>
                    <a:pt x="23952" y="63595"/>
                  </a:moveTo>
                  <a:lnTo>
                    <a:pt x="23775" y="63595"/>
                  </a:lnTo>
                  <a:lnTo>
                    <a:pt x="23922" y="63943"/>
                  </a:lnTo>
                  <a:lnTo>
                    <a:pt x="23952" y="63595"/>
                  </a:lnTo>
                  <a:close/>
                </a:path>
                <a:path w="996315" h="2222500">
                  <a:moveTo>
                    <a:pt x="20295" y="56010"/>
                  </a:moveTo>
                  <a:lnTo>
                    <a:pt x="22275" y="63289"/>
                  </a:lnTo>
                  <a:lnTo>
                    <a:pt x="22358" y="63595"/>
                  </a:lnTo>
                  <a:lnTo>
                    <a:pt x="23514" y="63595"/>
                  </a:lnTo>
                  <a:lnTo>
                    <a:pt x="20295" y="56010"/>
                  </a:lnTo>
                  <a:close/>
                </a:path>
                <a:path w="996315" h="2222500">
                  <a:moveTo>
                    <a:pt x="19426" y="52433"/>
                  </a:moveTo>
                  <a:lnTo>
                    <a:pt x="19779" y="54110"/>
                  </a:lnTo>
                  <a:lnTo>
                    <a:pt x="20193" y="55635"/>
                  </a:lnTo>
                  <a:lnTo>
                    <a:pt x="20295" y="56010"/>
                  </a:lnTo>
                  <a:lnTo>
                    <a:pt x="23514" y="63595"/>
                  </a:lnTo>
                  <a:lnTo>
                    <a:pt x="23772" y="63595"/>
                  </a:lnTo>
                  <a:lnTo>
                    <a:pt x="19426" y="52433"/>
                  </a:lnTo>
                  <a:close/>
                </a:path>
                <a:path w="996315" h="2222500">
                  <a:moveTo>
                    <a:pt x="21566" y="56010"/>
                  </a:moveTo>
                  <a:lnTo>
                    <a:pt x="23074" y="60243"/>
                  </a:lnTo>
                  <a:lnTo>
                    <a:pt x="24204" y="63289"/>
                  </a:lnTo>
                  <a:lnTo>
                    <a:pt x="24317" y="63595"/>
                  </a:lnTo>
                  <a:lnTo>
                    <a:pt x="25183" y="63595"/>
                  </a:lnTo>
                  <a:lnTo>
                    <a:pt x="23968" y="60475"/>
                  </a:lnTo>
                  <a:lnTo>
                    <a:pt x="23877" y="60243"/>
                  </a:lnTo>
                  <a:lnTo>
                    <a:pt x="21566" y="56010"/>
                  </a:lnTo>
                  <a:close/>
                </a:path>
                <a:path w="996315" h="2222500">
                  <a:moveTo>
                    <a:pt x="13808" y="40722"/>
                  </a:moveTo>
                  <a:lnTo>
                    <a:pt x="13785" y="41209"/>
                  </a:lnTo>
                  <a:lnTo>
                    <a:pt x="15395" y="50527"/>
                  </a:lnTo>
                  <a:lnTo>
                    <a:pt x="15636" y="51244"/>
                  </a:lnTo>
                  <a:lnTo>
                    <a:pt x="21300" y="63289"/>
                  </a:lnTo>
                  <a:lnTo>
                    <a:pt x="20904" y="61908"/>
                  </a:lnTo>
                  <a:lnTo>
                    <a:pt x="17734" y="51716"/>
                  </a:lnTo>
                  <a:lnTo>
                    <a:pt x="16186" y="46327"/>
                  </a:lnTo>
                  <a:lnTo>
                    <a:pt x="13808" y="40722"/>
                  </a:lnTo>
                  <a:close/>
                </a:path>
                <a:path w="996315" h="2222500">
                  <a:moveTo>
                    <a:pt x="18804" y="50527"/>
                  </a:moveTo>
                  <a:lnTo>
                    <a:pt x="18786" y="50843"/>
                  </a:lnTo>
                  <a:lnTo>
                    <a:pt x="21079" y="55104"/>
                  </a:lnTo>
                  <a:lnTo>
                    <a:pt x="20799" y="54110"/>
                  </a:lnTo>
                  <a:lnTo>
                    <a:pt x="20176" y="52433"/>
                  </a:lnTo>
                  <a:lnTo>
                    <a:pt x="18931" y="50843"/>
                  </a:lnTo>
                  <a:lnTo>
                    <a:pt x="18804" y="50527"/>
                  </a:lnTo>
                  <a:close/>
                </a:path>
                <a:path w="996315" h="2222500">
                  <a:moveTo>
                    <a:pt x="17716" y="46327"/>
                  </a:moveTo>
                  <a:lnTo>
                    <a:pt x="18600" y="49776"/>
                  </a:lnTo>
                  <a:lnTo>
                    <a:pt x="18684" y="50527"/>
                  </a:lnTo>
                  <a:lnTo>
                    <a:pt x="18931" y="50843"/>
                  </a:lnTo>
                  <a:lnTo>
                    <a:pt x="19586" y="50843"/>
                  </a:lnTo>
                  <a:lnTo>
                    <a:pt x="20176" y="52433"/>
                  </a:lnTo>
                  <a:lnTo>
                    <a:pt x="21489" y="54110"/>
                  </a:lnTo>
                  <a:lnTo>
                    <a:pt x="20217" y="50843"/>
                  </a:lnTo>
                  <a:lnTo>
                    <a:pt x="17716" y="46327"/>
                  </a:lnTo>
                  <a:close/>
                </a:path>
                <a:path w="996315" h="2222500">
                  <a:moveTo>
                    <a:pt x="16186" y="46327"/>
                  </a:moveTo>
                  <a:lnTo>
                    <a:pt x="17372" y="50527"/>
                  </a:lnTo>
                  <a:lnTo>
                    <a:pt x="17462" y="50843"/>
                  </a:lnTo>
                  <a:lnTo>
                    <a:pt x="17996" y="50843"/>
                  </a:lnTo>
                  <a:lnTo>
                    <a:pt x="17650" y="49776"/>
                  </a:lnTo>
                  <a:lnTo>
                    <a:pt x="16186" y="46327"/>
                  </a:lnTo>
                  <a:close/>
                </a:path>
                <a:path w="996315" h="2222500">
                  <a:moveTo>
                    <a:pt x="14874" y="41209"/>
                  </a:moveTo>
                  <a:lnTo>
                    <a:pt x="17650" y="49776"/>
                  </a:lnTo>
                  <a:lnTo>
                    <a:pt x="18103" y="50843"/>
                  </a:lnTo>
                  <a:lnTo>
                    <a:pt x="18786" y="50843"/>
                  </a:lnTo>
                  <a:lnTo>
                    <a:pt x="18391" y="49776"/>
                  </a:lnTo>
                  <a:lnTo>
                    <a:pt x="15482" y="42304"/>
                  </a:lnTo>
                  <a:lnTo>
                    <a:pt x="14874" y="41209"/>
                  </a:lnTo>
                  <a:close/>
                </a:path>
                <a:path w="996315" h="2222500">
                  <a:moveTo>
                    <a:pt x="11538" y="35373"/>
                  </a:moveTo>
                  <a:lnTo>
                    <a:pt x="15257" y="49776"/>
                  </a:lnTo>
                  <a:lnTo>
                    <a:pt x="13785" y="41209"/>
                  </a:lnTo>
                  <a:lnTo>
                    <a:pt x="13702" y="40722"/>
                  </a:lnTo>
                  <a:lnTo>
                    <a:pt x="13630" y="40304"/>
                  </a:lnTo>
                  <a:lnTo>
                    <a:pt x="11538" y="35373"/>
                  </a:lnTo>
                  <a:close/>
                </a:path>
                <a:path w="996315" h="2222500">
                  <a:moveTo>
                    <a:pt x="13421" y="38639"/>
                  </a:moveTo>
                  <a:lnTo>
                    <a:pt x="13470" y="39365"/>
                  </a:lnTo>
                  <a:lnTo>
                    <a:pt x="13630" y="40304"/>
                  </a:lnTo>
                  <a:lnTo>
                    <a:pt x="16105" y="46136"/>
                  </a:lnTo>
                  <a:lnTo>
                    <a:pt x="14604" y="40722"/>
                  </a:lnTo>
                  <a:lnTo>
                    <a:pt x="14485" y="40304"/>
                  </a:lnTo>
                  <a:lnTo>
                    <a:pt x="13850" y="39365"/>
                  </a:lnTo>
                  <a:lnTo>
                    <a:pt x="13421" y="38639"/>
                  </a:lnTo>
                  <a:close/>
                </a:path>
                <a:path w="996315" h="2222500">
                  <a:moveTo>
                    <a:pt x="15436" y="38140"/>
                  </a:moveTo>
                  <a:lnTo>
                    <a:pt x="13866" y="38140"/>
                  </a:lnTo>
                  <a:lnTo>
                    <a:pt x="14166" y="39025"/>
                  </a:lnTo>
                  <a:lnTo>
                    <a:pt x="15399" y="42097"/>
                  </a:lnTo>
                  <a:lnTo>
                    <a:pt x="15482" y="42304"/>
                  </a:lnTo>
                  <a:lnTo>
                    <a:pt x="17610" y="46136"/>
                  </a:lnTo>
                  <a:lnTo>
                    <a:pt x="15769" y="39365"/>
                  </a:lnTo>
                  <a:lnTo>
                    <a:pt x="15676" y="39025"/>
                  </a:lnTo>
                  <a:lnTo>
                    <a:pt x="15571" y="38639"/>
                  </a:lnTo>
                  <a:lnTo>
                    <a:pt x="15524" y="38466"/>
                  </a:lnTo>
                  <a:lnTo>
                    <a:pt x="15436" y="38140"/>
                  </a:lnTo>
                  <a:close/>
                </a:path>
                <a:path w="996315" h="2222500">
                  <a:moveTo>
                    <a:pt x="14276" y="39365"/>
                  </a:moveTo>
                  <a:lnTo>
                    <a:pt x="14371" y="40304"/>
                  </a:lnTo>
                  <a:lnTo>
                    <a:pt x="14604" y="40722"/>
                  </a:lnTo>
                  <a:lnTo>
                    <a:pt x="14581" y="40304"/>
                  </a:lnTo>
                  <a:lnTo>
                    <a:pt x="14276" y="39365"/>
                  </a:lnTo>
                  <a:close/>
                </a:path>
                <a:path w="996315" h="2222500">
                  <a:moveTo>
                    <a:pt x="11197" y="33702"/>
                  </a:moveTo>
                  <a:lnTo>
                    <a:pt x="13171" y="38140"/>
                  </a:lnTo>
                  <a:lnTo>
                    <a:pt x="13820" y="38140"/>
                  </a:lnTo>
                  <a:lnTo>
                    <a:pt x="13574" y="37510"/>
                  </a:lnTo>
                  <a:lnTo>
                    <a:pt x="12211" y="35373"/>
                  </a:lnTo>
                  <a:lnTo>
                    <a:pt x="11197" y="33702"/>
                  </a:lnTo>
                  <a:close/>
                </a:path>
                <a:path w="996315" h="2222500">
                  <a:moveTo>
                    <a:pt x="9973" y="31685"/>
                  </a:moveTo>
                  <a:lnTo>
                    <a:pt x="11538" y="35373"/>
                  </a:lnTo>
                  <a:lnTo>
                    <a:pt x="11106" y="33702"/>
                  </a:lnTo>
                  <a:lnTo>
                    <a:pt x="11039" y="33442"/>
                  </a:lnTo>
                  <a:lnTo>
                    <a:pt x="9973" y="31685"/>
                  </a:lnTo>
                  <a:close/>
                </a:path>
                <a:path w="996315" h="2222500">
                  <a:moveTo>
                    <a:pt x="3371" y="12700"/>
                  </a:moveTo>
                  <a:lnTo>
                    <a:pt x="1358" y="12700"/>
                  </a:lnTo>
                  <a:lnTo>
                    <a:pt x="10811" y="33067"/>
                  </a:lnTo>
                  <a:lnTo>
                    <a:pt x="10995" y="33270"/>
                  </a:lnTo>
                  <a:lnTo>
                    <a:pt x="8963" y="25400"/>
                  </a:lnTo>
                  <a:lnTo>
                    <a:pt x="3371" y="12700"/>
                  </a:lnTo>
                  <a:close/>
                </a:path>
                <a:path w="996315" h="2222500">
                  <a:moveTo>
                    <a:pt x="0" y="12700"/>
                  </a:moveTo>
                  <a:lnTo>
                    <a:pt x="6157" y="25400"/>
                  </a:lnTo>
                  <a:lnTo>
                    <a:pt x="9973" y="31685"/>
                  </a:lnTo>
                  <a:lnTo>
                    <a:pt x="7305" y="254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2676" y="5222354"/>
              <a:ext cx="121170" cy="132448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7374928" y="5391861"/>
              <a:ext cx="1102360" cy="415925"/>
            </a:xfrm>
            <a:custGeom>
              <a:avLst/>
              <a:gdLst/>
              <a:ahLst/>
              <a:cxnLst/>
              <a:rect l="l" t="t" r="r" b="b"/>
              <a:pathLst>
                <a:path w="1102359" h="415925">
                  <a:moveTo>
                    <a:pt x="811098" y="0"/>
                  </a:moveTo>
                  <a:lnTo>
                    <a:pt x="291211" y="0"/>
                  </a:lnTo>
                  <a:lnTo>
                    <a:pt x="234681" y="186"/>
                  </a:lnTo>
                  <a:lnTo>
                    <a:pt x="189093" y="1495"/>
                  </a:lnTo>
                  <a:lnTo>
                    <a:pt x="124485" y="11963"/>
                  </a:lnTo>
                  <a:lnTo>
                    <a:pt x="87522" y="30216"/>
                  </a:lnTo>
                  <a:lnTo>
                    <a:pt x="55756" y="55746"/>
                  </a:lnTo>
                  <a:lnTo>
                    <a:pt x="30223" y="87515"/>
                  </a:lnTo>
                  <a:lnTo>
                    <a:pt x="11963" y="124485"/>
                  </a:lnTo>
                  <a:lnTo>
                    <a:pt x="2852" y="164062"/>
                  </a:lnTo>
                  <a:lnTo>
                    <a:pt x="0" y="207665"/>
                  </a:lnTo>
                  <a:lnTo>
                    <a:pt x="695" y="228595"/>
                  </a:lnTo>
                  <a:lnTo>
                    <a:pt x="6574" y="272935"/>
                  </a:lnTo>
                  <a:lnTo>
                    <a:pt x="30223" y="327814"/>
                  </a:lnTo>
                  <a:lnTo>
                    <a:pt x="55756" y="359581"/>
                  </a:lnTo>
                  <a:lnTo>
                    <a:pt x="87522" y="385112"/>
                  </a:lnTo>
                  <a:lnTo>
                    <a:pt x="124485" y="403369"/>
                  </a:lnTo>
                  <a:lnTo>
                    <a:pt x="189093" y="413837"/>
                  </a:lnTo>
                  <a:lnTo>
                    <a:pt x="234681" y="415146"/>
                  </a:lnTo>
                  <a:lnTo>
                    <a:pt x="291211" y="415333"/>
                  </a:lnTo>
                  <a:lnTo>
                    <a:pt x="811098" y="415333"/>
                  </a:lnTo>
                  <a:lnTo>
                    <a:pt x="867627" y="415146"/>
                  </a:lnTo>
                  <a:lnTo>
                    <a:pt x="913215" y="413837"/>
                  </a:lnTo>
                  <a:lnTo>
                    <a:pt x="977823" y="403369"/>
                  </a:lnTo>
                  <a:lnTo>
                    <a:pt x="1014786" y="385112"/>
                  </a:lnTo>
                  <a:lnTo>
                    <a:pt x="1046553" y="359581"/>
                  </a:lnTo>
                  <a:lnTo>
                    <a:pt x="1072085" y="327814"/>
                  </a:lnTo>
                  <a:lnTo>
                    <a:pt x="1090345" y="290847"/>
                  </a:lnTo>
                  <a:lnTo>
                    <a:pt x="1099456" y="251268"/>
                  </a:lnTo>
                  <a:lnTo>
                    <a:pt x="1102309" y="207665"/>
                  </a:lnTo>
                  <a:lnTo>
                    <a:pt x="1101613" y="186735"/>
                  </a:lnTo>
                  <a:lnTo>
                    <a:pt x="1095735" y="142396"/>
                  </a:lnTo>
                  <a:lnTo>
                    <a:pt x="1072085" y="87515"/>
                  </a:lnTo>
                  <a:lnTo>
                    <a:pt x="1046553" y="55746"/>
                  </a:lnTo>
                  <a:lnTo>
                    <a:pt x="1014786" y="30216"/>
                  </a:lnTo>
                  <a:lnTo>
                    <a:pt x="977823" y="11963"/>
                  </a:lnTo>
                  <a:lnTo>
                    <a:pt x="913215" y="1495"/>
                  </a:lnTo>
                  <a:lnTo>
                    <a:pt x="867627" y="186"/>
                  </a:lnTo>
                  <a:lnTo>
                    <a:pt x="811098" y="0"/>
                  </a:lnTo>
                  <a:close/>
                </a:path>
              </a:pathLst>
            </a:custGeom>
            <a:solidFill>
              <a:srgbClr val="AAFF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374928" y="5391861"/>
              <a:ext cx="1102360" cy="415925"/>
            </a:xfrm>
            <a:custGeom>
              <a:avLst/>
              <a:gdLst/>
              <a:ahLst/>
              <a:cxnLst/>
              <a:rect l="l" t="t" r="r" b="b"/>
              <a:pathLst>
                <a:path w="1102359" h="415925">
                  <a:moveTo>
                    <a:pt x="291211" y="0"/>
                  </a:moveTo>
                  <a:lnTo>
                    <a:pt x="811089" y="0"/>
                  </a:lnTo>
                  <a:lnTo>
                    <a:pt x="867619" y="186"/>
                  </a:lnTo>
                  <a:lnTo>
                    <a:pt x="913208" y="1495"/>
                  </a:lnTo>
                  <a:lnTo>
                    <a:pt x="977814" y="11962"/>
                  </a:lnTo>
                  <a:lnTo>
                    <a:pt x="1014781" y="30220"/>
                  </a:lnTo>
                  <a:lnTo>
                    <a:pt x="1046548" y="55751"/>
                  </a:lnTo>
                  <a:lnTo>
                    <a:pt x="1072079" y="87518"/>
                  </a:lnTo>
                  <a:lnTo>
                    <a:pt x="1090336" y="124485"/>
                  </a:lnTo>
                  <a:lnTo>
                    <a:pt x="1099447" y="164063"/>
                  </a:lnTo>
                  <a:lnTo>
                    <a:pt x="1102300" y="207667"/>
                  </a:lnTo>
                  <a:lnTo>
                    <a:pt x="1101604" y="228598"/>
                  </a:lnTo>
                  <a:lnTo>
                    <a:pt x="1095726" y="272937"/>
                  </a:lnTo>
                  <a:lnTo>
                    <a:pt x="1072079" y="327817"/>
                  </a:lnTo>
                  <a:lnTo>
                    <a:pt x="1046548" y="359584"/>
                  </a:lnTo>
                  <a:lnTo>
                    <a:pt x="1014781" y="385114"/>
                  </a:lnTo>
                  <a:lnTo>
                    <a:pt x="977814" y="403372"/>
                  </a:lnTo>
                  <a:lnTo>
                    <a:pt x="913208" y="413840"/>
                  </a:lnTo>
                  <a:lnTo>
                    <a:pt x="867619" y="415148"/>
                  </a:lnTo>
                  <a:lnTo>
                    <a:pt x="811089" y="415335"/>
                  </a:lnTo>
                  <a:lnTo>
                    <a:pt x="291211" y="415335"/>
                  </a:lnTo>
                  <a:lnTo>
                    <a:pt x="234680" y="415148"/>
                  </a:lnTo>
                  <a:lnTo>
                    <a:pt x="189091" y="413840"/>
                  </a:lnTo>
                  <a:lnTo>
                    <a:pt x="124485" y="403372"/>
                  </a:lnTo>
                  <a:lnTo>
                    <a:pt x="87518" y="385114"/>
                  </a:lnTo>
                  <a:lnTo>
                    <a:pt x="55751" y="359584"/>
                  </a:lnTo>
                  <a:lnTo>
                    <a:pt x="30220" y="327817"/>
                  </a:lnTo>
                  <a:lnTo>
                    <a:pt x="11962" y="290850"/>
                  </a:lnTo>
                  <a:lnTo>
                    <a:pt x="2852" y="251271"/>
                  </a:lnTo>
                  <a:lnTo>
                    <a:pt x="0" y="207667"/>
                  </a:lnTo>
                  <a:lnTo>
                    <a:pt x="695" y="186737"/>
                  </a:lnTo>
                  <a:lnTo>
                    <a:pt x="6573" y="142397"/>
                  </a:lnTo>
                  <a:lnTo>
                    <a:pt x="30220" y="87518"/>
                  </a:lnTo>
                  <a:lnTo>
                    <a:pt x="55751" y="55751"/>
                  </a:lnTo>
                  <a:lnTo>
                    <a:pt x="87518" y="30220"/>
                  </a:lnTo>
                  <a:lnTo>
                    <a:pt x="124485" y="11962"/>
                  </a:lnTo>
                  <a:lnTo>
                    <a:pt x="189091" y="1495"/>
                  </a:lnTo>
                  <a:lnTo>
                    <a:pt x="234680" y="186"/>
                  </a:lnTo>
                  <a:lnTo>
                    <a:pt x="291211" y="0"/>
                  </a:lnTo>
                  <a:close/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4929213" y="4313059"/>
            <a:ext cx="23876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535353"/>
                </a:solidFill>
                <a:latin typeface="Trebuchet MS"/>
                <a:cs typeface="Trebuchet MS"/>
              </a:rPr>
              <a:t>3w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091978" y="3744696"/>
            <a:ext cx="23876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535353"/>
                </a:solidFill>
                <a:latin typeface="Trebuchet MS"/>
                <a:cs typeface="Trebuchet MS"/>
              </a:rPr>
              <a:t>3w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823999" y="5512286"/>
            <a:ext cx="2063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4B4A4B"/>
                </a:solidFill>
                <a:latin typeface="Trebuchet MS"/>
                <a:cs typeface="Trebuchet MS"/>
              </a:rPr>
              <a:t>:83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6422415" y="2962478"/>
            <a:ext cx="1384935" cy="2419985"/>
            <a:chOff x="6422415" y="2962478"/>
            <a:chExt cx="1384935" cy="2419985"/>
          </a:xfrm>
        </p:grpSpPr>
        <p:sp>
          <p:nvSpPr>
            <p:cNvPr id="32" name="object 32" descr=""/>
            <p:cNvSpPr/>
            <p:nvPr/>
          </p:nvSpPr>
          <p:spPr>
            <a:xfrm>
              <a:off x="6422415" y="2962478"/>
              <a:ext cx="1328420" cy="2324100"/>
            </a:xfrm>
            <a:custGeom>
              <a:avLst/>
              <a:gdLst/>
              <a:ahLst/>
              <a:cxnLst/>
              <a:rect l="l" t="t" r="r" b="b"/>
              <a:pathLst>
                <a:path w="1328420" h="2324100">
                  <a:moveTo>
                    <a:pt x="826010" y="1434472"/>
                  </a:moveTo>
                  <a:lnTo>
                    <a:pt x="804213" y="1434472"/>
                  </a:lnTo>
                  <a:lnTo>
                    <a:pt x="809320" y="1447800"/>
                  </a:lnTo>
                  <a:lnTo>
                    <a:pt x="808721" y="1447800"/>
                  </a:lnTo>
                  <a:lnTo>
                    <a:pt x="812938" y="1460500"/>
                  </a:lnTo>
                  <a:lnTo>
                    <a:pt x="817054" y="1460500"/>
                  </a:lnTo>
                  <a:lnTo>
                    <a:pt x="823444" y="1473200"/>
                  </a:lnTo>
                  <a:lnTo>
                    <a:pt x="838998" y="1498600"/>
                  </a:lnTo>
                  <a:lnTo>
                    <a:pt x="853121" y="1524000"/>
                  </a:lnTo>
                  <a:lnTo>
                    <a:pt x="855218" y="1524000"/>
                  </a:lnTo>
                  <a:lnTo>
                    <a:pt x="866302" y="1549400"/>
                  </a:lnTo>
                  <a:lnTo>
                    <a:pt x="880854" y="1574800"/>
                  </a:lnTo>
                  <a:lnTo>
                    <a:pt x="894799" y="1600200"/>
                  </a:lnTo>
                  <a:lnTo>
                    <a:pt x="904062" y="1612900"/>
                  </a:lnTo>
                  <a:lnTo>
                    <a:pt x="915051" y="1638300"/>
                  </a:lnTo>
                  <a:lnTo>
                    <a:pt x="925826" y="1651000"/>
                  </a:lnTo>
                  <a:lnTo>
                    <a:pt x="936416" y="1676400"/>
                  </a:lnTo>
                  <a:lnTo>
                    <a:pt x="946848" y="1689100"/>
                  </a:lnTo>
                  <a:lnTo>
                    <a:pt x="967414" y="1727200"/>
                  </a:lnTo>
                  <a:lnTo>
                    <a:pt x="987839" y="1765300"/>
                  </a:lnTo>
                  <a:lnTo>
                    <a:pt x="1008418" y="1803400"/>
                  </a:lnTo>
                  <a:lnTo>
                    <a:pt x="1029449" y="1828800"/>
                  </a:lnTo>
                  <a:lnTo>
                    <a:pt x="1088139" y="1930400"/>
                  </a:lnTo>
                  <a:lnTo>
                    <a:pt x="1105678" y="1968500"/>
                  </a:lnTo>
                  <a:lnTo>
                    <a:pt x="1123213" y="1993900"/>
                  </a:lnTo>
                  <a:lnTo>
                    <a:pt x="1146048" y="2032000"/>
                  </a:lnTo>
                  <a:lnTo>
                    <a:pt x="1203510" y="2133600"/>
                  </a:lnTo>
                  <a:lnTo>
                    <a:pt x="1261516" y="2235200"/>
                  </a:lnTo>
                  <a:lnTo>
                    <a:pt x="1278178" y="2260600"/>
                  </a:lnTo>
                  <a:lnTo>
                    <a:pt x="1294433" y="2286000"/>
                  </a:lnTo>
                  <a:lnTo>
                    <a:pt x="1308920" y="2311400"/>
                  </a:lnTo>
                  <a:lnTo>
                    <a:pt x="1320285" y="2324100"/>
                  </a:lnTo>
                  <a:lnTo>
                    <a:pt x="1327930" y="2324100"/>
                  </a:lnTo>
                  <a:lnTo>
                    <a:pt x="1324178" y="2311400"/>
                  </a:lnTo>
                  <a:lnTo>
                    <a:pt x="1320526" y="2298700"/>
                  </a:lnTo>
                  <a:lnTo>
                    <a:pt x="1314984" y="2298700"/>
                  </a:lnTo>
                  <a:lnTo>
                    <a:pt x="1308731" y="2286000"/>
                  </a:lnTo>
                  <a:lnTo>
                    <a:pt x="1302943" y="2273300"/>
                  </a:lnTo>
                  <a:lnTo>
                    <a:pt x="1289025" y="2247900"/>
                  </a:lnTo>
                  <a:lnTo>
                    <a:pt x="1276869" y="2222500"/>
                  </a:lnTo>
                  <a:lnTo>
                    <a:pt x="1259718" y="2197100"/>
                  </a:lnTo>
                  <a:lnTo>
                    <a:pt x="1230820" y="2146300"/>
                  </a:lnTo>
                  <a:lnTo>
                    <a:pt x="1210946" y="2108200"/>
                  </a:lnTo>
                  <a:lnTo>
                    <a:pt x="1191263" y="2070100"/>
                  </a:lnTo>
                  <a:lnTo>
                    <a:pt x="1161783" y="2019300"/>
                  </a:lnTo>
                  <a:lnTo>
                    <a:pt x="1134726" y="1968500"/>
                  </a:lnTo>
                  <a:lnTo>
                    <a:pt x="1116811" y="1943100"/>
                  </a:lnTo>
                  <a:lnTo>
                    <a:pt x="1101838" y="1917700"/>
                  </a:lnTo>
                  <a:lnTo>
                    <a:pt x="1083607" y="1879600"/>
                  </a:lnTo>
                  <a:lnTo>
                    <a:pt x="1055916" y="1841500"/>
                  </a:lnTo>
                  <a:lnTo>
                    <a:pt x="1043749" y="1816100"/>
                  </a:lnTo>
                  <a:lnTo>
                    <a:pt x="1021513" y="1778000"/>
                  </a:lnTo>
                  <a:lnTo>
                    <a:pt x="988872" y="1714500"/>
                  </a:lnTo>
                  <a:lnTo>
                    <a:pt x="962767" y="1676400"/>
                  </a:lnTo>
                  <a:lnTo>
                    <a:pt x="930357" y="1612900"/>
                  </a:lnTo>
                  <a:lnTo>
                    <a:pt x="898211" y="1562100"/>
                  </a:lnTo>
                  <a:lnTo>
                    <a:pt x="872898" y="1511300"/>
                  </a:lnTo>
                  <a:lnTo>
                    <a:pt x="860983" y="1498600"/>
                  </a:lnTo>
                  <a:lnTo>
                    <a:pt x="852063" y="1473200"/>
                  </a:lnTo>
                  <a:lnTo>
                    <a:pt x="834158" y="1447800"/>
                  </a:lnTo>
                  <a:lnTo>
                    <a:pt x="809320" y="1447800"/>
                  </a:lnTo>
                  <a:lnTo>
                    <a:pt x="806450" y="1441083"/>
                  </a:lnTo>
                  <a:lnTo>
                    <a:pt x="830052" y="1441083"/>
                  </a:lnTo>
                  <a:lnTo>
                    <a:pt x="826010" y="1434472"/>
                  </a:lnTo>
                  <a:close/>
                </a:path>
                <a:path w="1328420" h="2324100">
                  <a:moveTo>
                    <a:pt x="673547" y="1211407"/>
                  </a:moveTo>
                  <a:lnTo>
                    <a:pt x="697382" y="1257300"/>
                  </a:lnTo>
                  <a:lnTo>
                    <a:pt x="714219" y="1282700"/>
                  </a:lnTo>
                  <a:lnTo>
                    <a:pt x="731940" y="1308100"/>
                  </a:lnTo>
                  <a:lnTo>
                    <a:pt x="750083" y="1346200"/>
                  </a:lnTo>
                  <a:lnTo>
                    <a:pt x="768184" y="1371600"/>
                  </a:lnTo>
                  <a:lnTo>
                    <a:pt x="789597" y="1409700"/>
                  </a:lnTo>
                  <a:lnTo>
                    <a:pt x="799552" y="1435108"/>
                  </a:lnTo>
                  <a:lnTo>
                    <a:pt x="803896" y="1435108"/>
                  </a:lnTo>
                  <a:lnTo>
                    <a:pt x="806450" y="1441083"/>
                  </a:lnTo>
                  <a:lnTo>
                    <a:pt x="804213" y="1434472"/>
                  </a:lnTo>
                  <a:lnTo>
                    <a:pt x="826010" y="1434472"/>
                  </a:lnTo>
                  <a:lnTo>
                    <a:pt x="810866" y="1409700"/>
                  </a:lnTo>
                  <a:lnTo>
                    <a:pt x="785787" y="1358900"/>
                  </a:lnTo>
                  <a:lnTo>
                    <a:pt x="769301" y="1333500"/>
                  </a:lnTo>
                  <a:lnTo>
                    <a:pt x="750917" y="1295400"/>
                  </a:lnTo>
                  <a:lnTo>
                    <a:pt x="713974" y="1231900"/>
                  </a:lnTo>
                  <a:lnTo>
                    <a:pt x="685190" y="1231900"/>
                  </a:lnTo>
                  <a:lnTo>
                    <a:pt x="673547" y="1211407"/>
                  </a:lnTo>
                  <a:close/>
                </a:path>
                <a:path w="1328420" h="2324100">
                  <a:moveTo>
                    <a:pt x="619499" y="1111437"/>
                  </a:moveTo>
                  <a:lnTo>
                    <a:pt x="651211" y="1168400"/>
                  </a:lnTo>
                  <a:lnTo>
                    <a:pt x="667530" y="1199821"/>
                  </a:lnTo>
                  <a:lnTo>
                    <a:pt x="672477" y="1206500"/>
                  </a:lnTo>
                  <a:lnTo>
                    <a:pt x="685190" y="1231900"/>
                  </a:lnTo>
                  <a:lnTo>
                    <a:pt x="712443" y="1231900"/>
                  </a:lnTo>
                  <a:lnTo>
                    <a:pt x="706582" y="1219194"/>
                  </a:lnTo>
                  <a:lnTo>
                    <a:pt x="699012" y="1206500"/>
                  </a:lnTo>
                  <a:lnTo>
                    <a:pt x="695365" y="1206500"/>
                  </a:lnTo>
                  <a:lnTo>
                    <a:pt x="691031" y="1195501"/>
                  </a:lnTo>
                  <a:lnTo>
                    <a:pt x="671283" y="1168400"/>
                  </a:lnTo>
                  <a:lnTo>
                    <a:pt x="652018" y="1168400"/>
                  </a:lnTo>
                  <a:lnTo>
                    <a:pt x="626071" y="1121744"/>
                  </a:lnTo>
                  <a:lnTo>
                    <a:pt x="619499" y="1111437"/>
                  </a:lnTo>
                  <a:close/>
                </a:path>
                <a:path w="1328420" h="2324100">
                  <a:moveTo>
                    <a:pt x="706926" y="1219786"/>
                  </a:moveTo>
                  <a:lnTo>
                    <a:pt x="712443" y="1231900"/>
                  </a:lnTo>
                  <a:lnTo>
                    <a:pt x="713974" y="1231900"/>
                  </a:lnTo>
                  <a:lnTo>
                    <a:pt x="706926" y="1219786"/>
                  </a:lnTo>
                  <a:close/>
                </a:path>
                <a:path w="1328420" h="2324100">
                  <a:moveTo>
                    <a:pt x="665105" y="1196547"/>
                  </a:moveTo>
                  <a:lnTo>
                    <a:pt x="673547" y="1211407"/>
                  </a:lnTo>
                  <a:lnTo>
                    <a:pt x="667530" y="1199821"/>
                  </a:lnTo>
                  <a:lnTo>
                    <a:pt x="665105" y="1196547"/>
                  </a:lnTo>
                  <a:close/>
                </a:path>
                <a:path w="1328420" h="2324100">
                  <a:moveTo>
                    <a:pt x="687785" y="1187262"/>
                  </a:moveTo>
                  <a:lnTo>
                    <a:pt x="691031" y="1195501"/>
                  </a:lnTo>
                  <a:lnTo>
                    <a:pt x="698869" y="1206257"/>
                  </a:lnTo>
                  <a:lnTo>
                    <a:pt x="691511" y="1193800"/>
                  </a:lnTo>
                  <a:lnTo>
                    <a:pt x="687785" y="1187262"/>
                  </a:lnTo>
                  <a:close/>
                </a:path>
                <a:path w="1328420" h="2324100">
                  <a:moveTo>
                    <a:pt x="663544" y="1193800"/>
                  </a:moveTo>
                  <a:lnTo>
                    <a:pt x="663070" y="1193800"/>
                  </a:lnTo>
                  <a:lnTo>
                    <a:pt x="665105" y="1196547"/>
                  </a:lnTo>
                  <a:lnTo>
                    <a:pt x="663544" y="1193800"/>
                  </a:lnTo>
                  <a:close/>
                </a:path>
                <a:path w="1328420" h="2324100">
                  <a:moveTo>
                    <a:pt x="671015" y="1158444"/>
                  </a:moveTo>
                  <a:lnTo>
                    <a:pt x="671162" y="1163887"/>
                  </a:lnTo>
                  <a:lnTo>
                    <a:pt x="671283" y="1168400"/>
                  </a:lnTo>
                  <a:lnTo>
                    <a:pt x="691031" y="1195501"/>
                  </a:lnTo>
                  <a:lnTo>
                    <a:pt x="687785" y="1187262"/>
                  </a:lnTo>
                  <a:lnTo>
                    <a:pt x="674460" y="1163887"/>
                  </a:lnTo>
                  <a:lnTo>
                    <a:pt x="671015" y="1158444"/>
                  </a:lnTo>
                  <a:close/>
                </a:path>
                <a:path w="1328420" h="2324100">
                  <a:moveTo>
                    <a:pt x="674460" y="1163887"/>
                  </a:moveTo>
                  <a:lnTo>
                    <a:pt x="687785" y="1187262"/>
                  </a:lnTo>
                  <a:lnTo>
                    <a:pt x="685357" y="1181100"/>
                  </a:lnTo>
                  <a:lnTo>
                    <a:pt x="674460" y="1163887"/>
                  </a:lnTo>
                  <a:close/>
                </a:path>
                <a:path w="1328420" h="2324100">
                  <a:moveTo>
                    <a:pt x="548018" y="952500"/>
                  </a:moveTo>
                  <a:lnTo>
                    <a:pt x="530161" y="952500"/>
                  </a:lnTo>
                  <a:lnTo>
                    <a:pt x="547970" y="985562"/>
                  </a:lnTo>
                  <a:lnTo>
                    <a:pt x="566367" y="1016000"/>
                  </a:lnTo>
                  <a:lnTo>
                    <a:pt x="617280" y="1107450"/>
                  </a:lnTo>
                  <a:lnTo>
                    <a:pt x="623872" y="1117789"/>
                  </a:lnTo>
                  <a:lnTo>
                    <a:pt x="626071" y="1121744"/>
                  </a:lnTo>
                  <a:lnTo>
                    <a:pt x="631527" y="1130300"/>
                  </a:lnTo>
                  <a:lnTo>
                    <a:pt x="652018" y="1168400"/>
                  </a:lnTo>
                  <a:lnTo>
                    <a:pt x="671283" y="1168400"/>
                  </a:lnTo>
                  <a:lnTo>
                    <a:pt x="671015" y="1158444"/>
                  </a:lnTo>
                  <a:lnTo>
                    <a:pt x="669277" y="1155700"/>
                  </a:lnTo>
                  <a:lnTo>
                    <a:pt x="667613" y="1155700"/>
                  </a:lnTo>
                  <a:lnTo>
                    <a:pt x="661238" y="1143000"/>
                  </a:lnTo>
                  <a:lnTo>
                    <a:pt x="659345" y="1143000"/>
                  </a:lnTo>
                  <a:lnTo>
                    <a:pt x="652493" y="1130300"/>
                  </a:lnTo>
                  <a:lnTo>
                    <a:pt x="651179" y="1130300"/>
                  </a:lnTo>
                  <a:lnTo>
                    <a:pt x="645791" y="1117789"/>
                  </a:lnTo>
                  <a:lnTo>
                    <a:pt x="644812" y="1117789"/>
                  </a:lnTo>
                  <a:lnTo>
                    <a:pt x="642045" y="1113036"/>
                  </a:lnTo>
                  <a:lnTo>
                    <a:pt x="635616" y="1105050"/>
                  </a:lnTo>
                  <a:lnTo>
                    <a:pt x="635495" y="1104900"/>
                  </a:lnTo>
                  <a:lnTo>
                    <a:pt x="634263" y="1099670"/>
                  </a:lnTo>
                  <a:lnTo>
                    <a:pt x="622079" y="1078745"/>
                  </a:lnTo>
                  <a:lnTo>
                    <a:pt x="604199" y="1054100"/>
                  </a:lnTo>
                  <a:lnTo>
                    <a:pt x="599584" y="1041400"/>
                  </a:lnTo>
                  <a:lnTo>
                    <a:pt x="599260" y="1041400"/>
                  </a:lnTo>
                  <a:lnTo>
                    <a:pt x="584792" y="1016000"/>
                  </a:lnTo>
                  <a:lnTo>
                    <a:pt x="559258" y="970538"/>
                  </a:lnTo>
                  <a:lnTo>
                    <a:pt x="548471" y="952969"/>
                  </a:lnTo>
                  <a:lnTo>
                    <a:pt x="548018" y="952500"/>
                  </a:lnTo>
                  <a:close/>
                </a:path>
                <a:path w="1328420" h="2324100">
                  <a:moveTo>
                    <a:pt x="627005" y="1123209"/>
                  </a:moveTo>
                  <a:lnTo>
                    <a:pt x="627048" y="1123500"/>
                  </a:lnTo>
                  <a:lnTo>
                    <a:pt x="649508" y="1163887"/>
                  </a:lnTo>
                  <a:lnTo>
                    <a:pt x="646663" y="1158444"/>
                  </a:lnTo>
                  <a:lnTo>
                    <a:pt x="631527" y="1130300"/>
                  </a:lnTo>
                  <a:lnTo>
                    <a:pt x="627005" y="1123209"/>
                  </a:lnTo>
                  <a:close/>
                </a:path>
                <a:path w="1328420" h="2324100">
                  <a:moveTo>
                    <a:pt x="670998" y="1157812"/>
                  </a:moveTo>
                  <a:lnTo>
                    <a:pt x="671015" y="1158444"/>
                  </a:lnTo>
                  <a:lnTo>
                    <a:pt x="674460" y="1163887"/>
                  </a:lnTo>
                  <a:lnTo>
                    <a:pt x="670998" y="1157812"/>
                  </a:lnTo>
                  <a:close/>
                </a:path>
                <a:path w="1328420" h="2324100">
                  <a:moveTo>
                    <a:pt x="670941" y="1155700"/>
                  </a:moveTo>
                  <a:lnTo>
                    <a:pt x="669793" y="1155700"/>
                  </a:lnTo>
                  <a:lnTo>
                    <a:pt x="670998" y="1157812"/>
                  </a:lnTo>
                  <a:lnTo>
                    <a:pt x="670941" y="1155700"/>
                  </a:lnTo>
                  <a:close/>
                </a:path>
                <a:path w="1328420" h="2324100">
                  <a:moveTo>
                    <a:pt x="661238" y="1143000"/>
                  </a:moveTo>
                  <a:lnTo>
                    <a:pt x="667613" y="1155700"/>
                  </a:lnTo>
                  <a:lnTo>
                    <a:pt x="669277" y="1155700"/>
                  </a:lnTo>
                  <a:lnTo>
                    <a:pt x="661238" y="1143000"/>
                  </a:lnTo>
                  <a:close/>
                </a:path>
                <a:path w="1328420" h="2324100">
                  <a:moveTo>
                    <a:pt x="647120" y="1117789"/>
                  </a:moveTo>
                  <a:lnTo>
                    <a:pt x="646861" y="1117789"/>
                  </a:lnTo>
                  <a:lnTo>
                    <a:pt x="653288" y="1130300"/>
                  </a:lnTo>
                  <a:lnTo>
                    <a:pt x="659345" y="1143000"/>
                  </a:lnTo>
                  <a:lnTo>
                    <a:pt x="661238" y="1143000"/>
                  </a:lnTo>
                  <a:lnTo>
                    <a:pt x="669277" y="1155700"/>
                  </a:lnTo>
                  <a:lnTo>
                    <a:pt x="669793" y="1155700"/>
                  </a:lnTo>
                  <a:lnTo>
                    <a:pt x="647426" y="1118239"/>
                  </a:lnTo>
                  <a:lnTo>
                    <a:pt x="647120" y="1117789"/>
                  </a:lnTo>
                  <a:close/>
                </a:path>
                <a:path w="1328420" h="2324100">
                  <a:moveTo>
                    <a:pt x="647093" y="1118239"/>
                  </a:moveTo>
                  <a:lnTo>
                    <a:pt x="647269" y="1119012"/>
                  </a:lnTo>
                  <a:lnTo>
                    <a:pt x="648216" y="1121744"/>
                  </a:lnTo>
                  <a:lnTo>
                    <a:pt x="648667" y="1123209"/>
                  </a:lnTo>
                  <a:lnTo>
                    <a:pt x="659345" y="1143000"/>
                  </a:lnTo>
                  <a:lnTo>
                    <a:pt x="653288" y="1130300"/>
                  </a:lnTo>
                  <a:lnTo>
                    <a:pt x="647093" y="1118239"/>
                  </a:lnTo>
                  <a:close/>
                </a:path>
                <a:path w="1328420" h="2324100">
                  <a:moveTo>
                    <a:pt x="648824" y="1123500"/>
                  </a:moveTo>
                  <a:lnTo>
                    <a:pt x="651179" y="1130300"/>
                  </a:lnTo>
                  <a:lnTo>
                    <a:pt x="652493" y="1130300"/>
                  </a:lnTo>
                  <a:lnTo>
                    <a:pt x="648824" y="1123500"/>
                  </a:lnTo>
                  <a:close/>
                </a:path>
                <a:path w="1328420" h="2324100">
                  <a:moveTo>
                    <a:pt x="646846" y="1117789"/>
                  </a:moveTo>
                  <a:lnTo>
                    <a:pt x="645742" y="1117789"/>
                  </a:lnTo>
                  <a:lnTo>
                    <a:pt x="648667" y="1123209"/>
                  </a:lnTo>
                  <a:lnTo>
                    <a:pt x="648216" y="1121744"/>
                  </a:lnTo>
                  <a:lnTo>
                    <a:pt x="646846" y="1117789"/>
                  </a:lnTo>
                  <a:close/>
                </a:path>
                <a:path w="1328420" h="2324100">
                  <a:moveTo>
                    <a:pt x="633354" y="1095811"/>
                  </a:moveTo>
                  <a:lnTo>
                    <a:pt x="634263" y="1099670"/>
                  </a:lnTo>
                  <a:lnTo>
                    <a:pt x="642045" y="1113036"/>
                  </a:lnTo>
                  <a:lnTo>
                    <a:pt x="645479" y="1117301"/>
                  </a:lnTo>
                  <a:lnTo>
                    <a:pt x="645371" y="1116813"/>
                  </a:lnTo>
                  <a:lnTo>
                    <a:pt x="642885" y="1111039"/>
                  </a:lnTo>
                  <a:lnTo>
                    <a:pt x="633354" y="1095811"/>
                  </a:lnTo>
                  <a:close/>
                </a:path>
                <a:path w="1328420" h="2324100">
                  <a:moveTo>
                    <a:pt x="645562" y="1115240"/>
                  </a:moveTo>
                  <a:lnTo>
                    <a:pt x="646611" y="1117301"/>
                  </a:lnTo>
                  <a:lnTo>
                    <a:pt x="646508" y="1116813"/>
                  </a:lnTo>
                  <a:lnTo>
                    <a:pt x="646415" y="1116547"/>
                  </a:lnTo>
                  <a:lnTo>
                    <a:pt x="645562" y="1115240"/>
                  </a:lnTo>
                  <a:close/>
                </a:path>
                <a:path w="1328420" h="2324100">
                  <a:moveTo>
                    <a:pt x="612616" y="1054100"/>
                  </a:moveTo>
                  <a:lnTo>
                    <a:pt x="613618" y="1057208"/>
                  </a:lnTo>
                  <a:lnTo>
                    <a:pt x="626558" y="1079549"/>
                  </a:lnTo>
                  <a:lnTo>
                    <a:pt x="640585" y="1105539"/>
                  </a:lnTo>
                  <a:lnTo>
                    <a:pt x="643604" y="1111437"/>
                  </a:lnTo>
                  <a:lnTo>
                    <a:pt x="644319" y="1113036"/>
                  </a:lnTo>
                  <a:lnTo>
                    <a:pt x="646415" y="1116547"/>
                  </a:lnTo>
                  <a:lnTo>
                    <a:pt x="642433" y="1105050"/>
                  </a:lnTo>
                  <a:lnTo>
                    <a:pt x="642381" y="1104900"/>
                  </a:lnTo>
                  <a:lnTo>
                    <a:pt x="612616" y="1054100"/>
                  </a:lnTo>
                  <a:close/>
                </a:path>
                <a:path w="1328420" h="2324100">
                  <a:moveTo>
                    <a:pt x="642257" y="1109583"/>
                  </a:moveTo>
                  <a:lnTo>
                    <a:pt x="642885" y="1111039"/>
                  </a:lnTo>
                  <a:lnTo>
                    <a:pt x="645008" y="1114371"/>
                  </a:lnTo>
                  <a:lnTo>
                    <a:pt x="644422" y="1113036"/>
                  </a:lnTo>
                  <a:lnTo>
                    <a:pt x="643364" y="1111437"/>
                  </a:lnTo>
                  <a:lnTo>
                    <a:pt x="642257" y="1109583"/>
                  </a:lnTo>
                  <a:close/>
                </a:path>
                <a:path w="1328420" h="2324100">
                  <a:moveTo>
                    <a:pt x="634263" y="1099670"/>
                  </a:moveTo>
                  <a:lnTo>
                    <a:pt x="635454" y="1104725"/>
                  </a:lnTo>
                  <a:lnTo>
                    <a:pt x="635495" y="1104900"/>
                  </a:lnTo>
                  <a:lnTo>
                    <a:pt x="642045" y="1113036"/>
                  </a:lnTo>
                  <a:lnTo>
                    <a:pt x="634263" y="1099670"/>
                  </a:lnTo>
                  <a:close/>
                </a:path>
                <a:path w="1328420" h="2324100">
                  <a:moveTo>
                    <a:pt x="543450" y="978083"/>
                  </a:moveTo>
                  <a:lnTo>
                    <a:pt x="582937" y="1054100"/>
                  </a:lnTo>
                  <a:lnTo>
                    <a:pt x="619246" y="1111039"/>
                  </a:lnTo>
                  <a:lnTo>
                    <a:pt x="618467" y="1109583"/>
                  </a:lnTo>
                  <a:lnTo>
                    <a:pt x="617280" y="1107450"/>
                  </a:lnTo>
                  <a:lnTo>
                    <a:pt x="591297" y="1066800"/>
                  </a:lnTo>
                  <a:lnTo>
                    <a:pt x="563855" y="1016000"/>
                  </a:lnTo>
                  <a:lnTo>
                    <a:pt x="550684" y="990600"/>
                  </a:lnTo>
                  <a:lnTo>
                    <a:pt x="547970" y="985562"/>
                  </a:lnTo>
                  <a:lnTo>
                    <a:pt x="543450" y="978083"/>
                  </a:lnTo>
                  <a:close/>
                </a:path>
                <a:path w="1328420" h="2324100">
                  <a:moveTo>
                    <a:pt x="632910" y="1093929"/>
                  </a:moveTo>
                  <a:lnTo>
                    <a:pt x="633311" y="1095632"/>
                  </a:lnTo>
                  <a:lnTo>
                    <a:pt x="633354" y="1095811"/>
                  </a:lnTo>
                  <a:lnTo>
                    <a:pt x="642885" y="1111039"/>
                  </a:lnTo>
                  <a:lnTo>
                    <a:pt x="642257" y="1109583"/>
                  </a:lnTo>
                  <a:lnTo>
                    <a:pt x="632910" y="1093929"/>
                  </a:lnTo>
                  <a:close/>
                </a:path>
                <a:path w="1328420" h="2324100">
                  <a:moveTo>
                    <a:pt x="632516" y="1092221"/>
                  </a:moveTo>
                  <a:lnTo>
                    <a:pt x="632934" y="1093929"/>
                  </a:lnTo>
                  <a:lnTo>
                    <a:pt x="633927" y="1095632"/>
                  </a:lnTo>
                  <a:lnTo>
                    <a:pt x="642257" y="1109583"/>
                  </a:lnTo>
                  <a:lnTo>
                    <a:pt x="640321" y="1105050"/>
                  </a:lnTo>
                  <a:lnTo>
                    <a:pt x="632516" y="1092221"/>
                  </a:lnTo>
                  <a:close/>
                </a:path>
                <a:path w="1328420" h="2324100">
                  <a:moveTo>
                    <a:pt x="626109" y="1084251"/>
                  </a:moveTo>
                  <a:lnTo>
                    <a:pt x="633241" y="1095632"/>
                  </a:lnTo>
                  <a:lnTo>
                    <a:pt x="632910" y="1093929"/>
                  </a:lnTo>
                  <a:lnTo>
                    <a:pt x="631685" y="1091877"/>
                  </a:lnTo>
                  <a:lnTo>
                    <a:pt x="626109" y="1084251"/>
                  </a:lnTo>
                  <a:close/>
                </a:path>
                <a:path w="1328420" h="2324100">
                  <a:moveTo>
                    <a:pt x="616208" y="1065239"/>
                  </a:moveTo>
                  <a:lnTo>
                    <a:pt x="616711" y="1066800"/>
                  </a:lnTo>
                  <a:lnTo>
                    <a:pt x="631685" y="1091877"/>
                  </a:lnTo>
                  <a:lnTo>
                    <a:pt x="627292" y="1084251"/>
                  </a:lnTo>
                  <a:lnTo>
                    <a:pt x="616208" y="1065239"/>
                  </a:lnTo>
                  <a:close/>
                </a:path>
                <a:path w="1328420" h="2324100">
                  <a:moveTo>
                    <a:pt x="615124" y="1066800"/>
                  </a:moveTo>
                  <a:lnTo>
                    <a:pt x="622079" y="1078745"/>
                  </a:lnTo>
                  <a:lnTo>
                    <a:pt x="625974" y="1084066"/>
                  </a:lnTo>
                  <a:lnTo>
                    <a:pt x="615124" y="1066800"/>
                  </a:lnTo>
                  <a:close/>
                </a:path>
                <a:path w="1328420" h="2324100">
                  <a:moveTo>
                    <a:pt x="572724" y="988189"/>
                  </a:moveTo>
                  <a:lnTo>
                    <a:pt x="591955" y="1023676"/>
                  </a:lnTo>
                  <a:lnTo>
                    <a:pt x="596016" y="1030647"/>
                  </a:lnTo>
                  <a:lnTo>
                    <a:pt x="603410" y="1041400"/>
                  </a:lnTo>
                  <a:lnTo>
                    <a:pt x="602281" y="1041400"/>
                  </a:lnTo>
                  <a:lnTo>
                    <a:pt x="616208" y="1065239"/>
                  </a:lnTo>
                  <a:lnTo>
                    <a:pt x="613618" y="1057208"/>
                  </a:lnTo>
                  <a:lnTo>
                    <a:pt x="597103" y="1028700"/>
                  </a:lnTo>
                  <a:lnTo>
                    <a:pt x="572724" y="988189"/>
                  </a:lnTo>
                  <a:close/>
                </a:path>
                <a:path w="1328420" h="2324100">
                  <a:moveTo>
                    <a:pt x="595296" y="1029600"/>
                  </a:moveTo>
                  <a:lnTo>
                    <a:pt x="599584" y="1041400"/>
                  </a:lnTo>
                  <a:lnTo>
                    <a:pt x="602281" y="1041400"/>
                  </a:lnTo>
                  <a:lnTo>
                    <a:pt x="596016" y="1030647"/>
                  </a:lnTo>
                  <a:lnTo>
                    <a:pt x="595296" y="1029600"/>
                  </a:lnTo>
                  <a:close/>
                </a:path>
                <a:path w="1328420" h="2324100">
                  <a:moveTo>
                    <a:pt x="593256" y="1025910"/>
                  </a:moveTo>
                  <a:lnTo>
                    <a:pt x="594677" y="1028700"/>
                  </a:lnTo>
                  <a:lnTo>
                    <a:pt x="595296" y="1029600"/>
                  </a:lnTo>
                  <a:lnTo>
                    <a:pt x="594969" y="1028700"/>
                  </a:lnTo>
                  <a:lnTo>
                    <a:pt x="593256" y="1025910"/>
                  </a:lnTo>
                  <a:close/>
                </a:path>
                <a:path w="1328420" h="2324100">
                  <a:moveTo>
                    <a:pt x="557885" y="965200"/>
                  </a:moveTo>
                  <a:lnTo>
                    <a:pt x="556259" y="965200"/>
                  </a:lnTo>
                  <a:lnTo>
                    <a:pt x="559258" y="970538"/>
                  </a:lnTo>
                  <a:lnTo>
                    <a:pt x="591885" y="1023676"/>
                  </a:lnTo>
                  <a:lnTo>
                    <a:pt x="587482" y="1016000"/>
                  </a:lnTo>
                  <a:lnTo>
                    <a:pt x="557885" y="965200"/>
                  </a:lnTo>
                  <a:close/>
                </a:path>
                <a:path w="1328420" h="2324100">
                  <a:moveTo>
                    <a:pt x="556606" y="961404"/>
                  </a:moveTo>
                  <a:lnTo>
                    <a:pt x="572724" y="988189"/>
                  </a:lnTo>
                  <a:lnTo>
                    <a:pt x="560266" y="965200"/>
                  </a:lnTo>
                  <a:lnTo>
                    <a:pt x="556606" y="961404"/>
                  </a:lnTo>
                  <a:close/>
                </a:path>
                <a:path w="1328420" h="2324100">
                  <a:moveTo>
                    <a:pt x="525172" y="901700"/>
                  </a:moveTo>
                  <a:lnTo>
                    <a:pt x="499382" y="901700"/>
                  </a:lnTo>
                  <a:lnTo>
                    <a:pt x="509816" y="921415"/>
                  </a:lnTo>
                  <a:lnTo>
                    <a:pt x="520312" y="939800"/>
                  </a:lnTo>
                  <a:lnTo>
                    <a:pt x="543450" y="978083"/>
                  </a:lnTo>
                  <a:lnTo>
                    <a:pt x="530161" y="952500"/>
                  </a:lnTo>
                  <a:lnTo>
                    <a:pt x="551247" y="952500"/>
                  </a:lnTo>
                  <a:lnTo>
                    <a:pt x="535962" y="927100"/>
                  </a:lnTo>
                  <a:lnTo>
                    <a:pt x="534304" y="927100"/>
                  </a:lnTo>
                  <a:lnTo>
                    <a:pt x="528932" y="915418"/>
                  </a:lnTo>
                  <a:lnTo>
                    <a:pt x="528320" y="914400"/>
                  </a:lnTo>
                  <a:lnTo>
                    <a:pt x="532634" y="914400"/>
                  </a:lnTo>
                  <a:lnTo>
                    <a:pt x="525172" y="901700"/>
                  </a:lnTo>
                  <a:close/>
                </a:path>
                <a:path w="1328420" h="2324100">
                  <a:moveTo>
                    <a:pt x="551247" y="952500"/>
                  </a:moveTo>
                  <a:lnTo>
                    <a:pt x="548182" y="952500"/>
                  </a:lnTo>
                  <a:lnTo>
                    <a:pt x="548471" y="952969"/>
                  </a:lnTo>
                  <a:lnTo>
                    <a:pt x="556606" y="961404"/>
                  </a:lnTo>
                  <a:lnTo>
                    <a:pt x="551247" y="952500"/>
                  </a:lnTo>
                  <a:close/>
                </a:path>
                <a:path w="1328420" h="2324100">
                  <a:moveTo>
                    <a:pt x="548182" y="952500"/>
                  </a:moveTo>
                  <a:lnTo>
                    <a:pt x="548018" y="952500"/>
                  </a:lnTo>
                  <a:lnTo>
                    <a:pt x="548471" y="952969"/>
                  </a:lnTo>
                  <a:lnTo>
                    <a:pt x="548182" y="952500"/>
                  </a:lnTo>
                  <a:close/>
                </a:path>
                <a:path w="1328420" h="2324100">
                  <a:moveTo>
                    <a:pt x="460565" y="800100"/>
                  </a:moveTo>
                  <a:lnTo>
                    <a:pt x="444093" y="800100"/>
                  </a:lnTo>
                  <a:lnTo>
                    <a:pt x="444485" y="802643"/>
                  </a:lnTo>
                  <a:lnTo>
                    <a:pt x="450618" y="812800"/>
                  </a:lnTo>
                  <a:lnTo>
                    <a:pt x="465683" y="838200"/>
                  </a:lnTo>
                  <a:lnTo>
                    <a:pt x="492163" y="889000"/>
                  </a:lnTo>
                  <a:lnTo>
                    <a:pt x="490512" y="889000"/>
                  </a:lnTo>
                  <a:lnTo>
                    <a:pt x="510603" y="927100"/>
                  </a:lnTo>
                  <a:lnTo>
                    <a:pt x="517914" y="939800"/>
                  </a:lnTo>
                  <a:lnTo>
                    <a:pt x="519545" y="939800"/>
                  </a:lnTo>
                  <a:lnTo>
                    <a:pt x="509816" y="921415"/>
                  </a:lnTo>
                  <a:lnTo>
                    <a:pt x="505811" y="914400"/>
                  </a:lnTo>
                  <a:lnTo>
                    <a:pt x="499382" y="901700"/>
                  </a:lnTo>
                  <a:lnTo>
                    <a:pt x="525172" y="901700"/>
                  </a:lnTo>
                  <a:lnTo>
                    <a:pt x="510247" y="876300"/>
                  </a:lnTo>
                  <a:lnTo>
                    <a:pt x="493592" y="850900"/>
                  </a:lnTo>
                  <a:lnTo>
                    <a:pt x="489369" y="850900"/>
                  </a:lnTo>
                  <a:lnTo>
                    <a:pt x="460565" y="800100"/>
                  </a:lnTo>
                  <a:close/>
                </a:path>
                <a:path w="1328420" h="2324100">
                  <a:moveTo>
                    <a:pt x="528932" y="915418"/>
                  </a:moveTo>
                  <a:lnTo>
                    <a:pt x="534304" y="927100"/>
                  </a:lnTo>
                  <a:lnTo>
                    <a:pt x="533841" y="923575"/>
                  </a:lnTo>
                  <a:lnTo>
                    <a:pt x="528932" y="915418"/>
                  </a:lnTo>
                  <a:close/>
                </a:path>
                <a:path w="1328420" h="2324100">
                  <a:moveTo>
                    <a:pt x="533841" y="923575"/>
                  </a:moveTo>
                  <a:lnTo>
                    <a:pt x="534304" y="927100"/>
                  </a:lnTo>
                  <a:lnTo>
                    <a:pt x="535962" y="927100"/>
                  </a:lnTo>
                  <a:lnTo>
                    <a:pt x="533841" y="923575"/>
                  </a:lnTo>
                  <a:close/>
                </a:path>
                <a:path w="1328420" h="2324100">
                  <a:moveTo>
                    <a:pt x="532634" y="914400"/>
                  </a:moveTo>
                  <a:lnTo>
                    <a:pt x="528464" y="914400"/>
                  </a:lnTo>
                  <a:lnTo>
                    <a:pt x="528932" y="915418"/>
                  </a:lnTo>
                  <a:lnTo>
                    <a:pt x="533841" y="923575"/>
                  </a:lnTo>
                  <a:lnTo>
                    <a:pt x="532634" y="914400"/>
                  </a:lnTo>
                  <a:close/>
                </a:path>
                <a:path w="1328420" h="2324100">
                  <a:moveTo>
                    <a:pt x="499382" y="901700"/>
                  </a:moveTo>
                  <a:lnTo>
                    <a:pt x="505811" y="914400"/>
                  </a:lnTo>
                  <a:lnTo>
                    <a:pt x="509816" y="921415"/>
                  </a:lnTo>
                  <a:lnTo>
                    <a:pt x="499382" y="901700"/>
                  </a:lnTo>
                  <a:close/>
                </a:path>
                <a:path w="1328420" h="2324100">
                  <a:moveTo>
                    <a:pt x="490987" y="843652"/>
                  </a:moveTo>
                  <a:lnTo>
                    <a:pt x="491315" y="844711"/>
                  </a:lnTo>
                  <a:lnTo>
                    <a:pt x="492543" y="848225"/>
                  </a:lnTo>
                  <a:lnTo>
                    <a:pt x="494680" y="850900"/>
                  </a:lnTo>
                  <a:lnTo>
                    <a:pt x="493592" y="850900"/>
                  </a:lnTo>
                  <a:lnTo>
                    <a:pt x="501966" y="863670"/>
                  </a:lnTo>
                  <a:lnTo>
                    <a:pt x="503210" y="863670"/>
                  </a:lnTo>
                  <a:lnTo>
                    <a:pt x="490987" y="843652"/>
                  </a:lnTo>
                  <a:close/>
                </a:path>
                <a:path w="1328420" h="2324100">
                  <a:moveTo>
                    <a:pt x="490041" y="845581"/>
                  </a:moveTo>
                  <a:lnTo>
                    <a:pt x="490102" y="846391"/>
                  </a:lnTo>
                  <a:lnTo>
                    <a:pt x="491010" y="850538"/>
                  </a:lnTo>
                  <a:lnTo>
                    <a:pt x="491089" y="850900"/>
                  </a:lnTo>
                  <a:lnTo>
                    <a:pt x="491431" y="850900"/>
                  </a:lnTo>
                  <a:lnTo>
                    <a:pt x="490582" y="846391"/>
                  </a:lnTo>
                  <a:lnTo>
                    <a:pt x="490041" y="845581"/>
                  </a:lnTo>
                  <a:close/>
                </a:path>
                <a:path w="1328420" h="2324100">
                  <a:moveTo>
                    <a:pt x="490582" y="846391"/>
                  </a:moveTo>
                  <a:lnTo>
                    <a:pt x="491363" y="850538"/>
                  </a:lnTo>
                  <a:lnTo>
                    <a:pt x="491431" y="850900"/>
                  </a:lnTo>
                  <a:lnTo>
                    <a:pt x="493592" y="850900"/>
                  </a:lnTo>
                  <a:lnTo>
                    <a:pt x="490582" y="846391"/>
                  </a:lnTo>
                  <a:close/>
                </a:path>
                <a:path w="1328420" h="2324100">
                  <a:moveTo>
                    <a:pt x="490429" y="845581"/>
                  </a:moveTo>
                  <a:lnTo>
                    <a:pt x="490582" y="846391"/>
                  </a:lnTo>
                  <a:lnTo>
                    <a:pt x="493351" y="850538"/>
                  </a:lnTo>
                  <a:lnTo>
                    <a:pt x="492604" y="848401"/>
                  </a:lnTo>
                  <a:lnTo>
                    <a:pt x="492543" y="848225"/>
                  </a:lnTo>
                  <a:lnTo>
                    <a:pt x="490429" y="845581"/>
                  </a:lnTo>
                  <a:close/>
                </a:path>
                <a:path w="1328420" h="2324100">
                  <a:moveTo>
                    <a:pt x="488675" y="839878"/>
                  </a:moveTo>
                  <a:lnTo>
                    <a:pt x="489734" y="844711"/>
                  </a:lnTo>
                  <a:lnTo>
                    <a:pt x="490429" y="845581"/>
                  </a:lnTo>
                  <a:lnTo>
                    <a:pt x="489656" y="841472"/>
                  </a:lnTo>
                  <a:lnTo>
                    <a:pt x="488675" y="839878"/>
                  </a:lnTo>
                  <a:close/>
                </a:path>
                <a:path w="1328420" h="2324100">
                  <a:moveTo>
                    <a:pt x="488759" y="843491"/>
                  </a:moveTo>
                  <a:lnTo>
                    <a:pt x="488753" y="843652"/>
                  </a:lnTo>
                  <a:lnTo>
                    <a:pt x="489868" y="845322"/>
                  </a:lnTo>
                  <a:lnTo>
                    <a:pt x="489734" y="844711"/>
                  </a:lnTo>
                  <a:lnTo>
                    <a:pt x="488759" y="843491"/>
                  </a:lnTo>
                  <a:close/>
                </a:path>
                <a:path w="1328420" h="2324100">
                  <a:moveTo>
                    <a:pt x="475847" y="818856"/>
                  </a:moveTo>
                  <a:lnTo>
                    <a:pt x="483343" y="835550"/>
                  </a:lnTo>
                  <a:lnTo>
                    <a:pt x="488068" y="842626"/>
                  </a:lnTo>
                  <a:lnTo>
                    <a:pt x="489734" y="844711"/>
                  </a:lnTo>
                  <a:lnTo>
                    <a:pt x="488675" y="839878"/>
                  </a:lnTo>
                  <a:lnTo>
                    <a:pt x="475847" y="818856"/>
                  </a:lnTo>
                  <a:close/>
                </a:path>
                <a:path w="1328420" h="2324100">
                  <a:moveTo>
                    <a:pt x="489040" y="838200"/>
                  </a:moveTo>
                  <a:lnTo>
                    <a:pt x="489656" y="841472"/>
                  </a:lnTo>
                  <a:lnTo>
                    <a:pt x="490889" y="843491"/>
                  </a:lnTo>
                  <a:lnTo>
                    <a:pt x="489040" y="838200"/>
                  </a:lnTo>
                  <a:close/>
                </a:path>
                <a:path w="1328420" h="2324100">
                  <a:moveTo>
                    <a:pt x="483343" y="835550"/>
                  </a:moveTo>
                  <a:lnTo>
                    <a:pt x="484530" y="838200"/>
                  </a:lnTo>
                  <a:lnTo>
                    <a:pt x="488068" y="842626"/>
                  </a:lnTo>
                  <a:lnTo>
                    <a:pt x="483343" y="835550"/>
                  </a:lnTo>
                  <a:close/>
                </a:path>
                <a:path w="1328420" h="2324100">
                  <a:moveTo>
                    <a:pt x="473408" y="812800"/>
                  </a:moveTo>
                  <a:lnTo>
                    <a:pt x="473128" y="812800"/>
                  </a:lnTo>
                  <a:lnTo>
                    <a:pt x="475847" y="818856"/>
                  </a:lnTo>
                  <a:lnTo>
                    <a:pt x="488675" y="839878"/>
                  </a:lnTo>
                  <a:lnTo>
                    <a:pt x="488308" y="838200"/>
                  </a:lnTo>
                  <a:lnTo>
                    <a:pt x="473408" y="812800"/>
                  </a:lnTo>
                  <a:close/>
                </a:path>
                <a:path w="1328420" h="2324100">
                  <a:moveTo>
                    <a:pt x="472134" y="812800"/>
                  </a:moveTo>
                  <a:lnTo>
                    <a:pt x="468083" y="812800"/>
                  </a:lnTo>
                  <a:lnTo>
                    <a:pt x="476632" y="825500"/>
                  </a:lnTo>
                  <a:lnTo>
                    <a:pt x="483343" y="835550"/>
                  </a:lnTo>
                  <a:lnTo>
                    <a:pt x="475847" y="818856"/>
                  </a:lnTo>
                  <a:lnTo>
                    <a:pt x="472134" y="812800"/>
                  </a:lnTo>
                  <a:close/>
                </a:path>
                <a:path w="1328420" h="2324100">
                  <a:moveTo>
                    <a:pt x="442949" y="800100"/>
                  </a:moveTo>
                  <a:lnTo>
                    <a:pt x="441246" y="800100"/>
                  </a:lnTo>
                  <a:lnTo>
                    <a:pt x="446049" y="812800"/>
                  </a:lnTo>
                  <a:lnTo>
                    <a:pt x="444485" y="802643"/>
                  </a:lnTo>
                  <a:lnTo>
                    <a:pt x="442949" y="800100"/>
                  </a:lnTo>
                  <a:close/>
                </a:path>
                <a:path w="1328420" h="2324100">
                  <a:moveTo>
                    <a:pt x="430131" y="742328"/>
                  </a:moveTo>
                  <a:lnTo>
                    <a:pt x="430780" y="745106"/>
                  </a:lnTo>
                  <a:lnTo>
                    <a:pt x="472134" y="812800"/>
                  </a:lnTo>
                  <a:lnTo>
                    <a:pt x="473128" y="812800"/>
                  </a:lnTo>
                  <a:lnTo>
                    <a:pt x="461727" y="787400"/>
                  </a:lnTo>
                  <a:lnTo>
                    <a:pt x="456915" y="787400"/>
                  </a:lnTo>
                  <a:lnTo>
                    <a:pt x="448496" y="768848"/>
                  </a:lnTo>
                  <a:lnTo>
                    <a:pt x="434590" y="749650"/>
                  </a:lnTo>
                  <a:lnTo>
                    <a:pt x="434364" y="749300"/>
                  </a:lnTo>
                  <a:lnTo>
                    <a:pt x="434261" y="749139"/>
                  </a:lnTo>
                  <a:lnTo>
                    <a:pt x="434059" y="748730"/>
                  </a:lnTo>
                  <a:lnTo>
                    <a:pt x="432235" y="745783"/>
                  </a:lnTo>
                  <a:lnTo>
                    <a:pt x="430131" y="742328"/>
                  </a:lnTo>
                  <a:close/>
                </a:path>
                <a:path w="1328420" h="2324100">
                  <a:moveTo>
                    <a:pt x="438962" y="762000"/>
                  </a:moveTo>
                  <a:lnTo>
                    <a:pt x="420444" y="762000"/>
                  </a:lnTo>
                  <a:lnTo>
                    <a:pt x="426427" y="775768"/>
                  </a:lnTo>
                  <a:lnTo>
                    <a:pt x="437464" y="787400"/>
                  </a:lnTo>
                  <a:lnTo>
                    <a:pt x="438662" y="793001"/>
                  </a:lnTo>
                  <a:lnTo>
                    <a:pt x="444485" y="802643"/>
                  </a:lnTo>
                  <a:lnTo>
                    <a:pt x="444093" y="800100"/>
                  </a:lnTo>
                  <a:lnTo>
                    <a:pt x="460565" y="800100"/>
                  </a:lnTo>
                  <a:lnTo>
                    <a:pt x="438962" y="762000"/>
                  </a:lnTo>
                  <a:close/>
                </a:path>
                <a:path w="1328420" h="2324100">
                  <a:moveTo>
                    <a:pt x="435279" y="787400"/>
                  </a:moveTo>
                  <a:lnTo>
                    <a:pt x="439178" y="800100"/>
                  </a:lnTo>
                  <a:lnTo>
                    <a:pt x="440180" y="800100"/>
                  </a:lnTo>
                  <a:lnTo>
                    <a:pt x="438662" y="793001"/>
                  </a:lnTo>
                  <a:lnTo>
                    <a:pt x="435279" y="787400"/>
                  </a:lnTo>
                  <a:close/>
                </a:path>
                <a:path w="1328420" h="2324100">
                  <a:moveTo>
                    <a:pt x="431761" y="749300"/>
                  </a:moveTo>
                  <a:lnTo>
                    <a:pt x="415182" y="749300"/>
                  </a:lnTo>
                  <a:lnTo>
                    <a:pt x="416823" y="760132"/>
                  </a:lnTo>
                  <a:lnTo>
                    <a:pt x="416928" y="760829"/>
                  </a:lnTo>
                  <a:lnTo>
                    <a:pt x="417505" y="762000"/>
                  </a:lnTo>
                  <a:lnTo>
                    <a:pt x="431482" y="787400"/>
                  </a:lnTo>
                  <a:lnTo>
                    <a:pt x="426427" y="775768"/>
                  </a:lnTo>
                  <a:lnTo>
                    <a:pt x="425413" y="774700"/>
                  </a:lnTo>
                  <a:lnTo>
                    <a:pt x="419080" y="762000"/>
                  </a:lnTo>
                  <a:lnTo>
                    <a:pt x="438962" y="762000"/>
                  </a:lnTo>
                  <a:lnTo>
                    <a:pt x="431761" y="749300"/>
                  </a:lnTo>
                  <a:close/>
                </a:path>
                <a:path w="1328420" h="2324100">
                  <a:moveTo>
                    <a:pt x="448497" y="768848"/>
                  </a:moveTo>
                  <a:lnTo>
                    <a:pt x="456915" y="787400"/>
                  </a:lnTo>
                  <a:lnTo>
                    <a:pt x="452723" y="774700"/>
                  </a:lnTo>
                  <a:lnTo>
                    <a:pt x="448497" y="768848"/>
                  </a:lnTo>
                  <a:close/>
                </a:path>
                <a:path w="1328420" h="2324100">
                  <a:moveTo>
                    <a:pt x="447711" y="767117"/>
                  </a:moveTo>
                  <a:lnTo>
                    <a:pt x="448497" y="768848"/>
                  </a:lnTo>
                  <a:lnTo>
                    <a:pt x="452723" y="774700"/>
                  </a:lnTo>
                  <a:lnTo>
                    <a:pt x="456915" y="787400"/>
                  </a:lnTo>
                  <a:lnTo>
                    <a:pt x="461727" y="787400"/>
                  </a:lnTo>
                  <a:lnTo>
                    <a:pt x="447711" y="767117"/>
                  </a:lnTo>
                  <a:close/>
                </a:path>
                <a:path w="1328420" h="2324100">
                  <a:moveTo>
                    <a:pt x="420444" y="762000"/>
                  </a:moveTo>
                  <a:lnTo>
                    <a:pt x="419080" y="762000"/>
                  </a:lnTo>
                  <a:lnTo>
                    <a:pt x="425413" y="774700"/>
                  </a:lnTo>
                  <a:lnTo>
                    <a:pt x="426427" y="775768"/>
                  </a:lnTo>
                  <a:lnTo>
                    <a:pt x="420444" y="762000"/>
                  </a:lnTo>
                  <a:close/>
                </a:path>
                <a:path w="1328420" h="2324100">
                  <a:moveTo>
                    <a:pt x="430011" y="736600"/>
                  </a:moveTo>
                  <a:lnTo>
                    <a:pt x="428791" y="736600"/>
                  </a:lnTo>
                  <a:lnTo>
                    <a:pt x="429297" y="738597"/>
                  </a:lnTo>
                  <a:lnTo>
                    <a:pt x="435307" y="749139"/>
                  </a:lnTo>
                  <a:lnTo>
                    <a:pt x="435399" y="749300"/>
                  </a:lnTo>
                  <a:lnTo>
                    <a:pt x="447711" y="767117"/>
                  </a:lnTo>
                  <a:lnTo>
                    <a:pt x="445389" y="762000"/>
                  </a:lnTo>
                  <a:lnTo>
                    <a:pt x="437659" y="749300"/>
                  </a:lnTo>
                  <a:lnTo>
                    <a:pt x="437222" y="749300"/>
                  </a:lnTo>
                  <a:lnTo>
                    <a:pt x="430011" y="736600"/>
                  </a:lnTo>
                  <a:close/>
                </a:path>
                <a:path w="1328420" h="2324100">
                  <a:moveTo>
                    <a:pt x="416585" y="760132"/>
                  </a:moveTo>
                  <a:lnTo>
                    <a:pt x="417106" y="762000"/>
                  </a:lnTo>
                  <a:lnTo>
                    <a:pt x="416928" y="760829"/>
                  </a:lnTo>
                  <a:lnTo>
                    <a:pt x="416585" y="760132"/>
                  </a:lnTo>
                  <a:close/>
                </a:path>
                <a:path w="1328420" h="2324100">
                  <a:moveTo>
                    <a:pt x="415182" y="749300"/>
                  </a:moveTo>
                  <a:lnTo>
                    <a:pt x="413564" y="749300"/>
                  </a:lnTo>
                  <a:lnTo>
                    <a:pt x="416585" y="760132"/>
                  </a:lnTo>
                  <a:lnTo>
                    <a:pt x="416928" y="760829"/>
                  </a:lnTo>
                  <a:lnTo>
                    <a:pt x="415235" y="749650"/>
                  </a:lnTo>
                  <a:lnTo>
                    <a:pt x="415182" y="749300"/>
                  </a:lnTo>
                  <a:close/>
                </a:path>
                <a:path w="1328420" h="2324100">
                  <a:moveTo>
                    <a:pt x="425603" y="736600"/>
                  </a:moveTo>
                  <a:lnTo>
                    <a:pt x="406552" y="736600"/>
                  </a:lnTo>
                  <a:lnTo>
                    <a:pt x="409921" y="745783"/>
                  </a:lnTo>
                  <a:lnTo>
                    <a:pt x="410967" y="748730"/>
                  </a:lnTo>
                  <a:lnTo>
                    <a:pt x="416585" y="760132"/>
                  </a:lnTo>
                  <a:lnTo>
                    <a:pt x="413661" y="749650"/>
                  </a:lnTo>
                  <a:lnTo>
                    <a:pt x="413564" y="749300"/>
                  </a:lnTo>
                  <a:lnTo>
                    <a:pt x="431761" y="749300"/>
                  </a:lnTo>
                  <a:lnTo>
                    <a:pt x="430780" y="745106"/>
                  </a:lnTo>
                  <a:lnTo>
                    <a:pt x="425603" y="736600"/>
                  </a:lnTo>
                  <a:close/>
                </a:path>
                <a:path w="1328420" h="2324100">
                  <a:moveTo>
                    <a:pt x="404990" y="736600"/>
                  </a:moveTo>
                  <a:lnTo>
                    <a:pt x="404299" y="736600"/>
                  </a:lnTo>
                  <a:lnTo>
                    <a:pt x="408575" y="749139"/>
                  </a:lnTo>
                  <a:lnTo>
                    <a:pt x="408630" y="749300"/>
                  </a:lnTo>
                  <a:lnTo>
                    <a:pt x="411211" y="749300"/>
                  </a:lnTo>
                  <a:lnTo>
                    <a:pt x="411002" y="748730"/>
                  </a:lnTo>
                  <a:lnTo>
                    <a:pt x="409514" y="745783"/>
                  </a:lnTo>
                  <a:lnTo>
                    <a:pt x="404990" y="736600"/>
                  </a:lnTo>
                  <a:close/>
                </a:path>
                <a:path w="1328420" h="2324100">
                  <a:moveTo>
                    <a:pt x="435519" y="745783"/>
                  </a:moveTo>
                  <a:lnTo>
                    <a:pt x="437145" y="749139"/>
                  </a:lnTo>
                  <a:lnTo>
                    <a:pt x="437222" y="749300"/>
                  </a:lnTo>
                  <a:lnTo>
                    <a:pt x="437659" y="749300"/>
                  </a:lnTo>
                  <a:lnTo>
                    <a:pt x="435519" y="745783"/>
                  </a:lnTo>
                  <a:close/>
                </a:path>
                <a:path w="1328420" h="2324100">
                  <a:moveTo>
                    <a:pt x="387793" y="673114"/>
                  </a:moveTo>
                  <a:lnTo>
                    <a:pt x="374380" y="673114"/>
                  </a:lnTo>
                  <a:lnTo>
                    <a:pt x="376131" y="680516"/>
                  </a:lnTo>
                  <a:lnTo>
                    <a:pt x="376416" y="681469"/>
                  </a:lnTo>
                  <a:lnTo>
                    <a:pt x="380760" y="689480"/>
                  </a:lnTo>
                  <a:lnTo>
                    <a:pt x="381312" y="690538"/>
                  </a:lnTo>
                  <a:lnTo>
                    <a:pt x="393377" y="711200"/>
                  </a:lnTo>
                  <a:lnTo>
                    <a:pt x="395494" y="717223"/>
                  </a:lnTo>
                  <a:lnTo>
                    <a:pt x="404990" y="736600"/>
                  </a:lnTo>
                  <a:lnTo>
                    <a:pt x="410967" y="748730"/>
                  </a:lnTo>
                  <a:lnTo>
                    <a:pt x="409921" y="745783"/>
                  </a:lnTo>
                  <a:lnTo>
                    <a:pt x="406552" y="736600"/>
                  </a:lnTo>
                  <a:lnTo>
                    <a:pt x="425603" y="736600"/>
                  </a:lnTo>
                  <a:lnTo>
                    <a:pt x="419220" y="726114"/>
                  </a:lnTo>
                  <a:lnTo>
                    <a:pt x="418008" y="724183"/>
                  </a:lnTo>
                  <a:lnTo>
                    <a:pt x="417867" y="723900"/>
                  </a:lnTo>
                  <a:lnTo>
                    <a:pt x="417718" y="723654"/>
                  </a:lnTo>
                  <a:lnTo>
                    <a:pt x="415256" y="718262"/>
                  </a:lnTo>
                  <a:lnTo>
                    <a:pt x="411193" y="711200"/>
                  </a:lnTo>
                  <a:lnTo>
                    <a:pt x="410642" y="710326"/>
                  </a:lnTo>
                  <a:lnTo>
                    <a:pt x="403440" y="698500"/>
                  </a:lnTo>
                  <a:lnTo>
                    <a:pt x="401160" y="694197"/>
                  </a:lnTo>
                  <a:lnTo>
                    <a:pt x="387793" y="673114"/>
                  </a:lnTo>
                  <a:close/>
                </a:path>
                <a:path w="1328420" h="2324100">
                  <a:moveTo>
                    <a:pt x="429431" y="739327"/>
                  </a:moveTo>
                  <a:lnTo>
                    <a:pt x="429838" y="740989"/>
                  </a:lnTo>
                  <a:lnTo>
                    <a:pt x="434063" y="748730"/>
                  </a:lnTo>
                  <a:lnTo>
                    <a:pt x="429431" y="739327"/>
                  </a:lnTo>
                  <a:close/>
                </a:path>
                <a:path w="1328420" h="2324100">
                  <a:moveTo>
                    <a:pt x="432601" y="740989"/>
                  </a:moveTo>
                  <a:lnTo>
                    <a:pt x="433264" y="742328"/>
                  </a:lnTo>
                  <a:lnTo>
                    <a:pt x="436899" y="748730"/>
                  </a:lnTo>
                  <a:lnTo>
                    <a:pt x="435191" y="745106"/>
                  </a:lnTo>
                  <a:lnTo>
                    <a:pt x="433416" y="742328"/>
                  </a:lnTo>
                  <a:lnTo>
                    <a:pt x="432601" y="740989"/>
                  </a:lnTo>
                  <a:close/>
                </a:path>
                <a:path w="1328420" h="2324100">
                  <a:moveTo>
                    <a:pt x="419220" y="726114"/>
                  </a:moveTo>
                  <a:lnTo>
                    <a:pt x="430780" y="745106"/>
                  </a:lnTo>
                  <a:lnTo>
                    <a:pt x="430131" y="742328"/>
                  </a:lnTo>
                  <a:lnTo>
                    <a:pt x="426642" y="736600"/>
                  </a:lnTo>
                  <a:lnTo>
                    <a:pt x="425805" y="736600"/>
                  </a:lnTo>
                  <a:lnTo>
                    <a:pt x="425451" y="735984"/>
                  </a:lnTo>
                  <a:lnTo>
                    <a:pt x="425224" y="735674"/>
                  </a:lnTo>
                  <a:lnTo>
                    <a:pt x="419220" y="726114"/>
                  </a:lnTo>
                  <a:close/>
                </a:path>
                <a:path w="1328420" h="2324100">
                  <a:moveTo>
                    <a:pt x="431070" y="736600"/>
                  </a:moveTo>
                  <a:lnTo>
                    <a:pt x="429930" y="736600"/>
                  </a:lnTo>
                  <a:lnTo>
                    <a:pt x="435107" y="745106"/>
                  </a:lnTo>
                  <a:lnTo>
                    <a:pt x="433845" y="742328"/>
                  </a:lnTo>
                  <a:lnTo>
                    <a:pt x="431070" y="736600"/>
                  </a:lnTo>
                  <a:close/>
                </a:path>
                <a:path w="1328420" h="2324100">
                  <a:moveTo>
                    <a:pt x="414857" y="713541"/>
                  </a:moveTo>
                  <a:lnTo>
                    <a:pt x="415622" y="716402"/>
                  </a:lnTo>
                  <a:lnTo>
                    <a:pt x="416859" y="720534"/>
                  </a:lnTo>
                  <a:lnTo>
                    <a:pt x="430131" y="742328"/>
                  </a:lnTo>
                  <a:lnTo>
                    <a:pt x="429818" y="740989"/>
                  </a:lnTo>
                  <a:lnTo>
                    <a:pt x="428930" y="739327"/>
                  </a:lnTo>
                  <a:lnTo>
                    <a:pt x="414857" y="713541"/>
                  </a:lnTo>
                  <a:close/>
                </a:path>
                <a:path w="1328420" h="2324100">
                  <a:moveTo>
                    <a:pt x="414507" y="712656"/>
                  </a:moveTo>
                  <a:lnTo>
                    <a:pt x="414724" y="713297"/>
                  </a:lnTo>
                  <a:lnTo>
                    <a:pt x="429838" y="740989"/>
                  </a:lnTo>
                  <a:lnTo>
                    <a:pt x="429429" y="739327"/>
                  </a:lnTo>
                  <a:lnTo>
                    <a:pt x="427654" y="735674"/>
                  </a:lnTo>
                  <a:lnTo>
                    <a:pt x="414507" y="712656"/>
                  </a:lnTo>
                  <a:close/>
                </a:path>
                <a:path w="1328420" h="2324100">
                  <a:moveTo>
                    <a:pt x="428158" y="736600"/>
                  </a:moveTo>
                  <a:lnTo>
                    <a:pt x="429431" y="739327"/>
                  </a:lnTo>
                  <a:lnTo>
                    <a:pt x="429258" y="738597"/>
                  </a:lnTo>
                  <a:lnTo>
                    <a:pt x="428158" y="736600"/>
                  </a:lnTo>
                  <a:close/>
                </a:path>
                <a:path w="1328420" h="2324100">
                  <a:moveTo>
                    <a:pt x="417052" y="720851"/>
                  </a:moveTo>
                  <a:lnTo>
                    <a:pt x="417199" y="721639"/>
                  </a:lnTo>
                  <a:lnTo>
                    <a:pt x="425273" y="735674"/>
                  </a:lnTo>
                  <a:lnTo>
                    <a:pt x="425418" y="735984"/>
                  </a:lnTo>
                  <a:lnTo>
                    <a:pt x="425805" y="736600"/>
                  </a:lnTo>
                  <a:lnTo>
                    <a:pt x="426642" y="736600"/>
                  </a:lnTo>
                  <a:lnTo>
                    <a:pt x="417052" y="720851"/>
                  </a:lnTo>
                  <a:close/>
                </a:path>
                <a:path w="1328420" h="2324100">
                  <a:moveTo>
                    <a:pt x="417199" y="721639"/>
                  </a:moveTo>
                  <a:lnTo>
                    <a:pt x="417790" y="723654"/>
                  </a:lnTo>
                  <a:lnTo>
                    <a:pt x="417850" y="723900"/>
                  </a:lnTo>
                  <a:lnTo>
                    <a:pt x="417999" y="724183"/>
                  </a:lnTo>
                  <a:lnTo>
                    <a:pt x="425224" y="735674"/>
                  </a:lnTo>
                  <a:lnTo>
                    <a:pt x="419773" y="726114"/>
                  </a:lnTo>
                  <a:lnTo>
                    <a:pt x="417199" y="721639"/>
                  </a:lnTo>
                  <a:close/>
                </a:path>
                <a:path w="1328420" h="2324100">
                  <a:moveTo>
                    <a:pt x="414471" y="711200"/>
                  </a:moveTo>
                  <a:lnTo>
                    <a:pt x="414072" y="711200"/>
                  </a:lnTo>
                  <a:lnTo>
                    <a:pt x="414507" y="712656"/>
                  </a:lnTo>
                  <a:lnTo>
                    <a:pt x="427630" y="735674"/>
                  </a:lnTo>
                  <a:lnTo>
                    <a:pt x="420187" y="720534"/>
                  </a:lnTo>
                  <a:lnTo>
                    <a:pt x="419878" y="720083"/>
                  </a:lnTo>
                  <a:lnTo>
                    <a:pt x="414471" y="711200"/>
                  </a:lnTo>
                  <a:close/>
                </a:path>
                <a:path w="1328420" h="2324100">
                  <a:moveTo>
                    <a:pt x="415980" y="711887"/>
                  </a:moveTo>
                  <a:lnTo>
                    <a:pt x="416266" y="712656"/>
                  </a:lnTo>
                  <a:lnTo>
                    <a:pt x="419963" y="720083"/>
                  </a:lnTo>
                  <a:lnTo>
                    <a:pt x="420152" y="720534"/>
                  </a:lnTo>
                  <a:lnTo>
                    <a:pt x="429367" y="735674"/>
                  </a:lnTo>
                  <a:lnTo>
                    <a:pt x="424057" y="726114"/>
                  </a:lnTo>
                  <a:lnTo>
                    <a:pt x="415980" y="711887"/>
                  </a:lnTo>
                  <a:close/>
                </a:path>
                <a:path w="1328420" h="2324100">
                  <a:moveTo>
                    <a:pt x="386913" y="706161"/>
                  </a:moveTo>
                  <a:lnTo>
                    <a:pt x="394733" y="723654"/>
                  </a:lnTo>
                  <a:lnTo>
                    <a:pt x="394716" y="723124"/>
                  </a:lnTo>
                  <a:lnTo>
                    <a:pt x="393751" y="717223"/>
                  </a:lnTo>
                  <a:lnTo>
                    <a:pt x="393675" y="716759"/>
                  </a:lnTo>
                  <a:lnTo>
                    <a:pt x="393617" y="716402"/>
                  </a:lnTo>
                  <a:lnTo>
                    <a:pt x="390211" y="711200"/>
                  </a:lnTo>
                  <a:lnTo>
                    <a:pt x="389642" y="711200"/>
                  </a:lnTo>
                  <a:lnTo>
                    <a:pt x="389114" y="709524"/>
                  </a:lnTo>
                  <a:lnTo>
                    <a:pt x="386913" y="706161"/>
                  </a:lnTo>
                  <a:close/>
                </a:path>
                <a:path w="1328420" h="2324100">
                  <a:moveTo>
                    <a:pt x="415256" y="718262"/>
                  </a:moveTo>
                  <a:lnTo>
                    <a:pt x="417718" y="723654"/>
                  </a:lnTo>
                  <a:lnTo>
                    <a:pt x="417633" y="723124"/>
                  </a:lnTo>
                  <a:lnTo>
                    <a:pt x="417190" y="721639"/>
                  </a:lnTo>
                  <a:lnTo>
                    <a:pt x="415256" y="718262"/>
                  </a:lnTo>
                  <a:close/>
                </a:path>
                <a:path w="1328420" h="2324100">
                  <a:moveTo>
                    <a:pt x="396530" y="720851"/>
                  </a:moveTo>
                  <a:lnTo>
                    <a:pt x="396816" y="721639"/>
                  </a:lnTo>
                  <a:lnTo>
                    <a:pt x="397489" y="723124"/>
                  </a:lnTo>
                  <a:lnTo>
                    <a:pt x="397045" y="721639"/>
                  </a:lnTo>
                  <a:lnTo>
                    <a:pt x="396530" y="720851"/>
                  </a:lnTo>
                  <a:close/>
                </a:path>
                <a:path w="1328420" h="2324100">
                  <a:moveTo>
                    <a:pt x="396882" y="720851"/>
                  </a:moveTo>
                  <a:lnTo>
                    <a:pt x="397045" y="721639"/>
                  </a:lnTo>
                  <a:lnTo>
                    <a:pt x="398018" y="723124"/>
                  </a:lnTo>
                  <a:lnTo>
                    <a:pt x="396882" y="720851"/>
                  </a:lnTo>
                  <a:close/>
                </a:path>
                <a:path w="1328420" h="2324100">
                  <a:moveTo>
                    <a:pt x="414843" y="717223"/>
                  </a:moveTo>
                  <a:lnTo>
                    <a:pt x="415256" y="718262"/>
                  </a:lnTo>
                  <a:lnTo>
                    <a:pt x="417199" y="721639"/>
                  </a:lnTo>
                  <a:lnTo>
                    <a:pt x="416954" y="720851"/>
                  </a:lnTo>
                  <a:lnTo>
                    <a:pt x="416859" y="720534"/>
                  </a:lnTo>
                  <a:lnTo>
                    <a:pt x="414843" y="717223"/>
                  </a:lnTo>
                  <a:close/>
                </a:path>
                <a:path w="1328420" h="2324100">
                  <a:moveTo>
                    <a:pt x="393149" y="713541"/>
                  </a:moveTo>
                  <a:lnTo>
                    <a:pt x="393617" y="716402"/>
                  </a:lnTo>
                  <a:lnTo>
                    <a:pt x="396027" y="720083"/>
                  </a:lnTo>
                  <a:lnTo>
                    <a:pt x="395287" y="718262"/>
                  </a:lnTo>
                  <a:lnTo>
                    <a:pt x="393149" y="713541"/>
                  </a:lnTo>
                  <a:close/>
                </a:path>
                <a:path w="1328420" h="2324100">
                  <a:moveTo>
                    <a:pt x="392879" y="711887"/>
                  </a:moveTo>
                  <a:lnTo>
                    <a:pt x="393004" y="712656"/>
                  </a:lnTo>
                  <a:lnTo>
                    <a:pt x="393109" y="713297"/>
                  </a:lnTo>
                  <a:lnTo>
                    <a:pt x="396499" y="720083"/>
                  </a:lnTo>
                  <a:lnTo>
                    <a:pt x="395494" y="717223"/>
                  </a:lnTo>
                  <a:lnTo>
                    <a:pt x="392879" y="711887"/>
                  </a:lnTo>
                  <a:close/>
                </a:path>
                <a:path w="1328420" h="2324100">
                  <a:moveTo>
                    <a:pt x="402020" y="689480"/>
                  </a:moveTo>
                  <a:lnTo>
                    <a:pt x="402600" y="691084"/>
                  </a:lnTo>
                  <a:lnTo>
                    <a:pt x="405738" y="696851"/>
                  </a:lnTo>
                  <a:lnTo>
                    <a:pt x="419878" y="720083"/>
                  </a:lnTo>
                  <a:lnTo>
                    <a:pt x="419057" y="718262"/>
                  </a:lnTo>
                  <a:lnTo>
                    <a:pt x="415353" y="710822"/>
                  </a:lnTo>
                  <a:lnTo>
                    <a:pt x="402020" y="689480"/>
                  </a:lnTo>
                  <a:close/>
                </a:path>
                <a:path w="1328420" h="2324100">
                  <a:moveTo>
                    <a:pt x="393377" y="711200"/>
                  </a:moveTo>
                  <a:lnTo>
                    <a:pt x="392766" y="711200"/>
                  </a:lnTo>
                  <a:lnTo>
                    <a:pt x="392879" y="711887"/>
                  </a:lnTo>
                  <a:lnTo>
                    <a:pt x="395091" y="716402"/>
                  </a:lnTo>
                  <a:lnTo>
                    <a:pt x="394200" y="713541"/>
                  </a:lnTo>
                  <a:lnTo>
                    <a:pt x="393377" y="711200"/>
                  </a:lnTo>
                  <a:close/>
                </a:path>
                <a:path w="1328420" h="2324100">
                  <a:moveTo>
                    <a:pt x="391695" y="676239"/>
                  </a:moveTo>
                  <a:lnTo>
                    <a:pt x="393189" y="679160"/>
                  </a:lnTo>
                  <a:lnTo>
                    <a:pt x="401160" y="694197"/>
                  </a:lnTo>
                  <a:lnTo>
                    <a:pt x="403888" y="698500"/>
                  </a:lnTo>
                  <a:lnTo>
                    <a:pt x="410976" y="710822"/>
                  </a:lnTo>
                  <a:lnTo>
                    <a:pt x="411174" y="711200"/>
                  </a:lnTo>
                  <a:lnTo>
                    <a:pt x="414342" y="716402"/>
                  </a:lnTo>
                  <a:lnTo>
                    <a:pt x="413067" y="713541"/>
                  </a:lnTo>
                  <a:lnTo>
                    <a:pt x="405396" y="697000"/>
                  </a:lnTo>
                  <a:lnTo>
                    <a:pt x="405327" y="696851"/>
                  </a:lnTo>
                  <a:lnTo>
                    <a:pt x="404463" y="695370"/>
                  </a:lnTo>
                  <a:lnTo>
                    <a:pt x="403590" y="694197"/>
                  </a:lnTo>
                  <a:lnTo>
                    <a:pt x="391695" y="676239"/>
                  </a:lnTo>
                  <a:close/>
                </a:path>
                <a:path w="1328420" h="2324100">
                  <a:moveTo>
                    <a:pt x="387188" y="701443"/>
                  </a:moveTo>
                  <a:lnTo>
                    <a:pt x="391545" y="710166"/>
                  </a:lnTo>
                  <a:lnTo>
                    <a:pt x="391890" y="710822"/>
                  </a:lnTo>
                  <a:lnTo>
                    <a:pt x="392061" y="711200"/>
                  </a:lnTo>
                  <a:lnTo>
                    <a:pt x="393109" y="713297"/>
                  </a:lnTo>
                  <a:lnTo>
                    <a:pt x="393004" y="712656"/>
                  </a:lnTo>
                  <a:lnTo>
                    <a:pt x="392879" y="711887"/>
                  </a:lnTo>
                  <a:lnTo>
                    <a:pt x="392541" y="711200"/>
                  </a:lnTo>
                  <a:lnTo>
                    <a:pt x="387188" y="701443"/>
                  </a:lnTo>
                  <a:close/>
                </a:path>
                <a:path w="1328420" h="2324100">
                  <a:moveTo>
                    <a:pt x="414068" y="711887"/>
                  </a:moveTo>
                  <a:lnTo>
                    <a:pt x="414374" y="712656"/>
                  </a:lnTo>
                  <a:lnTo>
                    <a:pt x="414724" y="713297"/>
                  </a:lnTo>
                  <a:lnTo>
                    <a:pt x="414507" y="712656"/>
                  </a:lnTo>
                  <a:lnTo>
                    <a:pt x="414068" y="711887"/>
                  </a:lnTo>
                  <a:close/>
                </a:path>
                <a:path w="1328420" h="2324100">
                  <a:moveTo>
                    <a:pt x="382094" y="691877"/>
                  </a:moveTo>
                  <a:lnTo>
                    <a:pt x="383284" y="694197"/>
                  </a:lnTo>
                  <a:lnTo>
                    <a:pt x="385126" y="697665"/>
                  </a:lnTo>
                  <a:lnTo>
                    <a:pt x="385340" y="697923"/>
                  </a:lnTo>
                  <a:lnTo>
                    <a:pt x="385718" y="698500"/>
                  </a:lnTo>
                  <a:lnTo>
                    <a:pt x="387188" y="701443"/>
                  </a:lnTo>
                  <a:lnTo>
                    <a:pt x="392541" y="711200"/>
                  </a:lnTo>
                  <a:lnTo>
                    <a:pt x="392879" y="711887"/>
                  </a:lnTo>
                  <a:lnTo>
                    <a:pt x="392766" y="711200"/>
                  </a:lnTo>
                  <a:lnTo>
                    <a:pt x="393377" y="711200"/>
                  </a:lnTo>
                  <a:lnTo>
                    <a:pt x="385718" y="698084"/>
                  </a:lnTo>
                  <a:lnTo>
                    <a:pt x="385624" y="697923"/>
                  </a:lnTo>
                  <a:lnTo>
                    <a:pt x="385430" y="697923"/>
                  </a:lnTo>
                  <a:lnTo>
                    <a:pt x="385301" y="697665"/>
                  </a:lnTo>
                  <a:lnTo>
                    <a:pt x="385473" y="697665"/>
                  </a:lnTo>
                  <a:lnTo>
                    <a:pt x="382094" y="691877"/>
                  </a:lnTo>
                  <a:close/>
                </a:path>
                <a:path w="1328420" h="2324100">
                  <a:moveTo>
                    <a:pt x="386201" y="700007"/>
                  </a:moveTo>
                  <a:lnTo>
                    <a:pt x="386568" y="701443"/>
                  </a:lnTo>
                  <a:lnTo>
                    <a:pt x="389114" y="709524"/>
                  </a:lnTo>
                  <a:lnTo>
                    <a:pt x="390211" y="711200"/>
                  </a:lnTo>
                  <a:lnTo>
                    <a:pt x="392061" y="711200"/>
                  </a:lnTo>
                  <a:lnTo>
                    <a:pt x="391625" y="710326"/>
                  </a:lnTo>
                  <a:lnTo>
                    <a:pt x="386201" y="700007"/>
                  </a:lnTo>
                  <a:close/>
                </a:path>
                <a:path w="1328420" h="2324100">
                  <a:moveTo>
                    <a:pt x="377078" y="684163"/>
                  </a:moveTo>
                  <a:lnTo>
                    <a:pt x="377380" y="685800"/>
                  </a:lnTo>
                  <a:lnTo>
                    <a:pt x="373583" y="685800"/>
                  </a:lnTo>
                  <a:lnTo>
                    <a:pt x="386913" y="706161"/>
                  </a:lnTo>
                  <a:lnTo>
                    <a:pt x="377078" y="684163"/>
                  </a:lnTo>
                  <a:close/>
                </a:path>
                <a:path w="1328420" h="2324100">
                  <a:moveTo>
                    <a:pt x="402711" y="691877"/>
                  </a:moveTo>
                  <a:lnTo>
                    <a:pt x="403982" y="694197"/>
                  </a:lnTo>
                  <a:lnTo>
                    <a:pt x="406107" y="697923"/>
                  </a:lnTo>
                  <a:lnTo>
                    <a:pt x="406165" y="698084"/>
                  </a:lnTo>
                  <a:lnTo>
                    <a:pt x="406436" y="698500"/>
                  </a:lnTo>
                  <a:lnTo>
                    <a:pt x="409750" y="704314"/>
                  </a:lnTo>
                  <a:lnTo>
                    <a:pt x="408254" y="701443"/>
                  </a:lnTo>
                  <a:lnTo>
                    <a:pt x="405829" y="697000"/>
                  </a:lnTo>
                  <a:lnTo>
                    <a:pt x="402711" y="691877"/>
                  </a:lnTo>
                  <a:close/>
                </a:path>
                <a:path w="1328420" h="2324100">
                  <a:moveTo>
                    <a:pt x="383284" y="694197"/>
                  </a:moveTo>
                  <a:lnTo>
                    <a:pt x="383773" y="695370"/>
                  </a:lnTo>
                  <a:lnTo>
                    <a:pt x="385818" y="699279"/>
                  </a:lnTo>
                  <a:lnTo>
                    <a:pt x="385641" y="698500"/>
                  </a:lnTo>
                  <a:lnTo>
                    <a:pt x="385348" y="698084"/>
                  </a:lnTo>
                  <a:lnTo>
                    <a:pt x="383284" y="694197"/>
                  </a:lnTo>
                  <a:close/>
                </a:path>
                <a:path w="1328420" h="2324100">
                  <a:moveTo>
                    <a:pt x="385430" y="697923"/>
                  </a:moveTo>
                  <a:lnTo>
                    <a:pt x="385348" y="698084"/>
                  </a:lnTo>
                  <a:lnTo>
                    <a:pt x="386000" y="699279"/>
                  </a:lnTo>
                  <a:lnTo>
                    <a:pt x="385718" y="698500"/>
                  </a:lnTo>
                  <a:lnTo>
                    <a:pt x="385510" y="698084"/>
                  </a:lnTo>
                  <a:lnTo>
                    <a:pt x="385340" y="697923"/>
                  </a:lnTo>
                  <a:close/>
                </a:path>
                <a:path w="1328420" h="2324100">
                  <a:moveTo>
                    <a:pt x="406059" y="697923"/>
                  </a:moveTo>
                  <a:lnTo>
                    <a:pt x="406065" y="698084"/>
                  </a:lnTo>
                  <a:lnTo>
                    <a:pt x="406311" y="698500"/>
                  </a:lnTo>
                  <a:lnTo>
                    <a:pt x="406199" y="698084"/>
                  </a:lnTo>
                  <a:lnTo>
                    <a:pt x="406059" y="697923"/>
                  </a:lnTo>
                  <a:close/>
                </a:path>
                <a:path w="1328420" h="2324100">
                  <a:moveTo>
                    <a:pt x="385473" y="697665"/>
                  </a:moveTo>
                  <a:lnTo>
                    <a:pt x="385301" y="697665"/>
                  </a:lnTo>
                  <a:lnTo>
                    <a:pt x="385430" y="697923"/>
                  </a:lnTo>
                  <a:lnTo>
                    <a:pt x="385624" y="697923"/>
                  </a:lnTo>
                  <a:lnTo>
                    <a:pt x="385473" y="697665"/>
                  </a:lnTo>
                  <a:close/>
                </a:path>
                <a:path w="1328420" h="2324100">
                  <a:moveTo>
                    <a:pt x="396377" y="681469"/>
                  </a:moveTo>
                  <a:lnTo>
                    <a:pt x="396834" y="682447"/>
                  </a:lnTo>
                  <a:lnTo>
                    <a:pt x="403771" y="694197"/>
                  </a:lnTo>
                  <a:lnTo>
                    <a:pt x="404368" y="695370"/>
                  </a:lnTo>
                  <a:lnTo>
                    <a:pt x="405348" y="696851"/>
                  </a:lnTo>
                  <a:lnTo>
                    <a:pt x="404108" y="694197"/>
                  </a:lnTo>
                  <a:lnTo>
                    <a:pt x="402660" y="691877"/>
                  </a:lnTo>
                  <a:lnTo>
                    <a:pt x="401896" y="690538"/>
                  </a:lnTo>
                  <a:lnTo>
                    <a:pt x="396377" y="681469"/>
                  </a:lnTo>
                  <a:close/>
                </a:path>
                <a:path w="1328420" h="2324100">
                  <a:moveTo>
                    <a:pt x="396726" y="681469"/>
                  </a:moveTo>
                  <a:lnTo>
                    <a:pt x="401896" y="690538"/>
                  </a:lnTo>
                  <a:lnTo>
                    <a:pt x="404123" y="694197"/>
                  </a:lnTo>
                  <a:lnTo>
                    <a:pt x="402661" y="691084"/>
                  </a:lnTo>
                  <a:lnTo>
                    <a:pt x="402302" y="690538"/>
                  </a:lnTo>
                  <a:lnTo>
                    <a:pt x="398823" y="684163"/>
                  </a:lnTo>
                  <a:lnTo>
                    <a:pt x="398519" y="683875"/>
                  </a:lnTo>
                  <a:lnTo>
                    <a:pt x="397627" y="682447"/>
                  </a:lnTo>
                  <a:lnTo>
                    <a:pt x="396726" y="681469"/>
                  </a:lnTo>
                  <a:close/>
                </a:path>
                <a:path w="1328420" h="2324100">
                  <a:moveTo>
                    <a:pt x="398013" y="683065"/>
                  </a:moveTo>
                  <a:lnTo>
                    <a:pt x="401643" y="688875"/>
                  </a:lnTo>
                  <a:lnTo>
                    <a:pt x="400218" y="685800"/>
                  </a:lnTo>
                  <a:lnTo>
                    <a:pt x="398013" y="683065"/>
                  </a:lnTo>
                  <a:close/>
                </a:path>
                <a:path w="1328420" h="2324100">
                  <a:moveTo>
                    <a:pt x="376380" y="681469"/>
                  </a:moveTo>
                  <a:lnTo>
                    <a:pt x="376587" y="682447"/>
                  </a:lnTo>
                  <a:lnTo>
                    <a:pt x="379208" y="686936"/>
                  </a:lnTo>
                  <a:lnTo>
                    <a:pt x="379162" y="686635"/>
                  </a:lnTo>
                  <a:lnTo>
                    <a:pt x="376380" y="681469"/>
                  </a:lnTo>
                  <a:close/>
                </a:path>
                <a:path w="1328420" h="2324100">
                  <a:moveTo>
                    <a:pt x="374733" y="680516"/>
                  </a:moveTo>
                  <a:lnTo>
                    <a:pt x="374779" y="681469"/>
                  </a:lnTo>
                  <a:lnTo>
                    <a:pt x="374894" y="683875"/>
                  </a:lnTo>
                  <a:lnTo>
                    <a:pt x="374987" y="685800"/>
                  </a:lnTo>
                  <a:lnTo>
                    <a:pt x="377380" y="685800"/>
                  </a:lnTo>
                  <a:lnTo>
                    <a:pt x="374733" y="680516"/>
                  </a:lnTo>
                  <a:close/>
                </a:path>
                <a:path w="1328420" h="2324100">
                  <a:moveTo>
                    <a:pt x="374750" y="679300"/>
                  </a:moveTo>
                  <a:lnTo>
                    <a:pt x="374733" y="680516"/>
                  </a:lnTo>
                  <a:lnTo>
                    <a:pt x="377380" y="685800"/>
                  </a:lnTo>
                  <a:lnTo>
                    <a:pt x="376993" y="684163"/>
                  </a:lnTo>
                  <a:lnTo>
                    <a:pt x="376925" y="683875"/>
                  </a:lnTo>
                  <a:lnTo>
                    <a:pt x="376588" y="683065"/>
                  </a:lnTo>
                  <a:lnTo>
                    <a:pt x="375086" y="679706"/>
                  </a:lnTo>
                  <a:lnTo>
                    <a:pt x="374750" y="679300"/>
                  </a:lnTo>
                  <a:close/>
                </a:path>
                <a:path w="1328420" h="2324100">
                  <a:moveTo>
                    <a:pt x="376587" y="682447"/>
                  </a:moveTo>
                  <a:lnTo>
                    <a:pt x="376950" y="683875"/>
                  </a:lnTo>
                  <a:lnTo>
                    <a:pt x="377810" y="685800"/>
                  </a:lnTo>
                  <a:lnTo>
                    <a:pt x="378545" y="685800"/>
                  </a:lnTo>
                  <a:lnTo>
                    <a:pt x="376587" y="682447"/>
                  </a:lnTo>
                  <a:close/>
                </a:path>
                <a:path w="1328420" h="2324100">
                  <a:moveTo>
                    <a:pt x="375460" y="680516"/>
                  </a:moveTo>
                  <a:lnTo>
                    <a:pt x="376950" y="683875"/>
                  </a:lnTo>
                  <a:lnTo>
                    <a:pt x="376587" y="682447"/>
                  </a:lnTo>
                  <a:lnTo>
                    <a:pt x="375460" y="680516"/>
                  </a:lnTo>
                  <a:close/>
                </a:path>
                <a:path w="1328420" h="2324100">
                  <a:moveTo>
                    <a:pt x="381577" y="652564"/>
                  </a:moveTo>
                  <a:lnTo>
                    <a:pt x="382754" y="655079"/>
                  </a:lnTo>
                  <a:lnTo>
                    <a:pt x="390572" y="670675"/>
                  </a:lnTo>
                  <a:lnTo>
                    <a:pt x="392986" y="674910"/>
                  </a:lnTo>
                  <a:lnTo>
                    <a:pt x="393494" y="675831"/>
                  </a:lnTo>
                  <a:lnTo>
                    <a:pt x="397016" y="681469"/>
                  </a:lnTo>
                  <a:lnTo>
                    <a:pt x="397514" y="682447"/>
                  </a:lnTo>
                  <a:lnTo>
                    <a:pt x="398666" y="683875"/>
                  </a:lnTo>
                  <a:lnTo>
                    <a:pt x="381577" y="652564"/>
                  </a:lnTo>
                  <a:close/>
                </a:path>
                <a:path w="1328420" h="2324100">
                  <a:moveTo>
                    <a:pt x="374506" y="673646"/>
                  </a:moveTo>
                  <a:lnTo>
                    <a:pt x="374527" y="676239"/>
                  </a:lnTo>
                  <a:lnTo>
                    <a:pt x="374647" y="678724"/>
                  </a:lnTo>
                  <a:lnTo>
                    <a:pt x="374842" y="679160"/>
                  </a:lnTo>
                  <a:lnTo>
                    <a:pt x="374904" y="679300"/>
                  </a:lnTo>
                  <a:lnTo>
                    <a:pt x="374986" y="679706"/>
                  </a:lnTo>
                  <a:lnTo>
                    <a:pt x="376587" y="682447"/>
                  </a:lnTo>
                  <a:lnTo>
                    <a:pt x="376356" y="681469"/>
                  </a:lnTo>
                  <a:lnTo>
                    <a:pt x="373563" y="676239"/>
                  </a:lnTo>
                  <a:lnTo>
                    <a:pt x="375707" y="678724"/>
                  </a:lnTo>
                  <a:lnTo>
                    <a:pt x="374554" y="673852"/>
                  </a:lnTo>
                  <a:lnTo>
                    <a:pt x="374506" y="673646"/>
                  </a:lnTo>
                  <a:close/>
                </a:path>
                <a:path w="1328420" h="2324100">
                  <a:moveTo>
                    <a:pt x="342584" y="593278"/>
                  </a:moveTo>
                  <a:lnTo>
                    <a:pt x="328318" y="593278"/>
                  </a:lnTo>
                  <a:lnTo>
                    <a:pt x="330024" y="596900"/>
                  </a:lnTo>
                  <a:lnTo>
                    <a:pt x="330191" y="597335"/>
                  </a:lnTo>
                  <a:lnTo>
                    <a:pt x="330284" y="597584"/>
                  </a:lnTo>
                  <a:lnTo>
                    <a:pt x="330551" y="598011"/>
                  </a:lnTo>
                  <a:lnTo>
                    <a:pt x="336749" y="609626"/>
                  </a:lnTo>
                  <a:lnTo>
                    <a:pt x="364654" y="660400"/>
                  </a:lnTo>
                  <a:lnTo>
                    <a:pt x="368071" y="667220"/>
                  </a:lnTo>
                  <a:lnTo>
                    <a:pt x="372139" y="673114"/>
                  </a:lnTo>
                  <a:lnTo>
                    <a:pt x="372377" y="673646"/>
                  </a:lnTo>
                  <a:lnTo>
                    <a:pt x="372469" y="673852"/>
                  </a:lnTo>
                  <a:lnTo>
                    <a:pt x="372858" y="674910"/>
                  </a:lnTo>
                  <a:lnTo>
                    <a:pt x="376416" y="681469"/>
                  </a:lnTo>
                  <a:lnTo>
                    <a:pt x="376131" y="680516"/>
                  </a:lnTo>
                  <a:lnTo>
                    <a:pt x="375939" y="679706"/>
                  </a:lnTo>
                  <a:lnTo>
                    <a:pt x="375843" y="679300"/>
                  </a:lnTo>
                  <a:lnTo>
                    <a:pt x="375810" y="679160"/>
                  </a:lnTo>
                  <a:lnTo>
                    <a:pt x="375707" y="678724"/>
                  </a:lnTo>
                  <a:lnTo>
                    <a:pt x="374647" y="678724"/>
                  </a:lnTo>
                  <a:lnTo>
                    <a:pt x="374527" y="676239"/>
                  </a:lnTo>
                  <a:lnTo>
                    <a:pt x="374403" y="673646"/>
                  </a:lnTo>
                  <a:lnTo>
                    <a:pt x="374377" y="673114"/>
                  </a:lnTo>
                  <a:lnTo>
                    <a:pt x="387793" y="673114"/>
                  </a:lnTo>
                  <a:lnTo>
                    <a:pt x="379732" y="660400"/>
                  </a:lnTo>
                  <a:lnTo>
                    <a:pt x="342584" y="593278"/>
                  </a:lnTo>
                  <a:close/>
                </a:path>
                <a:path w="1328420" h="2324100">
                  <a:moveTo>
                    <a:pt x="378398" y="649323"/>
                  </a:moveTo>
                  <a:lnTo>
                    <a:pt x="379049" y="650721"/>
                  </a:lnTo>
                  <a:lnTo>
                    <a:pt x="379146" y="650930"/>
                  </a:lnTo>
                  <a:lnTo>
                    <a:pt x="390732" y="672035"/>
                  </a:lnTo>
                  <a:lnTo>
                    <a:pt x="391292" y="673114"/>
                  </a:lnTo>
                  <a:lnTo>
                    <a:pt x="395304" y="679706"/>
                  </a:lnTo>
                  <a:lnTo>
                    <a:pt x="396726" y="681469"/>
                  </a:lnTo>
                  <a:lnTo>
                    <a:pt x="393512" y="675831"/>
                  </a:lnTo>
                  <a:lnTo>
                    <a:pt x="391796" y="673114"/>
                  </a:lnTo>
                  <a:lnTo>
                    <a:pt x="390572" y="670675"/>
                  </a:lnTo>
                  <a:lnTo>
                    <a:pt x="378398" y="649323"/>
                  </a:lnTo>
                  <a:close/>
                </a:path>
                <a:path w="1328420" h="2324100">
                  <a:moveTo>
                    <a:pt x="371137" y="673114"/>
                  </a:moveTo>
                  <a:lnTo>
                    <a:pt x="371290" y="673646"/>
                  </a:lnTo>
                  <a:lnTo>
                    <a:pt x="374733" y="680516"/>
                  </a:lnTo>
                  <a:lnTo>
                    <a:pt x="374668" y="679160"/>
                  </a:lnTo>
                  <a:lnTo>
                    <a:pt x="371137" y="673114"/>
                  </a:lnTo>
                  <a:close/>
                </a:path>
                <a:path w="1328420" h="2324100">
                  <a:moveTo>
                    <a:pt x="374647" y="678724"/>
                  </a:moveTo>
                  <a:lnTo>
                    <a:pt x="374750" y="679300"/>
                  </a:lnTo>
                  <a:lnTo>
                    <a:pt x="374986" y="679706"/>
                  </a:lnTo>
                  <a:lnTo>
                    <a:pt x="374904" y="679300"/>
                  </a:lnTo>
                  <a:lnTo>
                    <a:pt x="374647" y="678724"/>
                  </a:lnTo>
                  <a:close/>
                </a:path>
                <a:path w="1328420" h="2324100">
                  <a:moveTo>
                    <a:pt x="391324" y="673114"/>
                  </a:moveTo>
                  <a:lnTo>
                    <a:pt x="389988" y="673114"/>
                  </a:lnTo>
                  <a:lnTo>
                    <a:pt x="394512" y="678724"/>
                  </a:lnTo>
                  <a:lnTo>
                    <a:pt x="393170" y="676239"/>
                  </a:lnTo>
                  <a:lnTo>
                    <a:pt x="392385" y="674910"/>
                  </a:lnTo>
                  <a:lnTo>
                    <a:pt x="391729" y="673852"/>
                  </a:lnTo>
                  <a:lnTo>
                    <a:pt x="391324" y="673114"/>
                  </a:lnTo>
                  <a:close/>
                </a:path>
                <a:path w="1328420" h="2324100">
                  <a:moveTo>
                    <a:pt x="356084" y="615839"/>
                  </a:moveTo>
                  <a:lnTo>
                    <a:pt x="381202" y="660400"/>
                  </a:lnTo>
                  <a:lnTo>
                    <a:pt x="390814" y="674910"/>
                  </a:lnTo>
                  <a:lnTo>
                    <a:pt x="390376" y="673852"/>
                  </a:lnTo>
                  <a:lnTo>
                    <a:pt x="389984" y="673114"/>
                  </a:lnTo>
                  <a:lnTo>
                    <a:pt x="391292" y="673114"/>
                  </a:lnTo>
                  <a:lnTo>
                    <a:pt x="383554" y="660400"/>
                  </a:lnTo>
                  <a:lnTo>
                    <a:pt x="379146" y="650930"/>
                  </a:lnTo>
                  <a:lnTo>
                    <a:pt x="374325" y="642115"/>
                  </a:lnTo>
                  <a:lnTo>
                    <a:pt x="371430" y="637101"/>
                  </a:lnTo>
                  <a:lnTo>
                    <a:pt x="356084" y="615839"/>
                  </a:lnTo>
                  <a:close/>
                </a:path>
                <a:path w="1328420" h="2324100">
                  <a:moveTo>
                    <a:pt x="379596" y="651750"/>
                  </a:moveTo>
                  <a:lnTo>
                    <a:pt x="379907" y="652564"/>
                  </a:lnTo>
                  <a:lnTo>
                    <a:pt x="383554" y="660400"/>
                  </a:lnTo>
                  <a:lnTo>
                    <a:pt x="390461" y="671748"/>
                  </a:lnTo>
                  <a:lnTo>
                    <a:pt x="389985" y="670675"/>
                  </a:lnTo>
                  <a:lnTo>
                    <a:pt x="379596" y="651750"/>
                  </a:lnTo>
                  <a:close/>
                </a:path>
                <a:path w="1328420" h="2324100">
                  <a:moveTo>
                    <a:pt x="365645" y="663708"/>
                  </a:moveTo>
                  <a:lnTo>
                    <a:pt x="369713" y="670675"/>
                  </a:lnTo>
                  <a:lnTo>
                    <a:pt x="368071" y="667220"/>
                  </a:lnTo>
                  <a:lnTo>
                    <a:pt x="365645" y="663708"/>
                  </a:lnTo>
                  <a:close/>
                </a:path>
                <a:path w="1328420" h="2324100">
                  <a:moveTo>
                    <a:pt x="363713" y="660400"/>
                  </a:moveTo>
                  <a:lnTo>
                    <a:pt x="363359" y="660400"/>
                  </a:lnTo>
                  <a:lnTo>
                    <a:pt x="365645" y="663708"/>
                  </a:lnTo>
                  <a:lnTo>
                    <a:pt x="363713" y="660400"/>
                  </a:lnTo>
                  <a:close/>
                </a:path>
                <a:path w="1328420" h="2324100">
                  <a:moveTo>
                    <a:pt x="358469" y="652564"/>
                  </a:moveTo>
                  <a:lnTo>
                    <a:pt x="361782" y="660400"/>
                  </a:lnTo>
                  <a:lnTo>
                    <a:pt x="362620" y="660400"/>
                  </a:lnTo>
                  <a:lnTo>
                    <a:pt x="360185" y="655079"/>
                  </a:lnTo>
                  <a:lnTo>
                    <a:pt x="358469" y="652564"/>
                  </a:lnTo>
                  <a:close/>
                </a:path>
                <a:path w="1328420" h="2324100">
                  <a:moveTo>
                    <a:pt x="359137" y="652564"/>
                  </a:moveTo>
                  <a:lnTo>
                    <a:pt x="360185" y="655079"/>
                  </a:lnTo>
                  <a:lnTo>
                    <a:pt x="363099" y="659348"/>
                  </a:lnTo>
                  <a:lnTo>
                    <a:pt x="359137" y="652564"/>
                  </a:lnTo>
                  <a:close/>
                </a:path>
                <a:path w="1328420" h="2324100">
                  <a:moveTo>
                    <a:pt x="356715" y="648416"/>
                  </a:moveTo>
                  <a:lnTo>
                    <a:pt x="358469" y="652564"/>
                  </a:lnTo>
                  <a:lnTo>
                    <a:pt x="360185" y="655079"/>
                  </a:lnTo>
                  <a:lnTo>
                    <a:pt x="358662" y="651750"/>
                  </a:lnTo>
                  <a:lnTo>
                    <a:pt x="356715" y="648416"/>
                  </a:lnTo>
                  <a:close/>
                </a:path>
                <a:path w="1328420" h="2324100">
                  <a:moveTo>
                    <a:pt x="349021" y="635239"/>
                  </a:moveTo>
                  <a:lnTo>
                    <a:pt x="349101" y="635653"/>
                  </a:lnTo>
                  <a:lnTo>
                    <a:pt x="355149" y="647700"/>
                  </a:lnTo>
                  <a:lnTo>
                    <a:pt x="358469" y="652564"/>
                  </a:lnTo>
                  <a:lnTo>
                    <a:pt x="356715" y="648416"/>
                  </a:lnTo>
                  <a:lnTo>
                    <a:pt x="349021" y="635239"/>
                  </a:lnTo>
                  <a:close/>
                </a:path>
                <a:path w="1328420" h="2324100">
                  <a:moveTo>
                    <a:pt x="356808" y="647700"/>
                  </a:moveTo>
                  <a:lnTo>
                    <a:pt x="356412" y="647700"/>
                  </a:lnTo>
                  <a:lnTo>
                    <a:pt x="356715" y="648416"/>
                  </a:lnTo>
                  <a:lnTo>
                    <a:pt x="358061" y="650721"/>
                  </a:lnTo>
                  <a:lnTo>
                    <a:pt x="358183" y="650930"/>
                  </a:lnTo>
                  <a:lnTo>
                    <a:pt x="358191" y="650721"/>
                  </a:lnTo>
                  <a:lnTo>
                    <a:pt x="356808" y="647700"/>
                  </a:lnTo>
                  <a:close/>
                </a:path>
                <a:path w="1328420" h="2324100">
                  <a:moveTo>
                    <a:pt x="372457" y="638680"/>
                  </a:moveTo>
                  <a:lnTo>
                    <a:pt x="374289" y="642115"/>
                  </a:lnTo>
                  <a:lnTo>
                    <a:pt x="377881" y="648416"/>
                  </a:lnTo>
                  <a:lnTo>
                    <a:pt x="377642" y="647700"/>
                  </a:lnTo>
                  <a:lnTo>
                    <a:pt x="375043" y="642115"/>
                  </a:lnTo>
                  <a:lnTo>
                    <a:pt x="372457" y="638680"/>
                  </a:lnTo>
                  <a:close/>
                </a:path>
                <a:path w="1328420" h="2324100">
                  <a:moveTo>
                    <a:pt x="348773" y="635000"/>
                  </a:moveTo>
                  <a:lnTo>
                    <a:pt x="347310" y="635000"/>
                  </a:lnTo>
                  <a:lnTo>
                    <a:pt x="351434" y="647700"/>
                  </a:lnTo>
                  <a:lnTo>
                    <a:pt x="349101" y="635653"/>
                  </a:lnTo>
                  <a:lnTo>
                    <a:pt x="348893" y="635239"/>
                  </a:lnTo>
                  <a:lnTo>
                    <a:pt x="348773" y="635000"/>
                  </a:lnTo>
                  <a:close/>
                </a:path>
                <a:path w="1328420" h="2324100">
                  <a:moveTo>
                    <a:pt x="358954" y="609626"/>
                  </a:moveTo>
                  <a:lnTo>
                    <a:pt x="357410" y="609626"/>
                  </a:lnTo>
                  <a:lnTo>
                    <a:pt x="365829" y="622320"/>
                  </a:lnTo>
                  <a:lnTo>
                    <a:pt x="375043" y="642115"/>
                  </a:lnTo>
                  <a:lnTo>
                    <a:pt x="378934" y="647700"/>
                  </a:lnTo>
                  <a:lnTo>
                    <a:pt x="376951" y="643502"/>
                  </a:lnTo>
                  <a:lnTo>
                    <a:pt x="366530" y="622711"/>
                  </a:lnTo>
                  <a:lnTo>
                    <a:pt x="366457" y="622566"/>
                  </a:lnTo>
                  <a:lnTo>
                    <a:pt x="366334" y="622320"/>
                  </a:lnTo>
                  <a:lnTo>
                    <a:pt x="358954" y="609626"/>
                  </a:lnTo>
                  <a:close/>
                </a:path>
                <a:path w="1328420" h="2324100">
                  <a:moveTo>
                    <a:pt x="361007" y="617799"/>
                  </a:moveTo>
                  <a:lnTo>
                    <a:pt x="363002" y="622320"/>
                  </a:lnTo>
                  <a:lnTo>
                    <a:pt x="371430" y="637101"/>
                  </a:lnTo>
                  <a:lnTo>
                    <a:pt x="372457" y="638680"/>
                  </a:lnTo>
                  <a:lnTo>
                    <a:pt x="361007" y="617799"/>
                  </a:lnTo>
                  <a:close/>
                </a:path>
                <a:path w="1328420" h="2324100">
                  <a:moveTo>
                    <a:pt x="334441" y="571500"/>
                  </a:moveTo>
                  <a:lnTo>
                    <a:pt x="336029" y="579387"/>
                  </a:lnTo>
                  <a:lnTo>
                    <a:pt x="341344" y="589689"/>
                  </a:lnTo>
                  <a:lnTo>
                    <a:pt x="356084" y="615839"/>
                  </a:lnTo>
                  <a:lnTo>
                    <a:pt x="371430" y="637101"/>
                  </a:lnTo>
                  <a:lnTo>
                    <a:pt x="363002" y="622320"/>
                  </a:lnTo>
                  <a:lnTo>
                    <a:pt x="361007" y="617799"/>
                  </a:lnTo>
                  <a:lnTo>
                    <a:pt x="356532" y="609626"/>
                  </a:lnTo>
                  <a:lnTo>
                    <a:pt x="354762" y="609626"/>
                  </a:lnTo>
                  <a:lnTo>
                    <a:pt x="341638" y="584200"/>
                  </a:lnTo>
                  <a:lnTo>
                    <a:pt x="339137" y="579387"/>
                  </a:lnTo>
                  <a:lnTo>
                    <a:pt x="334441" y="571500"/>
                  </a:lnTo>
                  <a:close/>
                </a:path>
                <a:path w="1328420" h="2324100">
                  <a:moveTo>
                    <a:pt x="348881" y="635000"/>
                  </a:moveTo>
                  <a:lnTo>
                    <a:pt x="348893" y="635239"/>
                  </a:lnTo>
                  <a:lnTo>
                    <a:pt x="349101" y="635653"/>
                  </a:lnTo>
                  <a:lnTo>
                    <a:pt x="349021" y="635239"/>
                  </a:lnTo>
                  <a:lnTo>
                    <a:pt x="348881" y="635000"/>
                  </a:lnTo>
                  <a:close/>
                </a:path>
                <a:path w="1328420" h="2324100">
                  <a:moveTo>
                    <a:pt x="333881" y="607138"/>
                  </a:moveTo>
                  <a:lnTo>
                    <a:pt x="339596" y="622320"/>
                  </a:lnTo>
                  <a:lnTo>
                    <a:pt x="339273" y="622320"/>
                  </a:lnTo>
                  <a:lnTo>
                    <a:pt x="344465" y="635000"/>
                  </a:lnTo>
                  <a:lnTo>
                    <a:pt x="347310" y="635000"/>
                  </a:lnTo>
                  <a:lnTo>
                    <a:pt x="344315" y="627181"/>
                  </a:lnTo>
                  <a:lnTo>
                    <a:pt x="341477" y="622320"/>
                  </a:lnTo>
                  <a:lnTo>
                    <a:pt x="337911" y="614408"/>
                  </a:lnTo>
                  <a:lnTo>
                    <a:pt x="337823" y="614213"/>
                  </a:lnTo>
                  <a:lnTo>
                    <a:pt x="333881" y="607138"/>
                  </a:lnTo>
                  <a:close/>
                </a:path>
                <a:path w="1328420" h="2324100">
                  <a:moveTo>
                    <a:pt x="342870" y="623242"/>
                  </a:moveTo>
                  <a:lnTo>
                    <a:pt x="344315" y="627181"/>
                  </a:lnTo>
                  <a:lnTo>
                    <a:pt x="348112" y="633682"/>
                  </a:lnTo>
                  <a:lnTo>
                    <a:pt x="342870" y="623242"/>
                  </a:lnTo>
                  <a:close/>
                </a:path>
                <a:path w="1328420" h="2324100">
                  <a:moveTo>
                    <a:pt x="337912" y="614408"/>
                  </a:moveTo>
                  <a:lnTo>
                    <a:pt x="341477" y="622320"/>
                  </a:lnTo>
                  <a:lnTo>
                    <a:pt x="344315" y="627181"/>
                  </a:lnTo>
                  <a:lnTo>
                    <a:pt x="342603" y="622711"/>
                  </a:lnTo>
                  <a:lnTo>
                    <a:pt x="342530" y="622566"/>
                  </a:lnTo>
                  <a:lnTo>
                    <a:pt x="342407" y="622320"/>
                  </a:lnTo>
                  <a:lnTo>
                    <a:pt x="337912" y="614408"/>
                  </a:lnTo>
                  <a:close/>
                </a:path>
                <a:path w="1328420" h="2324100">
                  <a:moveTo>
                    <a:pt x="334816" y="609626"/>
                  </a:moveTo>
                  <a:lnTo>
                    <a:pt x="335884" y="614213"/>
                  </a:lnTo>
                  <a:lnTo>
                    <a:pt x="337905" y="622320"/>
                  </a:lnTo>
                  <a:lnTo>
                    <a:pt x="339272" y="622320"/>
                  </a:lnTo>
                  <a:lnTo>
                    <a:pt x="334816" y="609626"/>
                  </a:lnTo>
                  <a:close/>
                </a:path>
                <a:path w="1328420" h="2324100">
                  <a:moveTo>
                    <a:pt x="330551" y="598011"/>
                  </a:moveTo>
                  <a:lnTo>
                    <a:pt x="334610" y="607138"/>
                  </a:lnTo>
                  <a:lnTo>
                    <a:pt x="337802" y="614213"/>
                  </a:lnTo>
                  <a:lnTo>
                    <a:pt x="342408" y="622320"/>
                  </a:lnTo>
                  <a:lnTo>
                    <a:pt x="335836" y="609208"/>
                  </a:lnTo>
                  <a:lnTo>
                    <a:pt x="330551" y="598011"/>
                  </a:lnTo>
                  <a:close/>
                </a:path>
                <a:path w="1328420" h="2324100">
                  <a:moveTo>
                    <a:pt x="307542" y="521215"/>
                  </a:moveTo>
                  <a:lnTo>
                    <a:pt x="314488" y="533400"/>
                  </a:lnTo>
                  <a:lnTo>
                    <a:pt x="321838" y="546100"/>
                  </a:lnTo>
                  <a:lnTo>
                    <a:pt x="339137" y="579387"/>
                  </a:lnTo>
                  <a:lnTo>
                    <a:pt x="342003" y="584200"/>
                  </a:lnTo>
                  <a:lnTo>
                    <a:pt x="342252" y="584200"/>
                  </a:lnTo>
                  <a:lnTo>
                    <a:pt x="343437" y="586608"/>
                  </a:lnTo>
                  <a:lnTo>
                    <a:pt x="349564" y="596900"/>
                  </a:lnTo>
                  <a:lnTo>
                    <a:pt x="361007" y="617799"/>
                  </a:lnTo>
                  <a:lnTo>
                    <a:pt x="357404" y="609626"/>
                  </a:lnTo>
                  <a:lnTo>
                    <a:pt x="358954" y="609626"/>
                  </a:lnTo>
                  <a:lnTo>
                    <a:pt x="307542" y="521215"/>
                  </a:lnTo>
                  <a:close/>
                </a:path>
                <a:path w="1328420" h="2324100">
                  <a:moveTo>
                    <a:pt x="341344" y="589689"/>
                  </a:moveTo>
                  <a:lnTo>
                    <a:pt x="351317" y="609016"/>
                  </a:lnTo>
                  <a:lnTo>
                    <a:pt x="351400" y="609208"/>
                  </a:lnTo>
                  <a:lnTo>
                    <a:pt x="356084" y="615839"/>
                  </a:lnTo>
                  <a:lnTo>
                    <a:pt x="341344" y="589689"/>
                  </a:lnTo>
                  <a:close/>
                </a:path>
                <a:path w="1328420" h="2324100">
                  <a:moveTo>
                    <a:pt x="343437" y="586608"/>
                  </a:moveTo>
                  <a:lnTo>
                    <a:pt x="354762" y="609626"/>
                  </a:lnTo>
                  <a:lnTo>
                    <a:pt x="356532" y="609626"/>
                  </a:lnTo>
                  <a:lnTo>
                    <a:pt x="349564" y="596900"/>
                  </a:lnTo>
                  <a:lnTo>
                    <a:pt x="343437" y="586608"/>
                  </a:lnTo>
                  <a:close/>
                </a:path>
                <a:path w="1328420" h="2324100">
                  <a:moveTo>
                    <a:pt x="316473" y="546100"/>
                  </a:moveTo>
                  <a:lnTo>
                    <a:pt x="299895" y="546100"/>
                  </a:lnTo>
                  <a:lnTo>
                    <a:pt x="300645" y="547928"/>
                  </a:lnTo>
                  <a:lnTo>
                    <a:pt x="333881" y="607138"/>
                  </a:lnTo>
                  <a:lnTo>
                    <a:pt x="329963" y="596900"/>
                  </a:lnTo>
                  <a:lnTo>
                    <a:pt x="328318" y="593278"/>
                  </a:lnTo>
                  <a:lnTo>
                    <a:pt x="342584" y="593278"/>
                  </a:lnTo>
                  <a:lnTo>
                    <a:pt x="337559" y="584200"/>
                  </a:lnTo>
                  <a:lnTo>
                    <a:pt x="337136" y="584200"/>
                  </a:lnTo>
                  <a:lnTo>
                    <a:pt x="336872" y="582958"/>
                  </a:lnTo>
                  <a:lnTo>
                    <a:pt x="316473" y="546100"/>
                  </a:lnTo>
                  <a:close/>
                </a:path>
                <a:path w="1328420" h="2324100">
                  <a:moveTo>
                    <a:pt x="340115" y="581029"/>
                  </a:moveTo>
                  <a:lnTo>
                    <a:pt x="340993" y="582958"/>
                  </a:lnTo>
                  <a:lnTo>
                    <a:pt x="353478" y="607138"/>
                  </a:lnTo>
                  <a:lnTo>
                    <a:pt x="348837" y="597584"/>
                  </a:lnTo>
                  <a:lnTo>
                    <a:pt x="343437" y="586608"/>
                  </a:lnTo>
                  <a:lnTo>
                    <a:pt x="340115" y="581029"/>
                  </a:lnTo>
                  <a:close/>
                </a:path>
                <a:path w="1328420" h="2324100">
                  <a:moveTo>
                    <a:pt x="336175" y="579669"/>
                  </a:moveTo>
                  <a:lnTo>
                    <a:pt x="336463" y="581029"/>
                  </a:lnTo>
                  <a:lnTo>
                    <a:pt x="341344" y="589689"/>
                  </a:lnTo>
                  <a:lnTo>
                    <a:pt x="336175" y="579669"/>
                  </a:lnTo>
                  <a:close/>
                </a:path>
                <a:path w="1328420" h="2324100">
                  <a:moveTo>
                    <a:pt x="336872" y="582958"/>
                  </a:moveTo>
                  <a:lnTo>
                    <a:pt x="337136" y="584200"/>
                  </a:lnTo>
                  <a:lnTo>
                    <a:pt x="337559" y="584200"/>
                  </a:lnTo>
                  <a:lnTo>
                    <a:pt x="336872" y="582958"/>
                  </a:lnTo>
                  <a:close/>
                </a:path>
                <a:path w="1328420" h="2324100">
                  <a:moveTo>
                    <a:pt x="336463" y="581029"/>
                  </a:moveTo>
                  <a:lnTo>
                    <a:pt x="336872" y="582958"/>
                  </a:lnTo>
                  <a:lnTo>
                    <a:pt x="337559" y="584200"/>
                  </a:lnTo>
                  <a:lnTo>
                    <a:pt x="338250" y="584200"/>
                  </a:lnTo>
                  <a:lnTo>
                    <a:pt x="336463" y="581029"/>
                  </a:lnTo>
                  <a:close/>
                </a:path>
                <a:path w="1328420" h="2324100">
                  <a:moveTo>
                    <a:pt x="314447" y="541972"/>
                  </a:moveTo>
                  <a:lnTo>
                    <a:pt x="336463" y="581029"/>
                  </a:lnTo>
                  <a:lnTo>
                    <a:pt x="336175" y="579669"/>
                  </a:lnTo>
                  <a:lnTo>
                    <a:pt x="336115" y="579387"/>
                  </a:lnTo>
                  <a:lnTo>
                    <a:pt x="331959" y="571500"/>
                  </a:lnTo>
                  <a:lnTo>
                    <a:pt x="325406" y="558800"/>
                  </a:lnTo>
                  <a:lnTo>
                    <a:pt x="314447" y="541972"/>
                  </a:lnTo>
                  <a:close/>
                </a:path>
                <a:path w="1328420" h="2324100">
                  <a:moveTo>
                    <a:pt x="278577" y="471770"/>
                  </a:moveTo>
                  <a:lnTo>
                    <a:pt x="293223" y="504318"/>
                  </a:lnTo>
                  <a:lnTo>
                    <a:pt x="314447" y="541972"/>
                  </a:lnTo>
                  <a:lnTo>
                    <a:pt x="325406" y="558800"/>
                  </a:lnTo>
                  <a:lnTo>
                    <a:pt x="336029" y="579387"/>
                  </a:lnTo>
                  <a:lnTo>
                    <a:pt x="334441" y="571500"/>
                  </a:lnTo>
                  <a:lnTo>
                    <a:pt x="335038" y="571500"/>
                  </a:lnTo>
                  <a:lnTo>
                    <a:pt x="321838" y="546100"/>
                  </a:lnTo>
                  <a:lnTo>
                    <a:pt x="285086" y="482600"/>
                  </a:lnTo>
                  <a:lnTo>
                    <a:pt x="282785" y="478806"/>
                  </a:lnTo>
                  <a:lnTo>
                    <a:pt x="278577" y="471770"/>
                  </a:lnTo>
                  <a:close/>
                </a:path>
                <a:path w="1328420" h="2324100">
                  <a:moveTo>
                    <a:pt x="335038" y="571500"/>
                  </a:moveTo>
                  <a:lnTo>
                    <a:pt x="334441" y="571500"/>
                  </a:lnTo>
                  <a:lnTo>
                    <a:pt x="339137" y="579387"/>
                  </a:lnTo>
                  <a:lnTo>
                    <a:pt x="335038" y="571500"/>
                  </a:lnTo>
                  <a:close/>
                </a:path>
                <a:path w="1328420" h="2324100">
                  <a:moveTo>
                    <a:pt x="306129" y="558800"/>
                  </a:moveTo>
                  <a:lnTo>
                    <a:pt x="305107" y="558800"/>
                  </a:lnTo>
                  <a:lnTo>
                    <a:pt x="310319" y="571500"/>
                  </a:lnTo>
                  <a:lnTo>
                    <a:pt x="312788" y="571500"/>
                  </a:lnTo>
                  <a:lnTo>
                    <a:pt x="306129" y="558800"/>
                  </a:lnTo>
                  <a:close/>
                </a:path>
                <a:path w="1328420" h="2324100">
                  <a:moveTo>
                    <a:pt x="299618" y="546100"/>
                  </a:moveTo>
                  <a:lnTo>
                    <a:pt x="296727" y="546100"/>
                  </a:lnTo>
                  <a:lnTo>
                    <a:pt x="300391" y="558800"/>
                  </a:lnTo>
                  <a:lnTo>
                    <a:pt x="305107" y="558800"/>
                  </a:lnTo>
                  <a:lnTo>
                    <a:pt x="300715" y="548097"/>
                  </a:lnTo>
                  <a:lnTo>
                    <a:pt x="300645" y="547928"/>
                  </a:lnTo>
                  <a:lnTo>
                    <a:pt x="299618" y="546100"/>
                  </a:lnTo>
                  <a:close/>
                </a:path>
                <a:path w="1328420" h="2324100">
                  <a:moveTo>
                    <a:pt x="271235" y="469900"/>
                  </a:moveTo>
                  <a:lnTo>
                    <a:pt x="257734" y="469900"/>
                  </a:lnTo>
                  <a:lnTo>
                    <a:pt x="258405" y="473154"/>
                  </a:lnTo>
                  <a:lnTo>
                    <a:pt x="263922" y="482600"/>
                  </a:lnTo>
                  <a:lnTo>
                    <a:pt x="300645" y="547928"/>
                  </a:lnTo>
                  <a:lnTo>
                    <a:pt x="299895" y="546100"/>
                  </a:lnTo>
                  <a:lnTo>
                    <a:pt x="316473" y="546100"/>
                  </a:lnTo>
                  <a:lnTo>
                    <a:pt x="312724" y="539326"/>
                  </a:lnTo>
                  <a:lnTo>
                    <a:pt x="308865" y="533400"/>
                  </a:lnTo>
                  <a:lnTo>
                    <a:pt x="307047" y="533400"/>
                  </a:lnTo>
                  <a:lnTo>
                    <a:pt x="297713" y="520700"/>
                  </a:lnTo>
                  <a:lnTo>
                    <a:pt x="292569" y="508000"/>
                  </a:lnTo>
                  <a:lnTo>
                    <a:pt x="290893" y="508000"/>
                  </a:lnTo>
                  <a:lnTo>
                    <a:pt x="280750" y="486902"/>
                  </a:lnTo>
                  <a:lnTo>
                    <a:pt x="280574" y="486772"/>
                  </a:lnTo>
                  <a:lnTo>
                    <a:pt x="277888" y="482600"/>
                  </a:lnTo>
                  <a:lnTo>
                    <a:pt x="274673" y="475331"/>
                  </a:lnTo>
                  <a:lnTo>
                    <a:pt x="271235" y="469900"/>
                  </a:lnTo>
                  <a:close/>
                </a:path>
                <a:path w="1328420" h="2324100">
                  <a:moveTo>
                    <a:pt x="302747" y="521215"/>
                  </a:moveTo>
                  <a:lnTo>
                    <a:pt x="312724" y="539326"/>
                  </a:lnTo>
                  <a:lnTo>
                    <a:pt x="314447" y="541972"/>
                  </a:lnTo>
                  <a:lnTo>
                    <a:pt x="302747" y="521215"/>
                  </a:lnTo>
                  <a:close/>
                </a:path>
                <a:path w="1328420" h="2324100">
                  <a:moveTo>
                    <a:pt x="296365" y="511300"/>
                  </a:moveTo>
                  <a:lnTo>
                    <a:pt x="300594" y="520700"/>
                  </a:lnTo>
                  <a:lnTo>
                    <a:pt x="312724" y="539326"/>
                  </a:lnTo>
                  <a:lnTo>
                    <a:pt x="302452" y="520700"/>
                  </a:lnTo>
                  <a:lnTo>
                    <a:pt x="299830" y="516683"/>
                  </a:lnTo>
                  <a:lnTo>
                    <a:pt x="296365" y="511300"/>
                  </a:lnTo>
                  <a:close/>
                </a:path>
                <a:path w="1328420" h="2324100">
                  <a:moveTo>
                    <a:pt x="290543" y="502258"/>
                  </a:moveTo>
                  <a:lnTo>
                    <a:pt x="293212" y="508000"/>
                  </a:lnTo>
                  <a:lnTo>
                    <a:pt x="307047" y="533400"/>
                  </a:lnTo>
                  <a:lnTo>
                    <a:pt x="308865" y="533400"/>
                  </a:lnTo>
                  <a:lnTo>
                    <a:pt x="300594" y="520700"/>
                  </a:lnTo>
                  <a:lnTo>
                    <a:pt x="296365" y="511300"/>
                  </a:lnTo>
                  <a:lnTo>
                    <a:pt x="290543" y="502258"/>
                  </a:lnTo>
                  <a:close/>
                </a:path>
                <a:path w="1328420" h="2324100">
                  <a:moveTo>
                    <a:pt x="293223" y="504318"/>
                  </a:moveTo>
                  <a:lnTo>
                    <a:pt x="296365" y="511300"/>
                  </a:lnTo>
                  <a:lnTo>
                    <a:pt x="302416" y="520700"/>
                  </a:lnTo>
                  <a:lnTo>
                    <a:pt x="300193" y="516683"/>
                  </a:lnTo>
                  <a:lnTo>
                    <a:pt x="293223" y="504318"/>
                  </a:lnTo>
                  <a:close/>
                </a:path>
                <a:path w="1328420" h="2324100">
                  <a:moveTo>
                    <a:pt x="283450" y="482600"/>
                  </a:moveTo>
                  <a:lnTo>
                    <a:pt x="281406" y="482600"/>
                  </a:lnTo>
                  <a:lnTo>
                    <a:pt x="283333" y="486772"/>
                  </a:lnTo>
                  <a:lnTo>
                    <a:pt x="293223" y="504318"/>
                  </a:lnTo>
                  <a:lnTo>
                    <a:pt x="283450" y="482600"/>
                  </a:lnTo>
                  <a:close/>
                </a:path>
                <a:path w="1328420" h="2324100">
                  <a:moveTo>
                    <a:pt x="276857" y="478806"/>
                  </a:moveTo>
                  <a:lnTo>
                    <a:pt x="280687" y="486772"/>
                  </a:lnTo>
                  <a:lnTo>
                    <a:pt x="280658" y="486902"/>
                  </a:lnTo>
                  <a:lnTo>
                    <a:pt x="290543" y="502258"/>
                  </a:lnTo>
                  <a:lnTo>
                    <a:pt x="287418" y="495534"/>
                  </a:lnTo>
                  <a:lnTo>
                    <a:pt x="287302" y="495285"/>
                  </a:lnTo>
                  <a:lnTo>
                    <a:pt x="287117" y="495056"/>
                  </a:lnTo>
                  <a:lnTo>
                    <a:pt x="276857" y="478806"/>
                  </a:lnTo>
                  <a:close/>
                </a:path>
                <a:path w="1328420" h="2324100">
                  <a:moveTo>
                    <a:pt x="263503" y="448768"/>
                  </a:moveTo>
                  <a:lnTo>
                    <a:pt x="273822" y="469900"/>
                  </a:lnTo>
                  <a:lnTo>
                    <a:pt x="283333" y="486772"/>
                  </a:lnTo>
                  <a:lnTo>
                    <a:pt x="281406" y="482600"/>
                  </a:lnTo>
                  <a:lnTo>
                    <a:pt x="283450" y="482600"/>
                  </a:lnTo>
                  <a:lnTo>
                    <a:pt x="278577" y="471770"/>
                  </a:lnTo>
                  <a:lnTo>
                    <a:pt x="277462" y="469900"/>
                  </a:lnTo>
                  <a:lnTo>
                    <a:pt x="274713" y="469900"/>
                  </a:lnTo>
                  <a:lnTo>
                    <a:pt x="267995" y="457200"/>
                  </a:lnTo>
                  <a:lnTo>
                    <a:pt x="264628" y="450213"/>
                  </a:lnTo>
                  <a:lnTo>
                    <a:pt x="263503" y="448768"/>
                  </a:lnTo>
                  <a:close/>
                </a:path>
                <a:path w="1328420" h="2324100">
                  <a:moveTo>
                    <a:pt x="248927" y="463129"/>
                  </a:moveTo>
                  <a:lnTo>
                    <a:pt x="250844" y="469900"/>
                  </a:lnTo>
                  <a:lnTo>
                    <a:pt x="260350" y="482600"/>
                  </a:lnTo>
                  <a:lnTo>
                    <a:pt x="258405" y="473154"/>
                  </a:lnTo>
                  <a:lnTo>
                    <a:pt x="256503" y="469900"/>
                  </a:lnTo>
                  <a:lnTo>
                    <a:pt x="254038" y="469900"/>
                  </a:lnTo>
                  <a:lnTo>
                    <a:pt x="248927" y="463129"/>
                  </a:lnTo>
                  <a:close/>
                </a:path>
                <a:path w="1328420" h="2324100">
                  <a:moveTo>
                    <a:pt x="269321" y="463129"/>
                  </a:moveTo>
                  <a:lnTo>
                    <a:pt x="272270" y="469900"/>
                  </a:lnTo>
                  <a:lnTo>
                    <a:pt x="274673" y="475331"/>
                  </a:lnTo>
                  <a:lnTo>
                    <a:pt x="276857" y="478806"/>
                  </a:lnTo>
                  <a:lnTo>
                    <a:pt x="269321" y="463129"/>
                  </a:lnTo>
                  <a:close/>
                </a:path>
                <a:path w="1328420" h="2324100">
                  <a:moveTo>
                    <a:pt x="277736" y="469900"/>
                  </a:moveTo>
                  <a:lnTo>
                    <a:pt x="278577" y="471770"/>
                  </a:lnTo>
                  <a:lnTo>
                    <a:pt x="282785" y="478806"/>
                  </a:lnTo>
                  <a:lnTo>
                    <a:pt x="280879" y="475331"/>
                  </a:lnTo>
                  <a:lnTo>
                    <a:pt x="277736" y="469900"/>
                  </a:lnTo>
                  <a:close/>
                </a:path>
                <a:path w="1328420" h="2324100">
                  <a:moveTo>
                    <a:pt x="235851" y="406400"/>
                  </a:moveTo>
                  <a:lnTo>
                    <a:pt x="248919" y="431837"/>
                  </a:lnTo>
                  <a:lnTo>
                    <a:pt x="271235" y="469900"/>
                  </a:lnTo>
                  <a:lnTo>
                    <a:pt x="274673" y="475331"/>
                  </a:lnTo>
                  <a:lnTo>
                    <a:pt x="268797" y="462050"/>
                  </a:lnTo>
                  <a:lnTo>
                    <a:pt x="266470" y="457200"/>
                  </a:lnTo>
                  <a:lnTo>
                    <a:pt x="257116" y="440120"/>
                  </a:lnTo>
                  <a:lnTo>
                    <a:pt x="251319" y="431837"/>
                  </a:lnTo>
                  <a:lnTo>
                    <a:pt x="251201" y="431102"/>
                  </a:lnTo>
                  <a:lnTo>
                    <a:pt x="250895" y="428761"/>
                  </a:lnTo>
                  <a:lnTo>
                    <a:pt x="245327" y="418595"/>
                  </a:lnTo>
                  <a:lnTo>
                    <a:pt x="245109" y="418420"/>
                  </a:lnTo>
                  <a:lnTo>
                    <a:pt x="235851" y="406400"/>
                  </a:lnTo>
                  <a:close/>
                </a:path>
                <a:path w="1328420" h="2324100">
                  <a:moveTo>
                    <a:pt x="263789" y="457200"/>
                  </a:moveTo>
                  <a:lnTo>
                    <a:pt x="250389" y="457200"/>
                  </a:lnTo>
                  <a:lnTo>
                    <a:pt x="251918" y="462050"/>
                  </a:lnTo>
                  <a:lnTo>
                    <a:pt x="258405" y="473154"/>
                  </a:lnTo>
                  <a:lnTo>
                    <a:pt x="257734" y="469900"/>
                  </a:lnTo>
                  <a:lnTo>
                    <a:pt x="271235" y="469900"/>
                  </a:lnTo>
                  <a:lnTo>
                    <a:pt x="263789" y="457200"/>
                  </a:lnTo>
                  <a:close/>
                </a:path>
                <a:path w="1328420" h="2324100">
                  <a:moveTo>
                    <a:pt x="249085" y="457200"/>
                  </a:moveTo>
                  <a:lnTo>
                    <a:pt x="248543" y="457200"/>
                  </a:lnTo>
                  <a:lnTo>
                    <a:pt x="254038" y="469900"/>
                  </a:lnTo>
                  <a:lnTo>
                    <a:pt x="254392" y="469900"/>
                  </a:lnTo>
                  <a:lnTo>
                    <a:pt x="251918" y="462050"/>
                  </a:lnTo>
                  <a:lnTo>
                    <a:pt x="249085" y="457200"/>
                  </a:lnTo>
                  <a:close/>
                </a:path>
                <a:path w="1328420" h="2324100">
                  <a:moveTo>
                    <a:pt x="270346" y="457966"/>
                  </a:moveTo>
                  <a:lnTo>
                    <a:pt x="274713" y="469900"/>
                  </a:lnTo>
                  <a:lnTo>
                    <a:pt x="277462" y="469900"/>
                  </a:lnTo>
                  <a:lnTo>
                    <a:pt x="270346" y="457966"/>
                  </a:lnTo>
                  <a:close/>
                </a:path>
                <a:path w="1328420" h="2324100">
                  <a:moveTo>
                    <a:pt x="243558" y="445679"/>
                  </a:moveTo>
                  <a:lnTo>
                    <a:pt x="244374" y="456209"/>
                  </a:lnTo>
                  <a:lnTo>
                    <a:pt x="244451" y="457200"/>
                  </a:lnTo>
                  <a:lnTo>
                    <a:pt x="248927" y="463129"/>
                  </a:lnTo>
                  <a:lnTo>
                    <a:pt x="247248" y="457200"/>
                  </a:lnTo>
                  <a:lnTo>
                    <a:pt x="248543" y="457200"/>
                  </a:lnTo>
                  <a:lnTo>
                    <a:pt x="243558" y="445679"/>
                  </a:lnTo>
                  <a:close/>
                </a:path>
                <a:path w="1328420" h="2324100">
                  <a:moveTo>
                    <a:pt x="256343" y="444500"/>
                  </a:moveTo>
                  <a:lnTo>
                    <a:pt x="243467" y="444500"/>
                  </a:lnTo>
                  <a:lnTo>
                    <a:pt x="249085" y="457200"/>
                  </a:lnTo>
                  <a:lnTo>
                    <a:pt x="251918" y="462050"/>
                  </a:lnTo>
                  <a:lnTo>
                    <a:pt x="250389" y="457200"/>
                  </a:lnTo>
                  <a:lnTo>
                    <a:pt x="263789" y="457200"/>
                  </a:lnTo>
                  <a:lnTo>
                    <a:pt x="256343" y="444500"/>
                  </a:lnTo>
                  <a:close/>
                </a:path>
                <a:path w="1328420" h="2324100">
                  <a:moveTo>
                    <a:pt x="257693" y="440944"/>
                  </a:moveTo>
                  <a:lnTo>
                    <a:pt x="259514" y="444500"/>
                  </a:lnTo>
                  <a:lnTo>
                    <a:pt x="266470" y="457200"/>
                  </a:lnTo>
                  <a:lnTo>
                    <a:pt x="268802" y="462050"/>
                  </a:lnTo>
                  <a:lnTo>
                    <a:pt x="262154" y="447035"/>
                  </a:lnTo>
                  <a:lnTo>
                    <a:pt x="260181" y="444500"/>
                  </a:lnTo>
                  <a:lnTo>
                    <a:pt x="257693" y="440944"/>
                  </a:lnTo>
                  <a:close/>
                </a:path>
                <a:path w="1328420" h="2324100">
                  <a:moveTo>
                    <a:pt x="269295" y="456209"/>
                  </a:moveTo>
                  <a:lnTo>
                    <a:pt x="270346" y="457966"/>
                  </a:lnTo>
                  <a:lnTo>
                    <a:pt x="270065" y="457200"/>
                  </a:lnTo>
                  <a:lnTo>
                    <a:pt x="269295" y="456209"/>
                  </a:lnTo>
                  <a:close/>
                </a:path>
                <a:path w="1328420" h="2324100">
                  <a:moveTo>
                    <a:pt x="260160" y="440944"/>
                  </a:moveTo>
                  <a:lnTo>
                    <a:pt x="264628" y="450213"/>
                  </a:lnTo>
                  <a:lnTo>
                    <a:pt x="269295" y="456209"/>
                  </a:lnTo>
                  <a:lnTo>
                    <a:pt x="260160" y="440944"/>
                  </a:lnTo>
                  <a:close/>
                </a:path>
                <a:path w="1328420" h="2324100">
                  <a:moveTo>
                    <a:pt x="257566" y="436609"/>
                  </a:moveTo>
                  <a:lnTo>
                    <a:pt x="263503" y="448768"/>
                  </a:lnTo>
                  <a:lnTo>
                    <a:pt x="264628" y="450213"/>
                  </a:lnTo>
                  <a:lnTo>
                    <a:pt x="260160" y="440944"/>
                  </a:lnTo>
                  <a:lnTo>
                    <a:pt x="257566" y="436609"/>
                  </a:lnTo>
                  <a:close/>
                </a:path>
                <a:path w="1328420" h="2324100">
                  <a:moveTo>
                    <a:pt x="257566" y="436609"/>
                  </a:moveTo>
                  <a:lnTo>
                    <a:pt x="259095" y="440120"/>
                  </a:lnTo>
                  <a:lnTo>
                    <a:pt x="262154" y="447035"/>
                  </a:lnTo>
                  <a:lnTo>
                    <a:pt x="263503" y="448768"/>
                  </a:lnTo>
                  <a:lnTo>
                    <a:pt x="257566" y="436609"/>
                  </a:lnTo>
                  <a:close/>
                </a:path>
                <a:path w="1328420" h="2324100">
                  <a:moveTo>
                    <a:pt x="250449" y="425353"/>
                  </a:moveTo>
                  <a:lnTo>
                    <a:pt x="250860" y="428496"/>
                  </a:lnTo>
                  <a:lnTo>
                    <a:pt x="250895" y="428761"/>
                  </a:lnTo>
                  <a:lnTo>
                    <a:pt x="257116" y="440120"/>
                  </a:lnTo>
                  <a:lnTo>
                    <a:pt x="260181" y="444500"/>
                  </a:lnTo>
                  <a:lnTo>
                    <a:pt x="262154" y="447035"/>
                  </a:lnTo>
                  <a:lnTo>
                    <a:pt x="257310" y="436085"/>
                  </a:lnTo>
                  <a:lnTo>
                    <a:pt x="257041" y="435732"/>
                  </a:lnTo>
                  <a:lnTo>
                    <a:pt x="252103" y="427501"/>
                  </a:lnTo>
                  <a:lnTo>
                    <a:pt x="250449" y="425353"/>
                  </a:lnTo>
                  <a:close/>
                </a:path>
                <a:path w="1328420" h="2324100">
                  <a:moveTo>
                    <a:pt x="229270" y="422464"/>
                  </a:moveTo>
                  <a:lnTo>
                    <a:pt x="231029" y="426717"/>
                  </a:lnTo>
                  <a:lnTo>
                    <a:pt x="243048" y="444500"/>
                  </a:lnTo>
                  <a:lnTo>
                    <a:pt x="243558" y="445679"/>
                  </a:lnTo>
                  <a:lnTo>
                    <a:pt x="243467" y="444500"/>
                  </a:lnTo>
                  <a:lnTo>
                    <a:pt x="256343" y="444500"/>
                  </a:lnTo>
                  <a:lnTo>
                    <a:pt x="248919" y="431837"/>
                  </a:lnTo>
                  <a:lnTo>
                    <a:pt x="239117" y="431837"/>
                  </a:lnTo>
                  <a:lnTo>
                    <a:pt x="229270" y="422464"/>
                  </a:lnTo>
                  <a:close/>
                </a:path>
                <a:path w="1328420" h="2324100">
                  <a:moveTo>
                    <a:pt x="225943" y="419194"/>
                  </a:moveTo>
                  <a:lnTo>
                    <a:pt x="225978" y="419482"/>
                  </a:lnTo>
                  <a:lnTo>
                    <a:pt x="238378" y="444500"/>
                  </a:lnTo>
                  <a:lnTo>
                    <a:pt x="231029" y="426717"/>
                  </a:lnTo>
                  <a:lnTo>
                    <a:pt x="225943" y="419194"/>
                  </a:lnTo>
                  <a:close/>
                </a:path>
                <a:path w="1328420" h="2324100">
                  <a:moveTo>
                    <a:pt x="250895" y="428761"/>
                  </a:moveTo>
                  <a:lnTo>
                    <a:pt x="251201" y="431102"/>
                  </a:lnTo>
                  <a:lnTo>
                    <a:pt x="251319" y="431837"/>
                  </a:lnTo>
                  <a:lnTo>
                    <a:pt x="257116" y="440120"/>
                  </a:lnTo>
                  <a:lnTo>
                    <a:pt x="250895" y="428761"/>
                  </a:lnTo>
                  <a:close/>
                </a:path>
                <a:path w="1328420" h="2324100">
                  <a:moveTo>
                    <a:pt x="255771" y="431837"/>
                  </a:moveTo>
                  <a:lnTo>
                    <a:pt x="255431" y="431837"/>
                  </a:lnTo>
                  <a:lnTo>
                    <a:pt x="257138" y="435732"/>
                  </a:lnTo>
                  <a:lnTo>
                    <a:pt x="257252" y="436085"/>
                  </a:lnTo>
                  <a:lnTo>
                    <a:pt x="259667" y="440120"/>
                  </a:lnTo>
                  <a:lnTo>
                    <a:pt x="258070" y="436609"/>
                  </a:lnTo>
                  <a:lnTo>
                    <a:pt x="255771" y="431837"/>
                  </a:lnTo>
                  <a:close/>
                </a:path>
                <a:path w="1328420" h="2324100">
                  <a:moveTo>
                    <a:pt x="255236" y="431837"/>
                  </a:moveTo>
                  <a:lnTo>
                    <a:pt x="254711" y="431837"/>
                  </a:lnTo>
                  <a:lnTo>
                    <a:pt x="257041" y="435732"/>
                  </a:lnTo>
                  <a:lnTo>
                    <a:pt x="255236" y="431837"/>
                  </a:lnTo>
                  <a:close/>
                </a:path>
                <a:path w="1328420" h="2324100">
                  <a:moveTo>
                    <a:pt x="254877" y="431102"/>
                  </a:moveTo>
                  <a:lnTo>
                    <a:pt x="257138" y="435732"/>
                  </a:lnTo>
                  <a:lnTo>
                    <a:pt x="255431" y="431837"/>
                  </a:lnTo>
                  <a:lnTo>
                    <a:pt x="254877" y="431102"/>
                  </a:lnTo>
                  <a:close/>
                </a:path>
                <a:path w="1328420" h="2324100">
                  <a:moveTo>
                    <a:pt x="192906" y="352721"/>
                  </a:moveTo>
                  <a:lnTo>
                    <a:pt x="207563" y="380023"/>
                  </a:lnTo>
                  <a:lnTo>
                    <a:pt x="207819" y="380545"/>
                  </a:lnTo>
                  <a:lnTo>
                    <a:pt x="207875" y="380694"/>
                  </a:lnTo>
                  <a:lnTo>
                    <a:pt x="208473" y="381852"/>
                  </a:lnTo>
                  <a:lnTo>
                    <a:pt x="208543" y="382129"/>
                  </a:lnTo>
                  <a:lnTo>
                    <a:pt x="210674" y="386712"/>
                  </a:lnTo>
                  <a:lnTo>
                    <a:pt x="214607" y="393301"/>
                  </a:lnTo>
                  <a:lnTo>
                    <a:pt x="239101" y="431837"/>
                  </a:lnTo>
                  <a:lnTo>
                    <a:pt x="248916" y="431837"/>
                  </a:lnTo>
                  <a:lnTo>
                    <a:pt x="235851" y="406400"/>
                  </a:lnTo>
                  <a:lnTo>
                    <a:pt x="238648" y="406400"/>
                  </a:lnTo>
                  <a:lnTo>
                    <a:pt x="225204" y="381852"/>
                  </a:lnTo>
                  <a:lnTo>
                    <a:pt x="224689" y="381030"/>
                  </a:lnTo>
                  <a:lnTo>
                    <a:pt x="223823" y="381030"/>
                  </a:lnTo>
                  <a:lnTo>
                    <a:pt x="223699" y="380694"/>
                  </a:lnTo>
                  <a:lnTo>
                    <a:pt x="223566" y="380545"/>
                  </a:lnTo>
                  <a:lnTo>
                    <a:pt x="217936" y="370137"/>
                  </a:lnTo>
                  <a:lnTo>
                    <a:pt x="216757" y="368336"/>
                  </a:lnTo>
                  <a:lnTo>
                    <a:pt x="212848" y="361579"/>
                  </a:lnTo>
                  <a:lnTo>
                    <a:pt x="209223" y="355624"/>
                  </a:lnTo>
                  <a:lnTo>
                    <a:pt x="195467" y="355624"/>
                  </a:lnTo>
                  <a:lnTo>
                    <a:pt x="195259" y="355273"/>
                  </a:lnTo>
                  <a:lnTo>
                    <a:pt x="193498" y="353390"/>
                  </a:lnTo>
                  <a:lnTo>
                    <a:pt x="192906" y="352721"/>
                  </a:lnTo>
                  <a:close/>
                </a:path>
                <a:path w="1328420" h="2324100">
                  <a:moveTo>
                    <a:pt x="253803" y="427501"/>
                  </a:moveTo>
                  <a:lnTo>
                    <a:pt x="254160" y="428496"/>
                  </a:lnTo>
                  <a:lnTo>
                    <a:pt x="255771" y="431837"/>
                  </a:lnTo>
                  <a:lnTo>
                    <a:pt x="256300" y="431837"/>
                  </a:lnTo>
                  <a:lnTo>
                    <a:pt x="253803" y="427501"/>
                  </a:lnTo>
                  <a:close/>
                </a:path>
                <a:path w="1328420" h="2324100">
                  <a:moveTo>
                    <a:pt x="252103" y="427501"/>
                  </a:moveTo>
                  <a:lnTo>
                    <a:pt x="254268" y="431102"/>
                  </a:lnTo>
                  <a:lnTo>
                    <a:pt x="252870" y="428496"/>
                  </a:lnTo>
                  <a:lnTo>
                    <a:pt x="252103" y="427501"/>
                  </a:lnTo>
                  <a:close/>
                </a:path>
                <a:path w="1328420" h="2324100">
                  <a:moveTo>
                    <a:pt x="249856" y="420819"/>
                  </a:moveTo>
                  <a:lnTo>
                    <a:pt x="250288" y="424120"/>
                  </a:lnTo>
                  <a:lnTo>
                    <a:pt x="252870" y="428496"/>
                  </a:lnTo>
                  <a:lnTo>
                    <a:pt x="254877" y="431102"/>
                  </a:lnTo>
                  <a:lnTo>
                    <a:pt x="249856" y="420819"/>
                  </a:lnTo>
                  <a:close/>
                </a:path>
                <a:path w="1328420" h="2324100">
                  <a:moveTo>
                    <a:pt x="245927" y="419482"/>
                  </a:moveTo>
                  <a:lnTo>
                    <a:pt x="245922" y="419680"/>
                  </a:lnTo>
                  <a:lnTo>
                    <a:pt x="250750" y="428496"/>
                  </a:lnTo>
                  <a:lnTo>
                    <a:pt x="250627" y="426717"/>
                  </a:lnTo>
                  <a:lnTo>
                    <a:pt x="250559" y="426193"/>
                  </a:lnTo>
                  <a:lnTo>
                    <a:pt x="250449" y="425353"/>
                  </a:lnTo>
                  <a:lnTo>
                    <a:pt x="245927" y="419482"/>
                  </a:lnTo>
                  <a:close/>
                </a:path>
                <a:path w="1328420" h="2324100">
                  <a:moveTo>
                    <a:pt x="250342" y="424537"/>
                  </a:moveTo>
                  <a:lnTo>
                    <a:pt x="250449" y="425353"/>
                  </a:lnTo>
                  <a:lnTo>
                    <a:pt x="252103" y="427501"/>
                  </a:lnTo>
                  <a:lnTo>
                    <a:pt x="250342" y="424537"/>
                  </a:lnTo>
                  <a:close/>
                </a:path>
                <a:path w="1328420" h="2324100">
                  <a:moveTo>
                    <a:pt x="226346" y="419680"/>
                  </a:moveTo>
                  <a:lnTo>
                    <a:pt x="226890" y="420595"/>
                  </a:lnTo>
                  <a:lnTo>
                    <a:pt x="231029" y="426717"/>
                  </a:lnTo>
                  <a:lnTo>
                    <a:pt x="229270" y="422464"/>
                  </a:lnTo>
                  <a:lnTo>
                    <a:pt x="226346" y="419680"/>
                  </a:lnTo>
                  <a:close/>
                </a:path>
                <a:path w="1328420" h="2324100">
                  <a:moveTo>
                    <a:pt x="249676" y="419194"/>
                  </a:moveTo>
                  <a:lnTo>
                    <a:pt x="249707" y="419680"/>
                  </a:lnTo>
                  <a:lnTo>
                    <a:pt x="249826" y="420595"/>
                  </a:lnTo>
                  <a:lnTo>
                    <a:pt x="252566" y="425353"/>
                  </a:lnTo>
                  <a:lnTo>
                    <a:pt x="252252" y="424537"/>
                  </a:lnTo>
                  <a:lnTo>
                    <a:pt x="249676" y="419194"/>
                  </a:lnTo>
                  <a:close/>
                </a:path>
                <a:path w="1328420" h="2324100">
                  <a:moveTo>
                    <a:pt x="229837" y="389489"/>
                  </a:moveTo>
                  <a:lnTo>
                    <a:pt x="231695" y="393301"/>
                  </a:lnTo>
                  <a:lnTo>
                    <a:pt x="231792" y="393499"/>
                  </a:lnTo>
                  <a:lnTo>
                    <a:pt x="231889" y="393700"/>
                  </a:lnTo>
                  <a:lnTo>
                    <a:pt x="250342" y="424537"/>
                  </a:lnTo>
                  <a:lnTo>
                    <a:pt x="250288" y="424120"/>
                  </a:lnTo>
                  <a:lnTo>
                    <a:pt x="240131" y="406400"/>
                  </a:lnTo>
                  <a:lnTo>
                    <a:pt x="229837" y="389489"/>
                  </a:lnTo>
                  <a:close/>
                </a:path>
                <a:path w="1328420" h="2324100">
                  <a:moveTo>
                    <a:pt x="227850" y="385297"/>
                  </a:moveTo>
                  <a:lnTo>
                    <a:pt x="228484" y="386712"/>
                  </a:lnTo>
                  <a:lnTo>
                    <a:pt x="229837" y="389489"/>
                  </a:lnTo>
                  <a:lnTo>
                    <a:pt x="240131" y="406400"/>
                  </a:lnTo>
                  <a:lnTo>
                    <a:pt x="250288" y="424120"/>
                  </a:lnTo>
                  <a:lnTo>
                    <a:pt x="249856" y="420819"/>
                  </a:lnTo>
                  <a:lnTo>
                    <a:pt x="249299" y="419680"/>
                  </a:lnTo>
                  <a:lnTo>
                    <a:pt x="249203" y="419482"/>
                  </a:lnTo>
                  <a:lnTo>
                    <a:pt x="246903" y="415519"/>
                  </a:lnTo>
                  <a:lnTo>
                    <a:pt x="239250" y="402547"/>
                  </a:lnTo>
                  <a:lnTo>
                    <a:pt x="239035" y="402398"/>
                  </a:lnTo>
                  <a:lnTo>
                    <a:pt x="227850" y="385297"/>
                  </a:lnTo>
                  <a:close/>
                </a:path>
                <a:path w="1328420" h="2324100">
                  <a:moveTo>
                    <a:pt x="222630" y="406400"/>
                  </a:moveTo>
                  <a:lnTo>
                    <a:pt x="219830" y="406400"/>
                  </a:lnTo>
                  <a:lnTo>
                    <a:pt x="224014" y="415519"/>
                  </a:lnTo>
                  <a:lnTo>
                    <a:pt x="225452" y="418420"/>
                  </a:lnTo>
                  <a:lnTo>
                    <a:pt x="225538" y="418595"/>
                  </a:lnTo>
                  <a:lnTo>
                    <a:pt x="225791" y="418969"/>
                  </a:lnTo>
                  <a:lnTo>
                    <a:pt x="225835" y="419194"/>
                  </a:lnTo>
                  <a:lnTo>
                    <a:pt x="229270" y="422464"/>
                  </a:lnTo>
                  <a:lnTo>
                    <a:pt x="222630" y="406400"/>
                  </a:lnTo>
                  <a:close/>
                </a:path>
                <a:path w="1328420" h="2324100">
                  <a:moveTo>
                    <a:pt x="204267" y="381030"/>
                  </a:moveTo>
                  <a:lnTo>
                    <a:pt x="202758" y="381030"/>
                  </a:lnTo>
                  <a:lnTo>
                    <a:pt x="208524" y="393301"/>
                  </a:lnTo>
                  <a:lnTo>
                    <a:pt x="208617" y="393499"/>
                  </a:lnTo>
                  <a:lnTo>
                    <a:pt x="208711" y="393700"/>
                  </a:lnTo>
                  <a:lnTo>
                    <a:pt x="225420" y="418420"/>
                  </a:lnTo>
                  <a:lnTo>
                    <a:pt x="224071" y="415519"/>
                  </a:lnTo>
                  <a:lnTo>
                    <a:pt x="219494" y="406400"/>
                  </a:lnTo>
                  <a:lnTo>
                    <a:pt x="218401" y="406400"/>
                  </a:lnTo>
                  <a:lnTo>
                    <a:pt x="213531" y="395477"/>
                  </a:lnTo>
                  <a:lnTo>
                    <a:pt x="204267" y="381030"/>
                  </a:lnTo>
                  <a:close/>
                </a:path>
                <a:path w="1328420" h="2324100">
                  <a:moveTo>
                    <a:pt x="238648" y="406400"/>
                  </a:moveTo>
                  <a:lnTo>
                    <a:pt x="235851" y="406400"/>
                  </a:lnTo>
                  <a:lnTo>
                    <a:pt x="245109" y="418420"/>
                  </a:lnTo>
                  <a:lnTo>
                    <a:pt x="244668" y="417390"/>
                  </a:lnTo>
                  <a:lnTo>
                    <a:pt x="238648" y="406400"/>
                  </a:lnTo>
                  <a:close/>
                </a:path>
                <a:path w="1328420" h="2324100">
                  <a:moveTo>
                    <a:pt x="214714" y="397322"/>
                  </a:moveTo>
                  <a:lnTo>
                    <a:pt x="218401" y="406400"/>
                  </a:lnTo>
                  <a:lnTo>
                    <a:pt x="219494" y="406400"/>
                  </a:lnTo>
                  <a:lnTo>
                    <a:pt x="224014" y="415519"/>
                  </a:lnTo>
                  <a:lnTo>
                    <a:pt x="218065" y="402547"/>
                  </a:lnTo>
                  <a:lnTo>
                    <a:pt x="214714" y="397322"/>
                  </a:lnTo>
                  <a:close/>
                </a:path>
                <a:path w="1328420" h="2324100">
                  <a:moveTo>
                    <a:pt x="240329" y="404377"/>
                  </a:moveTo>
                  <a:lnTo>
                    <a:pt x="246903" y="415519"/>
                  </a:lnTo>
                  <a:lnTo>
                    <a:pt x="241652" y="406400"/>
                  </a:lnTo>
                  <a:lnTo>
                    <a:pt x="240329" y="404377"/>
                  </a:lnTo>
                  <a:close/>
                </a:path>
                <a:path w="1328420" h="2324100">
                  <a:moveTo>
                    <a:pt x="216915" y="400065"/>
                  </a:moveTo>
                  <a:lnTo>
                    <a:pt x="217996" y="402398"/>
                  </a:lnTo>
                  <a:lnTo>
                    <a:pt x="218065" y="402547"/>
                  </a:lnTo>
                  <a:lnTo>
                    <a:pt x="220535" y="406400"/>
                  </a:lnTo>
                  <a:lnTo>
                    <a:pt x="216915" y="400065"/>
                  </a:lnTo>
                  <a:close/>
                </a:path>
                <a:path w="1328420" h="2324100">
                  <a:moveTo>
                    <a:pt x="213307" y="393700"/>
                  </a:moveTo>
                  <a:lnTo>
                    <a:pt x="213965" y="395477"/>
                  </a:lnTo>
                  <a:lnTo>
                    <a:pt x="214714" y="397322"/>
                  </a:lnTo>
                  <a:lnTo>
                    <a:pt x="217969" y="402398"/>
                  </a:lnTo>
                  <a:lnTo>
                    <a:pt x="216778" y="399773"/>
                  </a:lnTo>
                  <a:lnTo>
                    <a:pt x="215360" y="397322"/>
                  </a:lnTo>
                  <a:lnTo>
                    <a:pt x="213307" y="393700"/>
                  </a:lnTo>
                  <a:close/>
                </a:path>
                <a:path w="1328420" h="2324100">
                  <a:moveTo>
                    <a:pt x="209733" y="348000"/>
                  </a:moveTo>
                  <a:lnTo>
                    <a:pt x="210564" y="349933"/>
                  </a:lnTo>
                  <a:lnTo>
                    <a:pt x="227668" y="385019"/>
                  </a:lnTo>
                  <a:lnTo>
                    <a:pt x="239035" y="402398"/>
                  </a:lnTo>
                  <a:lnTo>
                    <a:pt x="237785" y="400065"/>
                  </a:lnTo>
                  <a:lnTo>
                    <a:pt x="226554" y="381030"/>
                  </a:lnTo>
                  <a:lnTo>
                    <a:pt x="209733" y="348000"/>
                  </a:lnTo>
                  <a:close/>
                </a:path>
                <a:path w="1328420" h="2324100">
                  <a:moveTo>
                    <a:pt x="209830" y="385297"/>
                  </a:moveTo>
                  <a:lnTo>
                    <a:pt x="210362" y="386712"/>
                  </a:lnTo>
                  <a:lnTo>
                    <a:pt x="213081" y="393301"/>
                  </a:lnTo>
                  <a:lnTo>
                    <a:pt x="216748" y="399773"/>
                  </a:lnTo>
                  <a:lnTo>
                    <a:pt x="215633" y="397322"/>
                  </a:lnTo>
                  <a:lnTo>
                    <a:pt x="210674" y="386712"/>
                  </a:lnTo>
                  <a:lnTo>
                    <a:pt x="209830" y="385297"/>
                  </a:lnTo>
                  <a:close/>
                </a:path>
                <a:path w="1328420" h="2324100">
                  <a:moveTo>
                    <a:pt x="206098" y="381030"/>
                  </a:moveTo>
                  <a:lnTo>
                    <a:pt x="205770" y="381030"/>
                  </a:lnTo>
                  <a:lnTo>
                    <a:pt x="212519" y="393301"/>
                  </a:lnTo>
                  <a:lnTo>
                    <a:pt x="212628" y="393499"/>
                  </a:lnTo>
                  <a:lnTo>
                    <a:pt x="212738" y="393700"/>
                  </a:lnTo>
                  <a:lnTo>
                    <a:pt x="213531" y="395477"/>
                  </a:lnTo>
                  <a:lnTo>
                    <a:pt x="214714" y="397322"/>
                  </a:lnTo>
                  <a:lnTo>
                    <a:pt x="213243" y="393700"/>
                  </a:lnTo>
                  <a:lnTo>
                    <a:pt x="213161" y="393499"/>
                  </a:lnTo>
                  <a:lnTo>
                    <a:pt x="213080" y="393301"/>
                  </a:lnTo>
                  <a:lnTo>
                    <a:pt x="206098" y="381030"/>
                  </a:lnTo>
                  <a:close/>
                </a:path>
                <a:path w="1328420" h="2324100">
                  <a:moveTo>
                    <a:pt x="192106" y="357450"/>
                  </a:moveTo>
                  <a:lnTo>
                    <a:pt x="192250" y="358274"/>
                  </a:lnTo>
                  <a:lnTo>
                    <a:pt x="192667" y="361058"/>
                  </a:lnTo>
                  <a:lnTo>
                    <a:pt x="196127" y="368336"/>
                  </a:lnTo>
                  <a:lnTo>
                    <a:pt x="213531" y="395477"/>
                  </a:lnTo>
                  <a:lnTo>
                    <a:pt x="212738" y="393700"/>
                  </a:lnTo>
                  <a:lnTo>
                    <a:pt x="196175" y="363585"/>
                  </a:lnTo>
                  <a:lnTo>
                    <a:pt x="195661" y="362690"/>
                  </a:lnTo>
                  <a:lnTo>
                    <a:pt x="194734" y="361292"/>
                  </a:lnTo>
                  <a:lnTo>
                    <a:pt x="192106" y="357450"/>
                  </a:lnTo>
                  <a:close/>
                </a:path>
                <a:path w="1328420" h="2324100">
                  <a:moveTo>
                    <a:pt x="223181" y="378157"/>
                  </a:moveTo>
                  <a:lnTo>
                    <a:pt x="225189" y="381852"/>
                  </a:lnTo>
                  <a:lnTo>
                    <a:pt x="229837" y="389489"/>
                  </a:lnTo>
                  <a:lnTo>
                    <a:pt x="227659" y="385019"/>
                  </a:lnTo>
                  <a:lnTo>
                    <a:pt x="223181" y="378157"/>
                  </a:lnTo>
                  <a:close/>
                </a:path>
                <a:path w="1328420" h="2324100">
                  <a:moveTo>
                    <a:pt x="208543" y="382129"/>
                  </a:moveTo>
                  <a:lnTo>
                    <a:pt x="209664" y="385019"/>
                  </a:lnTo>
                  <a:lnTo>
                    <a:pt x="210674" y="386712"/>
                  </a:lnTo>
                  <a:lnTo>
                    <a:pt x="208543" y="382129"/>
                  </a:lnTo>
                  <a:close/>
                </a:path>
                <a:path w="1328420" h="2324100">
                  <a:moveTo>
                    <a:pt x="202505" y="372833"/>
                  </a:moveTo>
                  <a:lnTo>
                    <a:pt x="202488" y="372996"/>
                  </a:lnTo>
                  <a:lnTo>
                    <a:pt x="209664" y="385019"/>
                  </a:lnTo>
                  <a:lnTo>
                    <a:pt x="208295" y="381518"/>
                  </a:lnTo>
                  <a:lnTo>
                    <a:pt x="207875" y="380694"/>
                  </a:lnTo>
                  <a:lnTo>
                    <a:pt x="202617" y="372996"/>
                  </a:lnTo>
                  <a:lnTo>
                    <a:pt x="202505" y="372833"/>
                  </a:lnTo>
                  <a:close/>
                </a:path>
                <a:path w="1328420" h="2324100">
                  <a:moveTo>
                    <a:pt x="205638" y="380023"/>
                  </a:moveTo>
                  <a:lnTo>
                    <a:pt x="205822" y="380545"/>
                  </a:lnTo>
                  <a:lnTo>
                    <a:pt x="206098" y="381030"/>
                  </a:lnTo>
                  <a:lnTo>
                    <a:pt x="206241" y="381030"/>
                  </a:lnTo>
                  <a:lnTo>
                    <a:pt x="205638" y="380023"/>
                  </a:lnTo>
                  <a:close/>
                </a:path>
                <a:path w="1328420" h="2324100">
                  <a:moveTo>
                    <a:pt x="222509" y="377449"/>
                  </a:moveTo>
                  <a:lnTo>
                    <a:pt x="223645" y="380545"/>
                  </a:lnTo>
                  <a:lnTo>
                    <a:pt x="223646" y="380694"/>
                  </a:lnTo>
                  <a:lnTo>
                    <a:pt x="223828" y="381030"/>
                  </a:lnTo>
                  <a:lnTo>
                    <a:pt x="224689" y="381030"/>
                  </a:lnTo>
                  <a:lnTo>
                    <a:pt x="222509" y="377449"/>
                  </a:lnTo>
                  <a:close/>
                </a:path>
                <a:path w="1328420" h="2324100">
                  <a:moveTo>
                    <a:pt x="186461" y="345434"/>
                  </a:moveTo>
                  <a:lnTo>
                    <a:pt x="192119" y="355624"/>
                  </a:lnTo>
                  <a:lnTo>
                    <a:pt x="201595" y="371500"/>
                  </a:lnTo>
                  <a:lnTo>
                    <a:pt x="207775" y="380545"/>
                  </a:lnTo>
                  <a:lnTo>
                    <a:pt x="207563" y="380023"/>
                  </a:lnTo>
                  <a:lnTo>
                    <a:pt x="192720" y="352372"/>
                  </a:lnTo>
                  <a:lnTo>
                    <a:pt x="192154" y="351870"/>
                  </a:lnTo>
                  <a:lnTo>
                    <a:pt x="186461" y="345434"/>
                  </a:lnTo>
                  <a:close/>
                </a:path>
                <a:path w="1328420" h="2324100">
                  <a:moveTo>
                    <a:pt x="219956" y="373226"/>
                  </a:moveTo>
                  <a:lnTo>
                    <a:pt x="222509" y="377449"/>
                  </a:lnTo>
                  <a:lnTo>
                    <a:pt x="222241" y="376721"/>
                  </a:lnTo>
                  <a:lnTo>
                    <a:pt x="219956" y="373226"/>
                  </a:lnTo>
                  <a:close/>
                </a:path>
                <a:path w="1328420" h="2324100">
                  <a:moveTo>
                    <a:pt x="221931" y="375875"/>
                  </a:moveTo>
                  <a:lnTo>
                    <a:pt x="222241" y="376721"/>
                  </a:lnTo>
                  <a:lnTo>
                    <a:pt x="222718" y="377449"/>
                  </a:lnTo>
                  <a:lnTo>
                    <a:pt x="222394" y="376721"/>
                  </a:lnTo>
                  <a:lnTo>
                    <a:pt x="221931" y="375875"/>
                  </a:lnTo>
                  <a:close/>
                </a:path>
                <a:path w="1328420" h="2324100">
                  <a:moveTo>
                    <a:pt x="213663" y="361292"/>
                  </a:moveTo>
                  <a:lnTo>
                    <a:pt x="213742" y="361579"/>
                  </a:lnTo>
                  <a:lnTo>
                    <a:pt x="214756" y="363585"/>
                  </a:lnTo>
                  <a:lnTo>
                    <a:pt x="217802" y="368336"/>
                  </a:lnTo>
                  <a:lnTo>
                    <a:pt x="221931" y="375875"/>
                  </a:lnTo>
                  <a:lnTo>
                    <a:pt x="219164" y="368336"/>
                  </a:lnTo>
                  <a:lnTo>
                    <a:pt x="213663" y="361292"/>
                  </a:lnTo>
                  <a:close/>
                </a:path>
                <a:path w="1328420" h="2324100">
                  <a:moveTo>
                    <a:pt x="199899" y="370137"/>
                  </a:moveTo>
                  <a:lnTo>
                    <a:pt x="200154" y="370819"/>
                  </a:lnTo>
                  <a:lnTo>
                    <a:pt x="200374" y="371220"/>
                  </a:lnTo>
                  <a:lnTo>
                    <a:pt x="201338" y="372833"/>
                  </a:lnTo>
                  <a:lnTo>
                    <a:pt x="200674" y="371500"/>
                  </a:lnTo>
                  <a:lnTo>
                    <a:pt x="199899" y="370137"/>
                  </a:lnTo>
                  <a:close/>
                </a:path>
                <a:path w="1328420" h="2324100">
                  <a:moveTo>
                    <a:pt x="192119" y="355624"/>
                  </a:moveTo>
                  <a:lnTo>
                    <a:pt x="191796" y="355624"/>
                  </a:lnTo>
                  <a:lnTo>
                    <a:pt x="195573" y="362491"/>
                  </a:lnTo>
                  <a:lnTo>
                    <a:pt x="195652" y="362690"/>
                  </a:lnTo>
                  <a:lnTo>
                    <a:pt x="200675" y="370137"/>
                  </a:lnTo>
                  <a:lnTo>
                    <a:pt x="200063" y="368934"/>
                  </a:lnTo>
                  <a:lnTo>
                    <a:pt x="192119" y="355624"/>
                  </a:lnTo>
                  <a:close/>
                </a:path>
                <a:path w="1328420" h="2324100">
                  <a:moveTo>
                    <a:pt x="214211" y="363818"/>
                  </a:moveTo>
                  <a:lnTo>
                    <a:pt x="216757" y="368336"/>
                  </a:lnTo>
                  <a:lnTo>
                    <a:pt x="217936" y="370137"/>
                  </a:lnTo>
                  <a:lnTo>
                    <a:pt x="216961" y="368336"/>
                  </a:lnTo>
                  <a:lnTo>
                    <a:pt x="214211" y="363818"/>
                  </a:lnTo>
                  <a:close/>
                </a:path>
                <a:path w="1328420" h="2324100">
                  <a:moveTo>
                    <a:pt x="192914" y="361579"/>
                  </a:moveTo>
                  <a:lnTo>
                    <a:pt x="192988" y="362491"/>
                  </a:lnTo>
                  <a:lnTo>
                    <a:pt x="194011" y="368336"/>
                  </a:lnTo>
                  <a:lnTo>
                    <a:pt x="196121" y="368336"/>
                  </a:lnTo>
                  <a:lnTo>
                    <a:pt x="192914" y="361579"/>
                  </a:lnTo>
                  <a:close/>
                </a:path>
                <a:path w="1328420" h="2324100">
                  <a:moveTo>
                    <a:pt x="209918" y="356511"/>
                  </a:moveTo>
                  <a:lnTo>
                    <a:pt x="212848" y="361579"/>
                  </a:lnTo>
                  <a:lnTo>
                    <a:pt x="216961" y="368336"/>
                  </a:lnTo>
                  <a:lnTo>
                    <a:pt x="214867" y="363818"/>
                  </a:lnTo>
                  <a:lnTo>
                    <a:pt x="214756" y="363585"/>
                  </a:lnTo>
                  <a:lnTo>
                    <a:pt x="211346" y="358274"/>
                  </a:lnTo>
                  <a:lnTo>
                    <a:pt x="209918" y="356511"/>
                  </a:lnTo>
                  <a:close/>
                </a:path>
                <a:path w="1328420" h="2324100">
                  <a:moveTo>
                    <a:pt x="192033" y="356315"/>
                  </a:moveTo>
                  <a:lnTo>
                    <a:pt x="191942" y="356511"/>
                  </a:lnTo>
                  <a:lnTo>
                    <a:pt x="192106" y="357450"/>
                  </a:lnTo>
                  <a:lnTo>
                    <a:pt x="194930" y="361579"/>
                  </a:lnTo>
                  <a:lnTo>
                    <a:pt x="194865" y="361292"/>
                  </a:lnTo>
                  <a:lnTo>
                    <a:pt x="192145" y="356511"/>
                  </a:lnTo>
                  <a:lnTo>
                    <a:pt x="192033" y="356315"/>
                  </a:lnTo>
                  <a:close/>
                </a:path>
                <a:path w="1328420" h="2324100">
                  <a:moveTo>
                    <a:pt x="188348" y="351870"/>
                  </a:moveTo>
                  <a:lnTo>
                    <a:pt x="188545" y="352372"/>
                  </a:lnTo>
                  <a:lnTo>
                    <a:pt x="192667" y="361058"/>
                  </a:lnTo>
                  <a:lnTo>
                    <a:pt x="192250" y="358274"/>
                  </a:lnTo>
                  <a:lnTo>
                    <a:pt x="192106" y="357450"/>
                  </a:lnTo>
                  <a:lnTo>
                    <a:pt x="190872" y="355624"/>
                  </a:lnTo>
                  <a:lnTo>
                    <a:pt x="190306" y="355624"/>
                  </a:lnTo>
                  <a:lnTo>
                    <a:pt x="190161" y="355273"/>
                  </a:lnTo>
                  <a:lnTo>
                    <a:pt x="188675" y="352372"/>
                  </a:lnTo>
                  <a:lnTo>
                    <a:pt x="188348" y="351870"/>
                  </a:lnTo>
                  <a:close/>
                </a:path>
                <a:path w="1328420" h="2324100">
                  <a:moveTo>
                    <a:pt x="198839" y="330456"/>
                  </a:moveTo>
                  <a:lnTo>
                    <a:pt x="198916" y="331723"/>
                  </a:lnTo>
                  <a:lnTo>
                    <a:pt x="199459" y="335879"/>
                  </a:lnTo>
                  <a:lnTo>
                    <a:pt x="199510" y="336274"/>
                  </a:lnTo>
                  <a:lnTo>
                    <a:pt x="199609" y="337025"/>
                  </a:lnTo>
                  <a:lnTo>
                    <a:pt x="199714" y="337834"/>
                  </a:lnTo>
                  <a:lnTo>
                    <a:pt x="199804" y="338521"/>
                  </a:lnTo>
                  <a:lnTo>
                    <a:pt x="199939" y="338873"/>
                  </a:lnTo>
                  <a:lnTo>
                    <a:pt x="200051" y="339164"/>
                  </a:lnTo>
                  <a:lnTo>
                    <a:pt x="200142" y="339603"/>
                  </a:lnTo>
                  <a:lnTo>
                    <a:pt x="207235" y="351870"/>
                  </a:lnTo>
                  <a:lnTo>
                    <a:pt x="211346" y="358274"/>
                  </a:lnTo>
                  <a:lnTo>
                    <a:pt x="213480" y="361058"/>
                  </a:lnTo>
                  <a:lnTo>
                    <a:pt x="198839" y="330456"/>
                  </a:lnTo>
                  <a:close/>
                </a:path>
                <a:path w="1328420" h="2324100">
                  <a:moveTo>
                    <a:pt x="208210" y="353390"/>
                  </a:moveTo>
                  <a:lnTo>
                    <a:pt x="209202" y="355273"/>
                  </a:lnTo>
                  <a:lnTo>
                    <a:pt x="209621" y="355997"/>
                  </a:lnTo>
                  <a:lnTo>
                    <a:pt x="209774" y="356315"/>
                  </a:lnTo>
                  <a:lnTo>
                    <a:pt x="211346" y="358274"/>
                  </a:lnTo>
                  <a:lnTo>
                    <a:pt x="208210" y="353390"/>
                  </a:lnTo>
                  <a:close/>
                </a:path>
                <a:path w="1328420" h="2324100">
                  <a:moveTo>
                    <a:pt x="187126" y="347695"/>
                  </a:moveTo>
                  <a:lnTo>
                    <a:pt x="187155" y="348000"/>
                  </a:lnTo>
                  <a:lnTo>
                    <a:pt x="189106" y="352721"/>
                  </a:lnTo>
                  <a:lnTo>
                    <a:pt x="189363" y="353390"/>
                  </a:lnTo>
                  <a:lnTo>
                    <a:pt x="192106" y="357450"/>
                  </a:lnTo>
                  <a:lnTo>
                    <a:pt x="191942" y="356511"/>
                  </a:lnTo>
                  <a:lnTo>
                    <a:pt x="191852" y="355997"/>
                  </a:lnTo>
                  <a:lnTo>
                    <a:pt x="187126" y="347695"/>
                  </a:lnTo>
                  <a:close/>
                </a:path>
                <a:path w="1328420" h="2324100">
                  <a:moveTo>
                    <a:pt x="191796" y="355624"/>
                  </a:moveTo>
                  <a:lnTo>
                    <a:pt x="191852" y="355997"/>
                  </a:lnTo>
                  <a:lnTo>
                    <a:pt x="192679" y="357450"/>
                  </a:lnTo>
                  <a:lnTo>
                    <a:pt x="192284" y="356511"/>
                  </a:lnTo>
                  <a:lnTo>
                    <a:pt x="191796" y="355624"/>
                  </a:lnTo>
                  <a:close/>
                </a:path>
                <a:path w="1328420" h="2324100">
                  <a:moveTo>
                    <a:pt x="185636" y="344327"/>
                  </a:moveTo>
                  <a:lnTo>
                    <a:pt x="185837" y="344812"/>
                  </a:lnTo>
                  <a:lnTo>
                    <a:pt x="185910" y="344989"/>
                  </a:lnTo>
                  <a:lnTo>
                    <a:pt x="186029" y="345276"/>
                  </a:lnTo>
                  <a:lnTo>
                    <a:pt x="186463" y="346531"/>
                  </a:lnTo>
                  <a:lnTo>
                    <a:pt x="191852" y="355997"/>
                  </a:lnTo>
                  <a:lnTo>
                    <a:pt x="191787" y="355624"/>
                  </a:lnTo>
                  <a:lnTo>
                    <a:pt x="192118" y="355624"/>
                  </a:lnTo>
                  <a:lnTo>
                    <a:pt x="187885" y="348000"/>
                  </a:lnTo>
                  <a:lnTo>
                    <a:pt x="187676" y="347695"/>
                  </a:lnTo>
                  <a:lnTo>
                    <a:pt x="186125" y="344989"/>
                  </a:lnTo>
                  <a:lnTo>
                    <a:pt x="186024" y="344812"/>
                  </a:lnTo>
                  <a:lnTo>
                    <a:pt x="185636" y="344327"/>
                  </a:lnTo>
                  <a:close/>
                </a:path>
                <a:path w="1328420" h="2324100">
                  <a:moveTo>
                    <a:pt x="203807" y="346531"/>
                  </a:moveTo>
                  <a:lnTo>
                    <a:pt x="204397" y="347695"/>
                  </a:lnTo>
                  <a:lnTo>
                    <a:pt x="209009" y="355273"/>
                  </a:lnTo>
                  <a:lnTo>
                    <a:pt x="209541" y="355997"/>
                  </a:lnTo>
                  <a:lnTo>
                    <a:pt x="209405" y="355624"/>
                  </a:lnTo>
                  <a:lnTo>
                    <a:pt x="207235" y="351870"/>
                  </a:lnTo>
                  <a:lnTo>
                    <a:pt x="203807" y="346531"/>
                  </a:lnTo>
                  <a:close/>
                </a:path>
                <a:path w="1328420" h="2324100">
                  <a:moveTo>
                    <a:pt x="189363" y="353390"/>
                  </a:moveTo>
                  <a:lnTo>
                    <a:pt x="190132" y="355273"/>
                  </a:lnTo>
                  <a:lnTo>
                    <a:pt x="190309" y="355624"/>
                  </a:lnTo>
                  <a:lnTo>
                    <a:pt x="190872" y="355624"/>
                  </a:lnTo>
                  <a:lnTo>
                    <a:pt x="189363" y="353390"/>
                  </a:lnTo>
                  <a:close/>
                </a:path>
                <a:path w="1328420" h="2324100">
                  <a:moveTo>
                    <a:pt x="181028" y="304861"/>
                  </a:moveTo>
                  <a:lnTo>
                    <a:pt x="166429" y="304861"/>
                  </a:lnTo>
                  <a:lnTo>
                    <a:pt x="181421" y="331723"/>
                  </a:lnTo>
                  <a:lnTo>
                    <a:pt x="182223" y="333214"/>
                  </a:lnTo>
                  <a:lnTo>
                    <a:pt x="194147" y="353390"/>
                  </a:lnTo>
                  <a:lnTo>
                    <a:pt x="195163" y="355273"/>
                  </a:lnTo>
                  <a:lnTo>
                    <a:pt x="195474" y="355624"/>
                  </a:lnTo>
                  <a:lnTo>
                    <a:pt x="209223" y="355624"/>
                  </a:lnTo>
                  <a:lnTo>
                    <a:pt x="209009" y="355273"/>
                  </a:lnTo>
                  <a:lnTo>
                    <a:pt x="207670" y="353390"/>
                  </a:lnTo>
                  <a:lnTo>
                    <a:pt x="200413" y="342953"/>
                  </a:lnTo>
                  <a:lnTo>
                    <a:pt x="200323" y="342493"/>
                  </a:lnTo>
                  <a:lnTo>
                    <a:pt x="200202" y="341566"/>
                  </a:lnTo>
                  <a:lnTo>
                    <a:pt x="200101" y="340788"/>
                  </a:lnTo>
                  <a:lnTo>
                    <a:pt x="199783" y="340263"/>
                  </a:lnTo>
                  <a:lnTo>
                    <a:pt x="193322" y="330200"/>
                  </a:lnTo>
                  <a:lnTo>
                    <a:pt x="181028" y="304861"/>
                  </a:lnTo>
                  <a:close/>
                </a:path>
                <a:path w="1328420" h="2324100">
                  <a:moveTo>
                    <a:pt x="188911" y="352721"/>
                  </a:moveTo>
                  <a:lnTo>
                    <a:pt x="189186" y="353390"/>
                  </a:lnTo>
                  <a:lnTo>
                    <a:pt x="190132" y="355273"/>
                  </a:lnTo>
                  <a:lnTo>
                    <a:pt x="189383" y="353390"/>
                  </a:lnTo>
                  <a:lnTo>
                    <a:pt x="188911" y="352721"/>
                  </a:lnTo>
                  <a:close/>
                </a:path>
                <a:path w="1328420" h="2324100">
                  <a:moveTo>
                    <a:pt x="200120" y="340788"/>
                  </a:moveTo>
                  <a:lnTo>
                    <a:pt x="200202" y="341566"/>
                  </a:lnTo>
                  <a:lnTo>
                    <a:pt x="200323" y="342493"/>
                  </a:lnTo>
                  <a:lnTo>
                    <a:pt x="200413" y="342953"/>
                  </a:lnTo>
                  <a:lnTo>
                    <a:pt x="208979" y="355273"/>
                  </a:lnTo>
                  <a:lnTo>
                    <a:pt x="207863" y="353390"/>
                  </a:lnTo>
                  <a:lnTo>
                    <a:pt x="201891" y="343578"/>
                  </a:lnTo>
                  <a:lnTo>
                    <a:pt x="201769" y="343378"/>
                  </a:lnTo>
                  <a:lnTo>
                    <a:pt x="201576" y="342953"/>
                  </a:lnTo>
                  <a:lnTo>
                    <a:pt x="201279" y="342493"/>
                  </a:lnTo>
                  <a:lnTo>
                    <a:pt x="201027" y="342201"/>
                  </a:lnTo>
                  <a:lnTo>
                    <a:pt x="200120" y="340788"/>
                  </a:lnTo>
                  <a:close/>
                </a:path>
                <a:path w="1328420" h="2324100">
                  <a:moveTo>
                    <a:pt x="183873" y="342493"/>
                  </a:moveTo>
                  <a:lnTo>
                    <a:pt x="185178" y="345276"/>
                  </a:lnTo>
                  <a:lnTo>
                    <a:pt x="185741" y="346531"/>
                  </a:lnTo>
                  <a:lnTo>
                    <a:pt x="188675" y="352372"/>
                  </a:lnTo>
                  <a:lnTo>
                    <a:pt x="189363" y="353390"/>
                  </a:lnTo>
                  <a:lnTo>
                    <a:pt x="188755" y="351870"/>
                  </a:lnTo>
                  <a:lnTo>
                    <a:pt x="186547" y="346531"/>
                  </a:lnTo>
                  <a:lnTo>
                    <a:pt x="185714" y="345434"/>
                  </a:lnTo>
                  <a:lnTo>
                    <a:pt x="185606" y="345276"/>
                  </a:lnTo>
                  <a:lnTo>
                    <a:pt x="184769" y="343578"/>
                  </a:lnTo>
                  <a:lnTo>
                    <a:pt x="184671" y="343378"/>
                  </a:lnTo>
                  <a:lnTo>
                    <a:pt x="184506" y="343378"/>
                  </a:lnTo>
                  <a:lnTo>
                    <a:pt x="184408" y="342953"/>
                  </a:lnTo>
                  <a:lnTo>
                    <a:pt x="183873" y="342493"/>
                  </a:lnTo>
                  <a:close/>
                </a:path>
                <a:path w="1328420" h="2324100">
                  <a:moveTo>
                    <a:pt x="168185" y="309460"/>
                  </a:moveTo>
                  <a:lnTo>
                    <a:pt x="169301" y="311766"/>
                  </a:lnTo>
                  <a:lnTo>
                    <a:pt x="175681" y="323781"/>
                  </a:lnTo>
                  <a:lnTo>
                    <a:pt x="179146" y="330200"/>
                  </a:lnTo>
                  <a:lnTo>
                    <a:pt x="181156" y="335879"/>
                  </a:lnTo>
                  <a:lnTo>
                    <a:pt x="186373" y="345276"/>
                  </a:lnTo>
                  <a:lnTo>
                    <a:pt x="186461" y="345434"/>
                  </a:lnTo>
                  <a:lnTo>
                    <a:pt x="192597" y="352372"/>
                  </a:lnTo>
                  <a:lnTo>
                    <a:pt x="192452" y="351870"/>
                  </a:lnTo>
                  <a:lnTo>
                    <a:pt x="187686" y="342953"/>
                  </a:lnTo>
                  <a:lnTo>
                    <a:pt x="182253" y="333214"/>
                  </a:lnTo>
                  <a:lnTo>
                    <a:pt x="181342" y="331723"/>
                  </a:lnTo>
                  <a:lnTo>
                    <a:pt x="168185" y="309460"/>
                  </a:lnTo>
                  <a:close/>
                </a:path>
                <a:path w="1328420" h="2324100">
                  <a:moveTo>
                    <a:pt x="173031" y="330456"/>
                  </a:moveTo>
                  <a:lnTo>
                    <a:pt x="173933" y="331723"/>
                  </a:lnTo>
                  <a:lnTo>
                    <a:pt x="182313" y="342953"/>
                  </a:lnTo>
                  <a:lnTo>
                    <a:pt x="188200" y="351644"/>
                  </a:lnTo>
                  <a:lnTo>
                    <a:pt x="185774" y="346531"/>
                  </a:lnTo>
                  <a:lnTo>
                    <a:pt x="184967" y="344989"/>
                  </a:lnTo>
                  <a:lnTo>
                    <a:pt x="183944" y="342953"/>
                  </a:lnTo>
                  <a:lnTo>
                    <a:pt x="183660" y="342953"/>
                  </a:lnTo>
                  <a:lnTo>
                    <a:pt x="183255" y="341807"/>
                  </a:lnTo>
                  <a:lnTo>
                    <a:pt x="183186" y="341566"/>
                  </a:lnTo>
                  <a:lnTo>
                    <a:pt x="173031" y="330456"/>
                  </a:lnTo>
                  <a:close/>
                </a:path>
                <a:path w="1328420" h="2324100">
                  <a:moveTo>
                    <a:pt x="184853" y="343578"/>
                  </a:moveTo>
                  <a:lnTo>
                    <a:pt x="185138" y="344327"/>
                  </a:lnTo>
                  <a:lnTo>
                    <a:pt x="185606" y="345276"/>
                  </a:lnTo>
                  <a:lnTo>
                    <a:pt x="186463" y="346531"/>
                  </a:lnTo>
                  <a:lnTo>
                    <a:pt x="186094" y="345434"/>
                  </a:lnTo>
                  <a:lnTo>
                    <a:pt x="185636" y="344327"/>
                  </a:lnTo>
                  <a:lnTo>
                    <a:pt x="184853" y="343578"/>
                  </a:lnTo>
                  <a:close/>
                </a:path>
                <a:path w="1328420" h="2324100">
                  <a:moveTo>
                    <a:pt x="181562" y="337025"/>
                  </a:moveTo>
                  <a:lnTo>
                    <a:pt x="181848" y="337834"/>
                  </a:lnTo>
                  <a:lnTo>
                    <a:pt x="181931" y="338067"/>
                  </a:lnTo>
                  <a:lnTo>
                    <a:pt x="182039" y="338521"/>
                  </a:lnTo>
                  <a:lnTo>
                    <a:pt x="184040" y="342493"/>
                  </a:lnTo>
                  <a:lnTo>
                    <a:pt x="184427" y="342953"/>
                  </a:lnTo>
                  <a:lnTo>
                    <a:pt x="184644" y="343378"/>
                  </a:lnTo>
                  <a:lnTo>
                    <a:pt x="185636" y="344327"/>
                  </a:lnTo>
                  <a:lnTo>
                    <a:pt x="185327" y="343578"/>
                  </a:lnTo>
                  <a:lnTo>
                    <a:pt x="181562" y="337025"/>
                  </a:lnTo>
                  <a:close/>
                </a:path>
                <a:path w="1328420" h="2324100">
                  <a:moveTo>
                    <a:pt x="183719" y="342201"/>
                  </a:moveTo>
                  <a:lnTo>
                    <a:pt x="183716" y="342493"/>
                  </a:lnTo>
                  <a:lnTo>
                    <a:pt x="184158" y="343378"/>
                  </a:lnTo>
                  <a:lnTo>
                    <a:pt x="184076" y="342953"/>
                  </a:lnTo>
                  <a:lnTo>
                    <a:pt x="183857" y="342493"/>
                  </a:lnTo>
                  <a:lnTo>
                    <a:pt x="183610" y="342201"/>
                  </a:lnTo>
                  <a:close/>
                </a:path>
                <a:path w="1328420" h="2324100">
                  <a:moveTo>
                    <a:pt x="184343" y="342953"/>
                  </a:moveTo>
                  <a:lnTo>
                    <a:pt x="184512" y="343378"/>
                  </a:lnTo>
                  <a:lnTo>
                    <a:pt x="184641" y="343378"/>
                  </a:lnTo>
                  <a:lnTo>
                    <a:pt x="184343" y="342953"/>
                  </a:lnTo>
                  <a:close/>
                </a:path>
                <a:path w="1328420" h="2324100">
                  <a:moveTo>
                    <a:pt x="184021" y="342493"/>
                  </a:moveTo>
                  <a:lnTo>
                    <a:pt x="184287" y="342953"/>
                  </a:lnTo>
                  <a:lnTo>
                    <a:pt x="184671" y="343378"/>
                  </a:lnTo>
                  <a:lnTo>
                    <a:pt x="184422" y="342953"/>
                  </a:lnTo>
                  <a:lnTo>
                    <a:pt x="184021" y="342493"/>
                  </a:lnTo>
                  <a:close/>
                </a:path>
                <a:path w="1328420" h="2324100">
                  <a:moveTo>
                    <a:pt x="182917" y="340263"/>
                  </a:moveTo>
                  <a:lnTo>
                    <a:pt x="183049" y="340788"/>
                  </a:lnTo>
                  <a:lnTo>
                    <a:pt x="183418" y="341566"/>
                  </a:lnTo>
                  <a:lnTo>
                    <a:pt x="183532" y="341807"/>
                  </a:lnTo>
                  <a:lnTo>
                    <a:pt x="183610" y="342201"/>
                  </a:lnTo>
                  <a:lnTo>
                    <a:pt x="184287" y="342953"/>
                  </a:lnTo>
                  <a:lnTo>
                    <a:pt x="182917" y="340263"/>
                  </a:lnTo>
                  <a:close/>
                </a:path>
                <a:path w="1328420" h="2324100">
                  <a:moveTo>
                    <a:pt x="201230" y="342201"/>
                  </a:moveTo>
                  <a:lnTo>
                    <a:pt x="201214" y="342493"/>
                  </a:lnTo>
                  <a:lnTo>
                    <a:pt x="201510" y="342953"/>
                  </a:lnTo>
                  <a:lnTo>
                    <a:pt x="201389" y="342493"/>
                  </a:lnTo>
                  <a:lnTo>
                    <a:pt x="201134" y="342201"/>
                  </a:lnTo>
                  <a:close/>
                </a:path>
                <a:path w="1328420" h="2324100">
                  <a:moveTo>
                    <a:pt x="200063" y="340051"/>
                  </a:moveTo>
                  <a:lnTo>
                    <a:pt x="200120" y="340788"/>
                  </a:lnTo>
                  <a:lnTo>
                    <a:pt x="201027" y="342201"/>
                  </a:lnTo>
                  <a:lnTo>
                    <a:pt x="200937" y="341807"/>
                  </a:lnTo>
                  <a:lnTo>
                    <a:pt x="200169" y="340263"/>
                  </a:lnTo>
                  <a:lnTo>
                    <a:pt x="200063" y="340051"/>
                  </a:lnTo>
                  <a:close/>
                </a:path>
                <a:path w="1328420" h="2324100">
                  <a:moveTo>
                    <a:pt x="182799" y="340263"/>
                  </a:moveTo>
                  <a:lnTo>
                    <a:pt x="182894" y="340788"/>
                  </a:lnTo>
                  <a:lnTo>
                    <a:pt x="183322" y="341566"/>
                  </a:lnTo>
                  <a:lnTo>
                    <a:pt x="183049" y="340788"/>
                  </a:lnTo>
                  <a:lnTo>
                    <a:pt x="182799" y="340263"/>
                  </a:lnTo>
                  <a:close/>
                </a:path>
                <a:path w="1328420" h="2324100">
                  <a:moveTo>
                    <a:pt x="199888" y="339164"/>
                  </a:moveTo>
                  <a:lnTo>
                    <a:pt x="199946" y="339603"/>
                  </a:lnTo>
                  <a:lnTo>
                    <a:pt x="200916" y="341566"/>
                  </a:lnTo>
                  <a:lnTo>
                    <a:pt x="200694" y="340788"/>
                  </a:lnTo>
                  <a:lnTo>
                    <a:pt x="200220" y="339603"/>
                  </a:lnTo>
                  <a:lnTo>
                    <a:pt x="199888" y="339164"/>
                  </a:lnTo>
                  <a:close/>
                </a:path>
                <a:path w="1328420" h="2324100">
                  <a:moveTo>
                    <a:pt x="167229" y="313010"/>
                  </a:moveTo>
                  <a:lnTo>
                    <a:pt x="167254" y="313230"/>
                  </a:lnTo>
                  <a:lnTo>
                    <a:pt x="170098" y="317501"/>
                  </a:lnTo>
                  <a:lnTo>
                    <a:pt x="182489" y="340051"/>
                  </a:lnTo>
                  <a:lnTo>
                    <a:pt x="182606" y="340263"/>
                  </a:lnTo>
                  <a:lnTo>
                    <a:pt x="182633" y="340051"/>
                  </a:lnTo>
                  <a:lnTo>
                    <a:pt x="182475" y="339603"/>
                  </a:lnTo>
                  <a:lnTo>
                    <a:pt x="182230" y="339164"/>
                  </a:lnTo>
                  <a:lnTo>
                    <a:pt x="181007" y="336486"/>
                  </a:lnTo>
                  <a:lnTo>
                    <a:pt x="179457" y="333214"/>
                  </a:lnTo>
                  <a:lnTo>
                    <a:pt x="170374" y="317501"/>
                  </a:lnTo>
                  <a:lnTo>
                    <a:pt x="167229" y="313010"/>
                  </a:lnTo>
                  <a:close/>
                </a:path>
                <a:path w="1328420" h="2324100">
                  <a:moveTo>
                    <a:pt x="199939" y="338873"/>
                  </a:moveTo>
                  <a:lnTo>
                    <a:pt x="199888" y="339164"/>
                  </a:lnTo>
                  <a:lnTo>
                    <a:pt x="200142" y="339603"/>
                  </a:lnTo>
                  <a:lnTo>
                    <a:pt x="200051" y="339164"/>
                  </a:lnTo>
                  <a:lnTo>
                    <a:pt x="199939" y="338873"/>
                  </a:lnTo>
                  <a:close/>
                </a:path>
                <a:path w="1328420" h="2324100">
                  <a:moveTo>
                    <a:pt x="198635" y="336797"/>
                  </a:moveTo>
                  <a:lnTo>
                    <a:pt x="198556" y="337025"/>
                  </a:lnTo>
                  <a:lnTo>
                    <a:pt x="199621" y="339164"/>
                  </a:lnTo>
                  <a:lnTo>
                    <a:pt x="199605" y="338873"/>
                  </a:lnTo>
                  <a:lnTo>
                    <a:pt x="198742" y="337025"/>
                  </a:lnTo>
                  <a:lnTo>
                    <a:pt x="198520" y="336797"/>
                  </a:lnTo>
                  <a:close/>
                </a:path>
                <a:path w="1328420" h="2324100">
                  <a:moveTo>
                    <a:pt x="189970" y="318079"/>
                  </a:moveTo>
                  <a:lnTo>
                    <a:pt x="190569" y="319525"/>
                  </a:lnTo>
                  <a:lnTo>
                    <a:pt x="198635" y="336797"/>
                  </a:lnTo>
                  <a:lnTo>
                    <a:pt x="198652" y="337025"/>
                  </a:lnTo>
                  <a:lnTo>
                    <a:pt x="199888" y="339164"/>
                  </a:lnTo>
                  <a:lnTo>
                    <a:pt x="199804" y="338521"/>
                  </a:lnTo>
                  <a:lnTo>
                    <a:pt x="196707" y="330456"/>
                  </a:lnTo>
                  <a:lnTo>
                    <a:pt x="196608" y="330200"/>
                  </a:lnTo>
                  <a:lnTo>
                    <a:pt x="189970" y="318079"/>
                  </a:lnTo>
                  <a:close/>
                </a:path>
                <a:path w="1328420" h="2324100">
                  <a:moveTo>
                    <a:pt x="180311" y="334842"/>
                  </a:moveTo>
                  <a:lnTo>
                    <a:pt x="181170" y="336797"/>
                  </a:lnTo>
                  <a:lnTo>
                    <a:pt x="181692" y="337834"/>
                  </a:lnTo>
                  <a:lnTo>
                    <a:pt x="181810" y="338067"/>
                  </a:lnTo>
                  <a:lnTo>
                    <a:pt x="181848" y="337834"/>
                  </a:lnTo>
                  <a:lnTo>
                    <a:pt x="181562" y="337025"/>
                  </a:lnTo>
                  <a:lnTo>
                    <a:pt x="181481" y="336797"/>
                  </a:lnTo>
                  <a:lnTo>
                    <a:pt x="181253" y="336486"/>
                  </a:lnTo>
                  <a:lnTo>
                    <a:pt x="180311" y="334842"/>
                  </a:lnTo>
                  <a:close/>
                </a:path>
                <a:path w="1328420" h="2324100">
                  <a:moveTo>
                    <a:pt x="186829" y="312344"/>
                  </a:moveTo>
                  <a:lnTo>
                    <a:pt x="186932" y="312801"/>
                  </a:lnTo>
                  <a:lnTo>
                    <a:pt x="188835" y="317501"/>
                  </a:lnTo>
                  <a:lnTo>
                    <a:pt x="197286" y="334475"/>
                  </a:lnTo>
                  <a:lnTo>
                    <a:pt x="197390" y="334842"/>
                  </a:lnTo>
                  <a:lnTo>
                    <a:pt x="198520" y="336797"/>
                  </a:lnTo>
                  <a:lnTo>
                    <a:pt x="198490" y="336486"/>
                  </a:lnTo>
                  <a:lnTo>
                    <a:pt x="189320" y="316849"/>
                  </a:lnTo>
                  <a:lnTo>
                    <a:pt x="186829" y="312344"/>
                  </a:lnTo>
                  <a:close/>
                </a:path>
                <a:path w="1328420" h="2324100">
                  <a:moveTo>
                    <a:pt x="178849" y="331723"/>
                  </a:moveTo>
                  <a:lnTo>
                    <a:pt x="179527" y="333214"/>
                  </a:lnTo>
                  <a:lnTo>
                    <a:pt x="179893" y="334113"/>
                  </a:lnTo>
                  <a:lnTo>
                    <a:pt x="181131" y="336274"/>
                  </a:lnTo>
                  <a:lnTo>
                    <a:pt x="181253" y="336486"/>
                  </a:lnTo>
                  <a:lnTo>
                    <a:pt x="181296" y="336274"/>
                  </a:lnTo>
                  <a:lnTo>
                    <a:pt x="181156" y="335879"/>
                  </a:lnTo>
                  <a:lnTo>
                    <a:pt x="178849" y="331723"/>
                  </a:lnTo>
                  <a:close/>
                </a:path>
                <a:path w="1328420" h="2324100">
                  <a:moveTo>
                    <a:pt x="168076" y="309460"/>
                  </a:moveTo>
                  <a:lnTo>
                    <a:pt x="169096" y="312344"/>
                  </a:lnTo>
                  <a:lnTo>
                    <a:pt x="169236" y="312801"/>
                  </a:lnTo>
                  <a:lnTo>
                    <a:pt x="169335" y="313010"/>
                  </a:lnTo>
                  <a:lnTo>
                    <a:pt x="169438" y="313230"/>
                  </a:lnTo>
                  <a:lnTo>
                    <a:pt x="171998" y="317501"/>
                  </a:lnTo>
                  <a:lnTo>
                    <a:pt x="176559" y="327113"/>
                  </a:lnTo>
                  <a:lnTo>
                    <a:pt x="177102" y="328359"/>
                  </a:lnTo>
                  <a:lnTo>
                    <a:pt x="178157" y="330200"/>
                  </a:lnTo>
                  <a:lnTo>
                    <a:pt x="178849" y="331723"/>
                  </a:lnTo>
                  <a:lnTo>
                    <a:pt x="181156" y="335879"/>
                  </a:lnTo>
                  <a:lnTo>
                    <a:pt x="179237" y="330456"/>
                  </a:lnTo>
                  <a:lnTo>
                    <a:pt x="179146" y="330200"/>
                  </a:lnTo>
                  <a:lnTo>
                    <a:pt x="175681" y="323781"/>
                  </a:lnTo>
                  <a:lnTo>
                    <a:pt x="168076" y="309460"/>
                  </a:lnTo>
                  <a:close/>
                </a:path>
                <a:path w="1328420" h="2324100">
                  <a:moveTo>
                    <a:pt x="182731" y="304861"/>
                  </a:moveTo>
                  <a:lnTo>
                    <a:pt x="181400" y="304861"/>
                  </a:lnTo>
                  <a:lnTo>
                    <a:pt x="187364" y="317501"/>
                  </a:lnTo>
                  <a:lnTo>
                    <a:pt x="197177" y="334475"/>
                  </a:lnTo>
                  <a:lnTo>
                    <a:pt x="197106" y="334113"/>
                  </a:lnTo>
                  <a:lnTo>
                    <a:pt x="188835" y="317501"/>
                  </a:lnTo>
                  <a:lnTo>
                    <a:pt x="186513" y="311766"/>
                  </a:lnTo>
                  <a:lnTo>
                    <a:pt x="182731" y="304861"/>
                  </a:lnTo>
                  <a:close/>
                </a:path>
                <a:path w="1328420" h="2324100">
                  <a:moveTo>
                    <a:pt x="177414" y="328914"/>
                  </a:moveTo>
                  <a:lnTo>
                    <a:pt x="178003" y="330200"/>
                  </a:lnTo>
                  <a:lnTo>
                    <a:pt x="178849" y="331723"/>
                  </a:lnTo>
                  <a:lnTo>
                    <a:pt x="178273" y="330456"/>
                  </a:lnTo>
                  <a:lnTo>
                    <a:pt x="178157" y="330200"/>
                  </a:lnTo>
                  <a:lnTo>
                    <a:pt x="177414" y="328914"/>
                  </a:lnTo>
                  <a:close/>
                </a:path>
                <a:path w="1328420" h="2324100">
                  <a:moveTo>
                    <a:pt x="177290" y="328914"/>
                  </a:moveTo>
                  <a:lnTo>
                    <a:pt x="178025" y="330456"/>
                  </a:lnTo>
                  <a:lnTo>
                    <a:pt x="178024" y="330200"/>
                  </a:lnTo>
                  <a:lnTo>
                    <a:pt x="177290" y="328914"/>
                  </a:lnTo>
                  <a:close/>
                </a:path>
                <a:path w="1328420" h="2324100">
                  <a:moveTo>
                    <a:pt x="166603" y="305172"/>
                  </a:moveTo>
                  <a:lnTo>
                    <a:pt x="166713" y="305687"/>
                  </a:lnTo>
                  <a:lnTo>
                    <a:pt x="167817" y="308770"/>
                  </a:lnTo>
                  <a:lnTo>
                    <a:pt x="167877" y="308939"/>
                  </a:lnTo>
                  <a:lnTo>
                    <a:pt x="180593" y="330456"/>
                  </a:lnTo>
                  <a:lnTo>
                    <a:pt x="180570" y="330200"/>
                  </a:lnTo>
                  <a:lnTo>
                    <a:pt x="166603" y="305172"/>
                  </a:lnTo>
                  <a:close/>
                </a:path>
                <a:path w="1328420" h="2324100">
                  <a:moveTo>
                    <a:pt x="169438" y="313230"/>
                  </a:moveTo>
                  <a:lnTo>
                    <a:pt x="171446" y="317501"/>
                  </a:lnTo>
                  <a:lnTo>
                    <a:pt x="174611" y="323781"/>
                  </a:lnTo>
                  <a:lnTo>
                    <a:pt x="175806" y="326055"/>
                  </a:lnTo>
                  <a:lnTo>
                    <a:pt x="177102" y="328359"/>
                  </a:lnTo>
                  <a:lnTo>
                    <a:pt x="176559" y="327113"/>
                  </a:lnTo>
                  <a:lnTo>
                    <a:pt x="171998" y="317501"/>
                  </a:lnTo>
                  <a:lnTo>
                    <a:pt x="169438" y="313230"/>
                  </a:lnTo>
                  <a:close/>
                </a:path>
                <a:path w="1328420" h="2324100">
                  <a:moveTo>
                    <a:pt x="169438" y="313230"/>
                  </a:moveTo>
                  <a:lnTo>
                    <a:pt x="169901" y="314739"/>
                  </a:lnTo>
                  <a:lnTo>
                    <a:pt x="170592" y="316849"/>
                  </a:lnTo>
                  <a:lnTo>
                    <a:pt x="170704" y="317133"/>
                  </a:lnTo>
                  <a:lnTo>
                    <a:pt x="170953" y="317501"/>
                  </a:lnTo>
                  <a:lnTo>
                    <a:pt x="174260" y="323458"/>
                  </a:lnTo>
                  <a:lnTo>
                    <a:pt x="175806" y="326055"/>
                  </a:lnTo>
                  <a:lnTo>
                    <a:pt x="174611" y="323781"/>
                  </a:lnTo>
                  <a:lnTo>
                    <a:pt x="171446" y="317501"/>
                  </a:lnTo>
                  <a:lnTo>
                    <a:pt x="169438" y="313230"/>
                  </a:lnTo>
                  <a:close/>
                </a:path>
                <a:path w="1328420" h="2324100">
                  <a:moveTo>
                    <a:pt x="164917" y="305687"/>
                  </a:moveTo>
                  <a:lnTo>
                    <a:pt x="169420" y="314739"/>
                  </a:lnTo>
                  <a:lnTo>
                    <a:pt x="170552" y="316849"/>
                  </a:lnTo>
                  <a:lnTo>
                    <a:pt x="169901" y="314739"/>
                  </a:lnTo>
                  <a:lnTo>
                    <a:pt x="169407" y="313230"/>
                  </a:lnTo>
                  <a:lnTo>
                    <a:pt x="169335" y="313010"/>
                  </a:lnTo>
                  <a:lnTo>
                    <a:pt x="169181" y="312801"/>
                  </a:lnTo>
                  <a:lnTo>
                    <a:pt x="164917" y="305687"/>
                  </a:lnTo>
                  <a:close/>
                </a:path>
                <a:path w="1328420" h="2324100">
                  <a:moveTo>
                    <a:pt x="184107" y="305687"/>
                  </a:moveTo>
                  <a:lnTo>
                    <a:pt x="184774" y="307471"/>
                  </a:lnTo>
                  <a:lnTo>
                    <a:pt x="186513" y="311766"/>
                  </a:lnTo>
                  <a:lnTo>
                    <a:pt x="189297" y="316849"/>
                  </a:lnTo>
                  <a:lnTo>
                    <a:pt x="184107" y="305687"/>
                  </a:lnTo>
                  <a:close/>
                </a:path>
                <a:path w="1328420" h="2324100">
                  <a:moveTo>
                    <a:pt x="158287" y="292711"/>
                  </a:moveTo>
                  <a:lnTo>
                    <a:pt x="164917" y="305687"/>
                  </a:lnTo>
                  <a:lnTo>
                    <a:pt x="168907" y="312344"/>
                  </a:lnTo>
                  <a:lnTo>
                    <a:pt x="168750" y="311766"/>
                  </a:lnTo>
                  <a:lnTo>
                    <a:pt x="165505" y="304861"/>
                  </a:lnTo>
                  <a:lnTo>
                    <a:pt x="164379" y="303020"/>
                  </a:lnTo>
                  <a:lnTo>
                    <a:pt x="158287" y="292711"/>
                  </a:lnTo>
                  <a:close/>
                </a:path>
                <a:path w="1328420" h="2324100">
                  <a:moveTo>
                    <a:pt x="165953" y="305687"/>
                  </a:moveTo>
                  <a:lnTo>
                    <a:pt x="166731" y="307471"/>
                  </a:lnTo>
                  <a:lnTo>
                    <a:pt x="169022" y="312344"/>
                  </a:lnTo>
                  <a:lnTo>
                    <a:pt x="168890" y="311766"/>
                  </a:lnTo>
                  <a:lnTo>
                    <a:pt x="168064" y="309460"/>
                  </a:lnTo>
                  <a:lnTo>
                    <a:pt x="167950" y="309142"/>
                  </a:lnTo>
                  <a:lnTo>
                    <a:pt x="167792" y="308939"/>
                  </a:lnTo>
                  <a:lnTo>
                    <a:pt x="165953" y="305687"/>
                  </a:lnTo>
                  <a:close/>
                </a:path>
                <a:path w="1328420" h="2324100">
                  <a:moveTo>
                    <a:pt x="134912" y="241300"/>
                  </a:moveTo>
                  <a:lnTo>
                    <a:pt x="131254" y="241300"/>
                  </a:lnTo>
                  <a:lnTo>
                    <a:pt x="141257" y="261127"/>
                  </a:lnTo>
                  <a:lnTo>
                    <a:pt x="152144" y="279511"/>
                  </a:lnTo>
                  <a:lnTo>
                    <a:pt x="155276" y="285401"/>
                  </a:lnTo>
                  <a:lnTo>
                    <a:pt x="159507" y="292100"/>
                  </a:lnTo>
                  <a:lnTo>
                    <a:pt x="164537" y="302821"/>
                  </a:lnTo>
                  <a:lnTo>
                    <a:pt x="165787" y="305172"/>
                  </a:lnTo>
                  <a:lnTo>
                    <a:pt x="165982" y="305687"/>
                  </a:lnTo>
                  <a:lnTo>
                    <a:pt x="167777" y="308770"/>
                  </a:lnTo>
                  <a:lnTo>
                    <a:pt x="167452" y="307753"/>
                  </a:lnTo>
                  <a:lnTo>
                    <a:pt x="166528" y="305172"/>
                  </a:lnTo>
                  <a:lnTo>
                    <a:pt x="166417" y="304861"/>
                  </a:lnTo>
                  <a:lnTo>
                    <a:pt x="180821" y="304861"/>
                  </a:lnTo>
                  <a:lnTo>
                    <a:pt x="180301" y="303360"/>
                  </a:lnTo>
                  <a:lnTo>
                    <a:pt x="174939" y="292100"/>
                  </a:lnTo>
                  <a:lnTo>
                    <a:pt x="173085" y="292100"/>
                  </a:lnTo>
                  <a:lnTo>
                    <a:pt x="168706" y="279511"/>
                  </a:lnTo>
                  <a:lnTo>
                    <a:pt x="155325" y="279511"/>
                  </a:lnTo>
                  <a:lnTo>
                    <a:pt x="155199" y="279182"/>
                  </a:lnTo>
                  <a:lnTo>
                    <a:pt x="155007" y="278872"/>
                  </a:lnTo>
                  <a:lnTo>
                    <a:pt x="136164" y="242791"/>
                  </a:lnTo>
                  <a:lnTo>
                    <a:pt x="134912" y="241300"/>
                  </a:lnTo>
                  <a:close/>
                </a:path>
                <a:path w="1328420" h="2324100">
                  <a:moveTo>
                    <a:pt x="139043" y="269177"/>
                  </a:moveTo>
                  <a:lnTo>
                    <a:pt x="144333" y="278191"/>
                  </a:lnTo>
                  <a:lnTo>
                    <a:pt x="152584" y="292100"/>
                  </a:lnTo>
                  <a:lnTo>
                    <a:pt x="163350" y="307471"/>
                  </a:lnTo>
                  <a:lnTo>
                    <a:pt x="162230" y="305687"/>
                  </a:lnTo>
                  <a:lnTo>
                    <a:pt x="153181" y="292100"/>
                  </a:lnTo>
                  <a:lnTo>
                    <a:pt x="139043" y="269177"/>
                  </a:lnTo>
                  <a:close/>
                </a:path>
                <a:path w="1328420" h="2324100">
                  <a:moveTo>
                    <a:pt x="136413" y="255699"/>
                  </a:moveTo>
                  <a:lnTo>
                    <a:pt x="137363" y="257607"/>
                  </a:lnTo>
                  <a:lnTo>
                    <a:pt x="149227" y="279511"/>
                  </a:lnTo>
                  <a:lnTo>
                    <a:pt x="164421" y="304861"/>
                  </a:lnTo>
                  <a:lnTo>
                    <a:pt x="163554" y="303020"/>
                  </a:lnTo>
                  <a:lnTo>
                    <a:pt x="157974" y="292100"/>
                  </a:lnTo>
                  <a:lnTo>
                    <a:pt x="154939" y="287046"/>
                  </a:lnTo>
                  <a:lnTo>
                    <a:pt x="136413" y="255699"/>
                  </a:lnTo>
                  <a:close/>
                </a:path>
                <a:path w="1328420" h="2324100">
                  <a:moveTo>
                    <a:pt x="151556" y="279511"/>
                  </a:moveTo>
                  <a:lnTo>
                    <a:pt x="155392" y="287046"/>
                  </a:lnTo>
                  <a:lnTo>
                    <a:pt x="157925" y="292100"/>
                  </a:lnTo>
                  <a:lnTo>
                    <a:pt x="165467" y="304861"/>
                  </a:lnTo>
                  <a:lnTo>
                    <a:pt x="164640" y="303020"/>
                  </a:lnTo>
                  <a:lnTo>
                    <a:pt x="155276" y="285401"/>
                  </a:lnTo>
                  <a:lnTo>
                    <a:pt x="151556" y="279511"/>
                  </a:lnTo>
                  <a:close/>
                </a:path>
                <a:path w="1328420" h="2324100">
                  <a:moveTo>
                    <a:pt x="179207" y="300213"/>
                  </a:moveTo>
                  <a:lnTo>
                    <a:pt x="180113" y="302821"/>
                  </a:lnTo>
                  <a:lnTo>
                    <a:pt x="180182" y="303020"/>
                  </a:lnTo>
                  <a:lnTo>
                    <a:pt x="180301" y="303360"/>
                  </a:lnTo>
                  <a:lnTo>
                    <a:pt x="181028" y="304861"/>
                  </a:lnTo>
                  <a:lnTo>
                    <a:pt x="181400" y="304861"/>
                  </a:lnTo>
                  <a:lnTo>
                    <a:pt x="179207" y="300213"/>
                  </a:lnTo>
                  <a:close/>
                </a:path>
                <a:path w="1328420" h="2324100">
                  <a:moveTo>
                    <a:pt x="171036" y="279511"/>
                  </a:moveTo>
                  <a:lnTo>
                    <a:pt x="169441" y="279511"/>
                  </a:lnTo>
                  <a:lnTo>
                    <a:pt x="170588" y="281941"/>
                  </a:lnTo>
                  <a:lnTo>
                    <a:pt x="172097" y="285401"/>
                  </a:lnTo>
                  <a:lnTo>
                    <a:pt x="175757" y="292100"/>
                  </a:lnTo>
                  <a:lnTo>
                    <a:pt x="176390" y="292100"/>
                  </a:lnTo>
                  <a:lnTo>
                    <a:pt x="177493" y="295275"/>
                  </a:lnTo>
                  <a:lnTo>
                    <a:pt x="182731" y="304861"/>
                  </a:lnTo>
                  <a:lnTo>
                    <a:pt x="183821" y="304861"/>
                  </a:lnTo>
                  <a:lnTo>
                    <a:pt x="181761" y="300213"/>
                  </a:lnTo>
                  <a:lnTo>
                    <a:pt x="178603" y="295275"/>
                  </a:lnTo>
                  <a:lnTo>
                    <a:pt x="172385" y="285401"/>
                  </a:lnTo>
                  <a:lnTo>
                    <a:pt x="173541" y="285401"/>
                  </a:lnTo>
                  <a:lnTo>
                    <a:pt x="171036" y="279511"/>
                  </a:lnTo>
                  <a:close/>
                </a:path>
                <a:path w="1328420" h="2324100">
                  <a:moveTo>
                    <a:pt x="155276" y="285401"/>
                  </a:moveTo>
                  <a:lnTo>
                    <a:pt x="164537" y="302821"/>
                  </a:lnTo>
                  <a:lnTo>
                    <a:pt x="159507" y="292100"/>
                  </a:lnTo>
                  <a:lnTo>
                    <a:pt x="155276" y="285401"/>
                  </a:lnTo>
                  <a:close/>
                </a:path>
                <a:path w="1328420" h="2324100">
                  <a:moveTo>
                    <a:pt x="172996" y="287046"/>
                  </a:moveTo>
                  <a:lnTo>
                    <a:pt x="179207" y="300213"/>
                  </a:lnTo>
                  <a:lnTo>
                    <a:pt x="177493" y="295275"/>
                  </a:lnTo>
                  <a:lnTo>
                    <a:pt x="172996" y="287046"/>
                  </a:lnTo>
                  <a:close/>
                </a:path>
                <a:path w="1328420" h="2324100">
                  <a:moveTo>
                    <a:pt x="173541" y="285401"/>
                  </a:moveTo>
                  <a:lnTo>
                    <a:pt x="172552" y="285401"/>
                  </a:lnTo>
                  <a:lnTo>
                    <a:pt x="181769" y="300213"/>
                  </a:lnTo>
                  <a:lnTo>
                    <a:pt x="178164" y="292100"/>
                  </a:lnTo>
                  <a:lnTo>
                    <a:pt x="176390" y="292100"/>
                  </a:lnTo>
                  <a:lnTo>
                    <a:pt x="173541" y="285401"/>
                  </a:lnTo>
                  <a:close/>
                </a:path>
                <a:path w="1328420" h="2324100">
                  <a:moveTo>
                    <a:pt x="134137" y="249957"/>
                  </a:moveTo>
                  <a:lnTo>
                    <a:pt x="134789" y="251916"/>
                  </a:lnTo>
                  <a:lnTo>
                    <a:pt x="135447" y="254048"/>
                  </a:lnTo>
                  <a:lnTo>
                    <a:pt x="157925" y="292100"/>
                  </a:lnTo>
                  <a:lnTo>
                    <a:pt x="155392" y="287046"/>
                  </a:lnTo>
                  <a:lnTo>
                    <a:pt x="151542" y="279511"/>
                  </a:lnTo>
                  <a:lnTo>
                    <a:pt x="152151" y="279511"/>
                  </a:lnTo>
                  <a:lnTo>
                    <a:pt x="144559" y="266700"/>
                  </a:lnTo>
                  <a:lnTo>
                    <a:pt x="144068" y="266700"/>
                  </a:lnTo>
                  <a:lnTo>
                    <a:pt x="141257" y="261127"/>
                  </a:lnTo>
                  <a:lnTo>
                    <a:pt x="137062" y="254048"/>
                  </a:lnTo>
                  <a:lnTo>
                    <a:pt x="136703" y="254048"/>
                  </a:lnTo>
                  <a:lnTo>
                    <a:pt x="135716" y="252238"/>
                  </a:lnTo>
                  <a:lnTo>
                    <a:pt x="135393" y="251916"/>
                  </a:lnTo>
                  <a:lnTo>
                    <a:pt x="134492" y="250452"/>
                  </a:lnTo>
                  <a:lnTo>
                    <a:pt x="134137" y="249957"/>
                  </a:lnTo>
                  <a:close/>
                </a:path>
                <a:path w="1328420" h="2324100">
                  <a:moveTo>
                    <a:pt x="168726" y="279511"/>
                  </a:moveTo>
                  <a:lnTo>
                    <a:pt x="169551" y="281941"/>
                  </a:lnTo>
                  <a:lnTo>
                    <a:pt x="173085" y="292100"/>
                  </a:lnTo>
                  <a:lnTo>
                    <a:pt x="174939" y="292100"/>
                  </a:lnTo>
                  <a:lnTo>
                    <a:pt x="168726" y="279511"/>
                  </a:lnTo>
                  <a:close/>
                </a:path>
                <a:path w="1328420" h="2324100">
                  <a:moveTo>
                    <a:pt x="168845" y="279511"/>
                  </a:moveTo>
                  <a:lnTo>
                    <a:pt x="169925" y="281941"/>
                  </a:lnTo>
                  <a:lnTo>
                    <a:pt x="174939" y="292100"/>
                  </a:lnTo>
                  <a:lnTo>
                    <a:pt x="175380" y="292100"/>
                  </a:lnTo>
                  <a:lnTo>
                    <a:pt x="172220" y="285401"/>
                  </a:lnTo>
                  <a:lnTo>
                    <a:pt x="170206" y="281941"/>
                  </a:lnTo>
                  <a:lnTo>
                    <a:pt x="168845" y="279511"/>
                  </a:lnTo>
                  <a:close/>
                </a:path>
                <a:path w="1328420" h="2324100">
                  <a:moveTo>
                    <a:pt x="152144" y="279511"/>
                  </a:moveTo>
                  <a:lnTo>
                    <a:pt x="151556" y="279511"/>
                  </a:lnTo>
                  <a:lnTo>
                    <a:pt x="155276" y="285401"/>
                  </a:lnTo>
                  <a:lnTo>
                    <a:pt x="152144" y="279511"/>
                  </a:lnTo>
                  <a:close/>
                </a:path>
                <a:path w="1328420" h="2324100">
                  <a:moveTo>
                    <a:pt x="146226" y="255699"/>
                  </a:moveTo>
                  <a:lnTo>
                    <a:pt x="155081" y="278872"/>
                  </a:lnTo>
                  <a:lnTo>
                    <a:pt x="155169" y="279182"/>
                  </a:lnTo>
                  <a:lnTo>
                    <a:pt x="155341" y="279511"/>
                  </a:lnTo>
                  <a:lnTo>
                    <a:pt x="159641" y="279511"/>
                  </a:lnTo>
                  <a:lnTo>
                    <a:pt x="155865" y="269177"/>
                  </a:lnTo>
                  <a:lnTo>
                    <a:pt x="153636" y="266700"/>
                  </a:lnTo>
                  <a:lnTo>
                    <a:pt x="149841" y="260252"/>
                  </a:lnTo>
                  <a:lnTo>
                    <a:pt x="146226" y="255699"/>
                  </a:lnTo>
                  <a:close/>
                </a:path>
                <a:path w="1328420" h="2324100">
                  <a:moveTo>
                    <a:pt x="155865" y="269177"/>
                  </a:moveTo>
                  <a:lnTo>
                    <a:pt x="159407" y="278872"/>
                  </a:lnTo>
                  <a:lnTo>
                    <a:pt x="159521" y="279182"/>
                  </a:lnTo>
                  <a:lnTo>
                    <a:pt x="159641" y="279511"/>
                  </a:lnTo>
                  <a:lnTo>
                    <a:pt x="164970" y="279511"/>
                  </a:lnTo>
                  <a:lnTo>
                    <a:pt x="164865" y="279182"/>
                  </a:lnTo>
                  <a:lnTo>
                    <a:pt x="155865" y="269177"/>
                  </a:lnTo>
                  <a:close/>
                </a:path>
                <a:path w="1328420" h="2324100">
                  <a:moveTo>
                    <a:pt x="164865" y="279182"/>
                  </a:moveTo>
                  <a:lnTo>
                    <a:pt x="164970" y="279511"/>
                  </a:lnTo>
                  <a:lnTo>
                    <a:pt x="165162" y="279511"/>
                  </a:lnTo>
                  <a:lnTo>
                    <a:pt x="164865" y="279182"/>
                  </a:lnTo>
                  <a:close/>
                </a:path>
                <a:path w="1328420" h="2324100">
                  <a:moveTo>
                    <a:pt x="161153" y="267452"/>
                  </a:moveTo>
                  <a:lnTo>
                    <a:pt x="164767" y="278872"/>
                  </a:lnTo>
                  <a:lnTo>
                    <a:pt x="164865" y="279182"/>
                  </a:lnTo>
                  <a:lnTo>
                    <a:pt x="165162" y="279511"/>
                  </a:lnTo>
                  <a:lnTo>
                    <a:pt x="168706" y="279511"/>
                  </a:lnTo>
                  <a:lnTo>
                    <a:pt x="168591" y="279182"/>
                  </a:lnTo>
                  <a:lnTo>
                    <a:pt x="168409" y="278872"/>
                  </a:lnTo>
                  <a:lnTo>
                    <a:pt x="168135" y="278329"/>
                  </a:lnTo>
                  <a:lnTo>
                    <a:pt x="168065" y="278191"/>
                  </a:lnTo>
                  <a:lnTo>
                    <a:pt x="167115" y="276740"/>
                  </a:lnTo>
                  <a:lnTo>
                    <a:pt x="161153" y="267452"/>
                  </a:lnTo>
                  <a:close/>
                </a:path>
                <a:path w="1328420" h="2324100">
                  <a:moveTo>
                    <a:pt x="176581" y="279182"/>
                  </a:moveTo>
                  <a:lnTo>
                    <a:pt x="168676" y="279182"/>
                  </a:lnTo>
                  <a:lnTo>
                    <a:pt x="168881" y="279511"/>
                  </a:lnTo>
                  <a:lnTo>
                    <a:pt x="159102" y="279511"/>
                  </a:lnTo>
                  <a:lnTo>
                    <a:pt x="176581" y="279182"/>
                  </a:lnTo>
                  <a:close/>
                </a:path>
                <a:path w="1328420" h="2324100">
                  <a:moveTo>
                    <a:pt x="145056" y="251916"/>
                  </a:moveTo>
                  <a:lnTo>
                    <a:pt x="145124" y="252238"/>
                  </a:lnTo>
                  <a:lnTo>
                    <a:pt x="149681" y="259981"/>
                  </a:lnTo>
                  <a:lnTo>
                    <a:pt x="149765" y="260123"/>
                  </a:lnTo>
                  <a:lnTo>
                    <a:pt x="149841" y="260252"/>
                  </a:lnTo>
                  <a:lnTo>
                    <a:pt x="154959" y="266700"/>
                  </a:lnTo>
                  <a:lnTo>
                    <a:pt x="155865" y="269177"/>
                  </a:lnTo>
                  <a:lnTo>
                    <a:pt x="164865" y="279182"/>
                  </a:lnTo>
                  <a:lnTo>
                    <a:pt x="161153" y="267452"/>
                  </a:lnTo>
                  <a:lnTo>
                    <a:pt x="152967" y="254417"/>
                  </a:lnTo>
                  <a:lnTo>
                    <a:pt x="146919" y="254417"/>
                  </a:lnTo>
                  <a:lnTo>
                    <a:pt x="145056" y="251916"/>
                  </a:lnTo>
                  <a:close/>
                </a:path>
                <a:path w="1328420" h="2324100">
                  <a:moveTo>
                    <a:pt x="168065" y="278191"/>
                  </a:moveTo>
                  <a:lnTo>
                    <a:pt x="168488" y="278872"/>
                  </a:lnTo>
                  <a:lnTo>
                    <a:pt x="168295" y="278329"/>
                  </a:lnTo>
                  <a:lnTo>
                    <a:pt x="168157" y="278191"/>
                  </a:lnTo>
                  <a:close/>
                </a:path>
                <a:path w="1328420" h="2324100">
                  <a:moveTo>
                    <a:pt x="160914" y="266700"/>
                  </a:moveTo>
                  <a:lnTo>
                    <a:pt x="161153" y="267452"/>
                  </a:lnTo>
                  <a:lnTo>
                    <a:pt x="167115" y="276740"/>
                  </a:lnTo>
                  <a:lnTo>
                    <a:pt x="160914" y="266700"/>
                  </a:lnTo>
                  <a:close/>
                </a:path>
                <a:path w="1328420" h="2324100">
                  <a:moveTo>
                    <a:pt x="125653" y="238779"/>
                  </a:moveTo>
                  <a:lnTo>
                    <a:pt x="131127" y="254048"/>
                  </a:lnTo>
                  <a:lnTo>
                    <a:pt x="139420" y="266700"/>
                  </a:lnTo>
                  <a:lnTo>
                    <a:pt x="137389" y="260252"/>
                  </a:lnTo>
                  <a:lnTo>
                    <a:pt x="137303" y="259981"/>
                  </a:lnTo>
                  <a:lnTo>
                    <a:pt x="134043" y="254048"/>
                  </a:lnTo>
                  <a:lnTo>
                    <a:pt x="133279" y="254048"/>
                  </a:lnTo>
                  <a:lnTo>
                    <a:pt x="131757" y="249957"/>
                  </a:lnTo>
                  <a:lnTo>
                    <a:pt x="130843" y="248224"/>
                  </a:lnTo>
                  <a:lnTo>
                    <a:pt x="125653" y="238779"/>
                  </a:lnTo>
                  <a:close/>
                </a:path>
                <a:path w="1328420" h="2324100">
                  <a:moveTo>
                    <a:pt x="135637" y="254417"/>
                  </a:moveTo>
                  <a:lnTo>
                    <a:pt x="137303" y="259981"/>
                  </a:lnTo>
                  <a:lnTo>
                    <a:pt x="140995" y="266700"/>
                  </a:lnTo>
                  <a:lnTo>
                    <a:pt x="142285" y="266700"/>
                  </a:lnTo>
                  <a:lnTo>
                    <a:pt x="135637" y="254417"/>
                  </a:lnTo>
                  <a:close/>
                </a:path>
                <a:path w="1328420" h="2324100">
                  <a:moveTo>
                    <a:pt x="141257" y="261127"/>
                  </a:moveTo>
                  <a:lnTo>
                    <a:pt x="144068" y="266700"/>
                  </a:lnTo>
                  <a:lnTo>
                    <a:pt x="144559" y="266700"/>
                  </a:lnTo>
                  <a:lnTo>
                    <a:pt x="141257" y="261127"/>
                  </a:lnTo>
                  <a:close/>
                </a:path>
                <a:path w="1328420" h="2324100">
                  <a:moveTo>
                    <a:pt x="129211" y="243083"/>
                  </a:moveTo>
                  <a:lnTo>
                    <a:pt x="131112" y="248224"/>
                  </a:lnTo>
                  <a:lnTo>
                    <a:pt x="131795" y="249957"/>
                  </a:lnTo>
                  <a:lnTo>
                    <a:pt x="137303" y="259981"/>
                  </a:lnTo>
                  <a:lnTo>
                    <a:pt x="136601" y="257607"/>
                  </a:lnTo>
                  <a:lnTo>
                    <a:pt x="136010" y="255699"/>
                  </a:lnTo>
                  <a:lnTo>
                    <a:pt x="135558" y="254417"/>
                  </a:lnTo>
                  <a:lnTo>
                    <a:pt x="135437" y="254048"/>
                  </a:lnTo>
                  <a:lnTo>
                    <a:pt x="130399" y="244740"/>
                  </a:lnTo>
                  <a:lnTo>
                    <a:pt x="129211" y="243083"/>
                  </a:lnTo>
                  <a:close/>
                </a:path>
                <a:path w="1328420" h="2324100">
                  <a:moveTo>
                    <a:pt x="131254" y="241300"/>
                  </a:moveTo>
                  <a:lnTo>
                    <a:pt x="133526" y="248224"/>
                  </a:lnTo>
                  <a:lnTo>
                    <a:pt x="135540" y="251916"/>
                  </a:lnTo>
                  <a:lnTo>
                    <a:pt x="137062" y="254048"/>
                  </a:lnTo>
                  <a:lnTo>
                    <a:pt x="140578" y="259981"/>
                  </a:lnTo>
                  <a:lnTo>
                    <a:pt x="139481" y="257607"/>
                  </a:lnTo>
                  <a:lnTo>
                    <a:pt x="131254" y="241300"/>
                  </a:lnTo>
                  <a:close/>
                </a:path>
                <a:path w="1328420" h="2324100">
                  <a:moveTo>
                    <a:pt x="138476" y="243083"/>
                  </a:moveTo>
                  <a:lnTo>
                    <a:pt x="143258" y="251239"/>
                  </a:lnTo>
                  <a:lnTo>
                    <a:pt x="145595" y="254048"/>
                  </a:lnTo>
                  <a:lnTo>
                    <a:pt x="146226" y="255699"/>
                  </a:lnTo>
                  <a:lnTo>
                    <a:pt x="149626" y="259981"/>
                  </a:lnTo>
                  <a:lnTo>
                    <a:pt x="148284" y="257607"/>
                  </a:lnTo>
                  <a:lnTo>
                    <a:pt x="144073" y="250452"/>
                  </a:lnTo>
                  <a:lnTo>
                    <a:pt x="143597" y="249957"/>
                  </a:lnTo>
                  <a:lnTo>
                    <a:pt x="138476" y="243083"/>
                  </a:lnTo>
                  <a:close/>
                </a:path>
                <a:path w="1328420" h="2324100">
                  <a:moveTo>
                    <a:pt x="143258" y="251239"/>
                  </a:moveTo>
                  <a:lnTo>
                    <a:pt x="144915" y="254048"/>
                  </a:lnTo>
                  <a:lnTo>
                    <a:pt x="146226" y="255699"/>
                  </a:lnTo>
                  <a:lnTo>
                    <a:pt x="145595" y="254048"/>
                  </a:lnTo>
                  <a:lnTo>
                    <a:pt x="143258" y="251239"/>
                  </a:lnTo>
                  <a:close/>
                </a:path>
                <a:path w="1328420" h="2324100">
                  <a:moveTo>
                    <a:pt x="142262" y="237458"/>
                  </a:moveTo>
                  <a:lnTo>
                    <a:pt x="142614" y="238312"/>
                  </a:lnTo>
                  <a:lnTo>
                    <a:pt x="144259" y="241300"/>
                  </a:lnTo>
                  <a:lnTo>
                    <a:pt x="142333" y="241300"/>
                  </a:lnTo>
                  <a:lnTo>
                    <a:pt x="146919" y="254417"/>
                  </a:lnTo>
                  <a:lnTo>
                    <a:pt x="152967" y="254417"/>
                  </a:lnTo>
                  <a:lnTo>
                    <a:pt x="142262" y="237458"/>
                  </a:lnTo>
                  <a:close/>
                </a:path>
                <a:path w="1328420" h="2324100">
                  <a:moveTo>
                    <a:pt x="130399" y="244740"/>
                  </a:moveTo>
                  <a:lnTo>
                    <a:pt x="135447" y="254048"/>
                  </a:lnTo>
                  <a:lnTo>
                    <a:pt x="134896" y="252238"/>
                  </a:lnTo>
                  <a:lnTo>
                    <a:pt x="134137" y="249957"/>
                  </a:lnTo>
                  <a:lnTo>
                    <a:pt x="130399" y="244740"/>
                  </a:lnTo>
                  <a:close/>
                </a:path>
                <a:path w="1328420" h="2324100">
                  <a:moveTo>
                    <a:pt x="135055" y="251239"/>
                  </a:moveTo>
                  <a:lnTo>
                    <a:pt x="135393" y="251916"/>
                  </a:lnTo>
                  <a:lnTo>
                    <a:pt x="136707" y="254048"/>
                  </a:lnTo>
                  <a:lnTo>
                    <a:pt x="137068" y="254048"/>
                  </a:lnTo>
                  <a:lnTo>
                    <a:pt x="135055" y="251239"/>
                  </a:lnTo>
                  <a:close/>
                </a:path>
                <a:path w="1328420" h="2324100">
                  <a:moveTo>
                    <a:pt x="133526" y="248224"/>
                  </a:moveTo>
                  <a:lnTo>
                    <a:pt x="134186" y="249957"/>
                  </a:lnTo>
                  <a:lnTo>
                    <a:pt x="134492" y="250452"/>
                  </a:lnTo>
                  <a:lnTo>
                    <a:pt x="135055" y="251239"/>
                  </a:lnTo>
                  <a:lnTo>
                    <a:pt x="134742" y="250452"/>
                  </a:lnTo>
                  <a:lnTo>
                    <a:pt x="133526" y="248224"/>
                  </a:lnTo>
                  <a:close/>
                </a:path>
                <a:path w="1328420" h="2324100">
                  <a:moveTo>
                    <a:pt x="122642" y="212689"/>
                  </a:moveTo>
                  <a:lnTo>
                    <a:pt x="122762" y="213874"/>
                  </a:lnTo>
                  <a:lnTo>
                    <a:pt x="122876" y="214619"/>
                  </a:lnTo>
                  <a:lnTo>
                    <a:pt x="124015" y="217099"/>
                  </a:lnTo>
                  <a:lnTo>
                    <a:pt x="131720" y="234210"/>
                  </a:lnTo>
                  <a:lnTo>
                    <a:pt x="136164" y="242791"/>
                  </a:lnTo>
                  <a:lnTo>
                    <a:pt x="143258" y="251239"/>
                  </a:lnTo>
                  <a:lnTo>
                    <a:pt x="138305" y="242791"/>
                  </a:lnTo>
                  <a:lnTo>
                    <a:pt x="137148" y="241300"/>
                  </a:lnTo>
                  <a:lnTo>
                    <a:pt x="136702" y="240057"/>
                  </a:lnTo>
                  <a:lnTo>
                    <a:pt x="129984" y="228600"/>
                  </a:lnTo>
                  <a:lnTo>
                    <a:pt x="124318" y="215966"/>
                  </a:lnTo>
                  <a:lnTo>
                    <a:pt x="122642" y="212689"/>
                  </a:lnTo>
                  <a:close/>
                </a:path>
                <a:path w="1328420" h="2324100">
                  <a:moveTo>
                    <a:pt x="132267" y="227693"/>
                  </a:moveTo>
                  <a:lnTo>
                    <a:pt x="135248" y="236005"/>
                  </a:lnTo>
                  <a:lnTo>
                    <a:pt x="135710" y="237458"/>
                  </a:lnTo>
                  <a:lnTo>
                    <a:pt x="137160" y="240838"/>
                  </a:lnTo>
                  <a:lnTo>
                    <a:pt x="138259" y="242791"/>
                  </a:lnTo>
                  <a:lnTo>
                    <a:pt x="143966" y="250452"/>
                  </a:lnTo>
                  <a:lnTo>
                    <a:pt x="143781" y="249957"/>
                  </a:lnTo>
                  <a:lnTo>
                    <a:pt x="138685" y="241300"/>
                  </a:lnTo>
                  <a:lnTo>
                    <a:pt x="133869" y="230577"/>
                  </a:lnTo>
                  <a:lnTo>
                    <a:pt x="132267" y="227693"/>
                  </a:lnTo>
                  <a:close/>
                </a:path>
                <a:path w="1328420" h="2324100">
                  <a:moveTo>
                    <a:pt x="125181" y="237458"/>
                  </a:moveTo>
                  <a:lnTo>
                    <a:pt x="125397" y="238312"/>
                  </a:lnTo>
                  <a:lnTo>
                    <a:pt x="131795" y="249957"/>
                  </a:lnTo>
                  <a:lnTo>
                    <a:pt x="131112" y="248224"/>
                  </a:lnTo>
                  <a:lnTo>
                    <a:pt x="129200" y="243083"/>
                  </a:lnTo>
                  <a:lnTo>
                    <a:pt x="129091" y="242791"/>
                  </a:lnTo>
                  <a:lnTo>
                    <a:pt x="127933" y="241300"/>
                  </a:lnTo>
                  <a:lnTo>
                    <a:pt x="125181" y="237458"/>
                  </a:lnTo>
                  <a:close/>
                </a:path>
                <a:path w="1328420" h="2324100">
                  <a:moveTo>
                    <a:pt x="128853" y="241300"/>
                  </a:moveTo>
                  <a:lnTo>
                    <a:pt x="128536" y="241300"/>
                  </a:lnTo>
                  <a:lnTo>
                    <a:pt x="130399" y="244740"/>
                  </a:lnTo>
                  <a:lnTo>
                    <a:pt x="134137" y="249957"/>
                  </a:lnTo>
                  <a:lnTo>
                    <a:pt x="133119" y="248224"/>
                  </a:lnTo>
                  <a:lnTo>
                    <a:pt x="128853" y="241300"/>
                  </a:lnTo>
                  <a:close/>
                </a:path>
                <a:path w="1328420" h="2324100">
                  <a:moveTo>
                    <a:pt x="100519" y="177559"/>
                  </a:moveTo>
                  <a:lnTo>
                    <a:pt x="94712" y="177559"/>
                  </a:lnTo>
                  <a:lnTo>
                    <a:pt x="94804" y="177808"/>
                  </a:lnTo>
                  <a:lnTo>
                    <a:pt x="94918" y="178190"/>
                  </a:lnTo>
                  <a:lnTo>
                    <a:pt x="108988" y="203241"/>
                  </a:lnTo>
                  <a:lnTo>
                    <a:pt x="133526" y="248224"/>
                  </a:lnTo>
                  <a:lnTo>
                    <a:pt x="131254" y="241300"/>
                  </a:lnTo>
                  <a:lnTo>
                    <a:pt x="134912" y="241300"/>
                  </a:lnTo>
                  <a:lnTo>
                    <a:pt x="131720" y="234210"/>
                  </a:lnTo>
                  <a:lnTo>
                    <a:pt x="109119" y="190500"/>
                  </a:lnTo>
                  <a:lnTo>
                    <a:pt x="105940" y="190500"/>
                  </a:lnTo>
                  <a:lnTo>
                    <a:pt x="100623" y="177808"/>
                  </a:lnTo>
                  <a:lnTo>
                    <a:pt x="100519" y="177559"/>
                  </a:lnTo>
                  <a:close/>
                </a:path>
                <a:path w="1328420" h="2324100">
                  <a:moveTo>
                    <a:pt x="123502" y="232614"/>
                  </a:moveTo>
                  <a:lnTo>
                    <a:pt x="124019" y="234210"/>
                  </a:lnTo>
                  <a:lnTo>
                    <a:pt x="125181" y="237458"/>
                  </a:lnTo>
                  <a:lnTo>
                    <a:pt x="129002" y="242791"/>
                  </a:lnTo>
                  <a:lnTo>
                    <a:pt x="128536" y="241300"/>
                  </a:lnTo>
                  <a:lnTo>
                    <a:pt x="128853" y="241300"/>
                  </a:lnTo>
                  <a:lnTo>
                    <a:pt x="123502" y="232614"/>
                  </a:lnTo>
                  <a:close/>
                </a:path>
                <a:path w="1328420" h="2324100">
                  <a:moveTo>
                    <a:pt x="132647" y="236005"/>
                  </a:moveTo>
                  <a:lnTo>
                    <a:pt x="133182" y="237458"/>
                  </a:lnTo>
                  <a:lnTo>
                    <a:pt x="134912" y="241300"/>
                  </a:lnTo>
                  <a:lnTo>
                    <a:pt x="136164" y="242791"/>
                  </a:lnTo>
                  <a:lnTo>
                    <a:pt x="132647" y="236005"/>
                  </a:lnTo>
                  <a:close/>
                </a:path>
                <a:path w="1328420" h="2324100">
                  <a:moveTo>
                    <a:pt x="134059" y="230918"/>
                  </a:moveTo>
                  <a:lnTo>
                    <a:pt x="134691" y="232407"/>
                  </a:lnTo>
                  <a:lnTo>
                    <a:pt x="138685" y="241300"/>
                  </a:lnTo>
                  <a:lnTo>
                    <a:pt x="139826" y="241300"/>
                  </a:lnTo>
                  <a:lnTo>
                    <a:pt x="134059" y="230918"/>
                  </a:lnTo>
                  <a:close/>
                </a:path>
                <a:path w="1328420" h="2324100">
                  <a:moveTo>
                    <a:pt x="122301" y="210490"/>
                  </a:moveTo>
                  <a:lnTo>
                    <a:pt x="122416" y="211334"/>
                  </a:lnTo>
                  <a:lnTo>
                    <a:pt x="122503" y="211972"/>
                  </a:lnTo>
                  <a:lnTo>
                    <a:pt x="122642" y="212689"/>
                  </a:lnTo>
                  <a:lnTo>
                    <a:pt x="124194" y="215718"/>
                  </a:lnTo>
                  <a:lnTo>
                    <a:pt x="129984" y="228600"/>
                  </a:lnTo>
                  <a:lnTo>
                    <a:pt x="136702" y="240057"/>
                  </a:lnTo>
                  <a:lnTo>
                    <a:pt x="135770" y="237458"/>
                  </a:lnTo>
                  <a:lnTo>
                    <a:pt x="135086" y="236005"/>
                  </a:lnTo>
                  <a:lnTo>
                    <a:pt x="131909" y="228600"/>
                  </a:lnTo>
                  <a:lnTo>
                    <a:pt x="126793" y="217681"/>
                  </a:lnTo>
                  <a:lnTo>
                    <a:pt x="126566" y="217432"/>
                  </a:lnTo>
                  <a:lnTo>
                    <a:pt x="124267" y="213294"/>
                  </a:lnTo>
                  <a:lnTo>
                    <a:pt x="124043" y="213066"/>
                  </a:lnTo>
                  <a:lnTo>
                    <a:pt x="122301" y="210490"/>
                  </a:lnTo>
                  <a:close/>
                </a:path>
                <a:path w="1328420" h="2324100">
                  <a:moveTo>
                    <a:pt x="124139" y="236005"/>
                  </a:moveTo>
                  <a:lnTo>
                    <a:pt x="125397" y="238312"/>
                  </a:lnTo>
                  <a:lnTo>
                    <a:pt x="125181" y="237458"/>
                  </a:lnTo>
                  <a:lnTo>
                    <a:pt x="124139" y="236005"/>
                  </a:lnTo>
                  <a:close/>
                </a:path>
                <a:path w="1328420" h="2324100">
                  <a:moveTo>
                    <a:pt x="127868" y="219776"/>
                  </a:moveTo>
                  <a:lnTo>
                    <a:pt x="128544" y="221418"/>
                  </a:lnTo>
                  <a:lnTo>
                    <a:pt x="131909" y="228600"/>
                  </a:lnTo>
                  <a:lnTo>
                    <a:pt x="135710" y="237458"/>
                  </a:lnTo>
                  <a:lnTo>
                    <a:pt x="135248" y="236005"/>
                  </a:lnTo>
                  <a:lnTo>
                    <a:pt x="132267" y="227693"/>
                  </a:lnTo>
                  <a:lnTo>
                    <a:pt x="127868" y="219776"/>
                  </a:lnTo>
                  <a:close/>
                </a:path>
                <a:path w="1328420" h="2324100">
                  <a:moveTo>
                    <a:pt x="120060" y="228600"/>
                  </a:moveTo>
                  <a:lnTo>
                    <a:pt x="118833" y="228600"/>
                  </a:lnTo>
                  <a:lnTo>
                    <a:pt x="124139" y="236005"/>
                  </a:lnTo>
                  <a:lnTo>
                    <a:pt x="120060" y="228600"/>
                  </a:lnTo>
                  <a:close/>
                </a:path>
                <a:path w="1328420" h="2324100">
                  <a:moveTo>
                    <a:pt x="131555" y="218780"/>
                  </a:moveTo>
                  <a:lnTo>
                    <a:pt x="136669" y="228600"/>
                  </a:lnTo>
                  <a:lnTo>
                    <a:pt x="141344" y="236005"/>
                  </a:lnTo>
                  <a:lnTo>
                    <a:pt x="132410" y="219776"/>
                  </a:lnTo>
                  <a:lnTo>
                    <a:pt x="131555" y="218780"/>
                  </a:lnTo>
                  <a:close/>
                </a:path>
                <a:path w="1328420" h="2324100">
                  <a:moveTo>
                    <a:pt x="122013" y="228600"/>
                  </a:moveTo>
                  <a:lnTo>
                    <a:pt x="121029" y="228600"/>
                  </a:lnTo>
                  <a:lnTo>
                    <a:pt x="123375" y="232407"/>
                  </a:lnTo>
                  <a:lnTo>
                    <a:pt x="122013" y="228600"/>
                  </a:lnTo>
                  <a:close/>
                </a:path>
                <a:path w="1328420" h="2324100">
                  <a:moveTo>
                    <a:pt x="131049" y="224298"/>
                  </a:moveTo>
                  <a:lnTo>
                    <a:pt x="132267" y="227693"/>
                  </a:lnTo>
                  <a:lnTo>
                    <a:pt x="133869" y="230577"/>
                  </a:lnTo>
                  <a:lnTo>
                    <a:pt x="131049" y="224298"/>
                  </a:lnTo>
                  <a:close/>
                </a:path>
                <a:path w="1328420" h="2324100">
                  <a:moveTo>
                    <a:pt x="113740" y="217099"/>
                  </a:moveTo>
                  <a:lnTo>
                    <a:pt x="113852" y="217681"/>
                  </a:lnTo>
                  <a:lnTo>
                    <a:pt x="117941" y="228600"/>
                  </a:lnTo>
                  <a:lnTo>
                    <a:pt x="119593" y="228600"/>
                  </a:lnTo>
                  <a:lnTo>
                    <a:pt x="118739" y="226196"/>
                  </a:lnTo>
                  <a:lnTo>
                    <a:pt x="113924" y="217432"/>
                  </a:lnTo>
                  <a:lnTo>
                    <a:pt x="113843" y="217285"/>
                  </a:lnTo>
                  <a:lnTo>
                    <a:pt x="113740" y="217099"/>
                  </a:lnTo>
                  <a:close/>
                </a:path>
                <a:path w="1328420" h="2324100">
                  <a:moveTo>
                    <a:pt x="117883" y="223614"/>
                  </a:moveTo>
                  <a:lnTo>
                    <a:pt x="118065" y="224298"/>
                  </a:lnTo>
                  <a:lnTo>
                    <a:pt x="118739" y="226196"/>
                  </a:lnTo>
                  <a:lnTo>
                    <a:pt x="120060" y="228600"/>
                  </a:lnTo>
                  <a:lnTo>
                    <a:pt x="121029" y="228600"/>
                  </a:lnTo>
                  <a:lnTo>
                    <a:pt x="117883" y="223614"/>
                  </a:lnTo>
                  <a:close/>
                </a:path>
                <a:path w="1328420" h="2324100">
                  <a:moveTo>
                    <a:pt x="123860" y="202579"/>
                  </a:moveTo>
                  <a:lnTo>
                    <a:pt x="124084" y="203241"/>
                  </a:lnTo>
                  <a:lnTo>
                    <a:pt x="126034" y="208179"/>
                  </a:lnTo>
                  <a:lnTo>
                    <a:pt x="127479" y="210953"/>
                  </a:lnTo>
                  <a:lnTo>
                    <a:pt x="130936" y="217099"/>
                  </a:lnTo>
                  <a:lnTo>
                    <a:pt x="132410" y="219776"/>
                  </a:lnTo>
                  <a:lnTo>
                    <a:pt x="139984" y="228600"/>
                  </a:lnTo>
                  <a:lnTo>
                    <a:pt x="131770" y="215718"/>
                  </a:lnTo>
                  <a:lnTo>
                    <a:pt x="123860" y="202579"/>
                  </a:lnTo>
                  <a:close/>
                </a:path>
                <a:path w="1328420" h="2324100">
                  <a:moveTo>
                    <a:pt x="122084" y="208550"/>
                  </a:moveTo>
                  <a:lnTo>
                    <a:pt x="122209" y="209591"/>
                  </a:lnTo>
                  <a:lnTo>
                    <a:pt x="124140" y="213066"/>
                  </a:lnTo>
                  <a:lnTo>
                    <a:pt x="124197" y="213294"/>
                  </a:lnTo>
                  <a:lnTo>
                    <a:pt x="125989" y="215966"/>
                  </a:lnTo>
                  <a:lnTo>
                    <a:pt x="126520" y="217099"/>
                  </a:lnTo>
                  <a:lnTo>
                    <a:pt x="126607" y="217285"/>
                  </a:lnTo>
                  <a:lnTo>
                    <a:pt x="126704" y="217681"/>
                  </a:lnTo>
                  <a:lnTo>
                    <a:pt x="131992" y="227199"/>
                  </a:lnTo>
                  <a:lnTo>
                    <a:pt x="131730" y="226196"/>
                  </a:lnTo>
                  <a:lnTo>
                    <a:pt x="131049" y="224298"/>
                  </a:lnTo>
                  <a:lnTo>
                    <a:pt x="127395" y="215966"/>
                  </a:lnTo>
                  <a:lnTo>
                    <a:pt x="126875" y="215966"/>
                  </a:lnTo>
                  <a:lnTo>
                    <a:pt x="124088" y="211334"/>
                  </a:lnTo>
                  <a:lnTo>
                    <a:pt x="122084" y="208550"/>
                  </a:lnTo>
                  <a:close/>
                </a:path>
                <a:path w="1328420" h="2324100">
                  <a:moveTo>
                    <a:pt x="114051" y="217432"/>
                  </a:moveTo>
                  <a:lnTo>
                    <a:pt x="114060" y="217681"/>
                  </a:lnTo>
                  <a:lnTo>
                    <a:pt x="118739" y="226196"/>
                  </a:lnTo>
                  <a:lnTo>
                    <a:pt x="117822" y="223614"/>
                  </a:lnTo>
                  <a:lnTo>
                    <a:pt x="117743" y="223391"/>
                  </a:lnTo>
                  <a:lnTo>
                    <a:pt x="114299" y="217681"/>
                  </a:lnTo>
                  <a:lnTo>
                    <a:pt x="114051" y="217432"/>
                  </a:lnTo>
                  <a:close/>
                </a:path>
                <a:path w="1328420" h="2324100">
                  <a:moveTo>
                    <a:pt x="114191" y="217285"/>
                  </a:moveTo>
                  <a:lnTo>
                    <a:pt x="114149" y="217432"/>
                  </a:lnTo>
                  <a:lnTo>
                    <a:pt x="117743" y="223391"/>
                  </a:lnTo>
                  <a:lnTo>
                    <a:pt x="117129" y="221663"/>
                  </a:lnTo>
                  <a:lnTo>
                    <a:pt x="114290" y="217432"/>
                  </a:lnTo>
                  <a:lnTo>
                    <a:pt x="114191" y="217285"/>
                  </a:lnTo>
                  <a:close/>
                </a:path>
                <a:path w="1328420" h="2324100">
                  <a:moveTo>
                    <a:pt x="121436" y="203981"/>
                  </a:moveTo>
                  <a:lnTo>
                    <a:pt x="121598" y="205316"/>
                  </a:lnTo>
                  <a:lnTo>
                    <a:pt x="121683" y="205940"/>
                  </a:lnTo>
                  <a:lnTo>
                    <a:pt x="121800" y="206805"/>
                  </a:lnTo>
                  <a:lnTo>
                    <a:pt x="121883" y="207415"/>
                  </a:lnTo>
                  <a:lnTo>
                    <a:pt x="121928" y="207742"/>
                  </a:lnTo>
                  <a:lnTo>
                    <a:pt x="123440" y="210256"/>
                  </a:lnTo>
                  <a:lnTo>
                    <a:pt x="125335" y="213066"/>
                  </a:lnTo>
                  <a:lnTo>
                    <a:pt x="127245" y="215718"/>
                  </a:lnTo>
                  <a:lnTo>
                    <a:pt x="127311" y="215966"/>
                  </a:lnTo>
                  <a:lnTo>
                    <a:pt x="127627" y="216489"/>
                  </a:lnTo>
                  <a:lnTo>
                    <a:pt x="130651" y="223391"/>
                  </a:lnTo>
                  <a:lnTo>
                    <a:pt x="130104" y="221663"/>
                  </a:lnTo>
                  <a:lnTo>
                    <a:pt x="128060" y="215966"/>
                  </a:lnTo>
                  <a:lnTo>
                    <a:pt x="121436" y="203981"/>
                  </a:lnTo>
                  <a:close/>
                </a:path>
                <a:path w="1328420" h="2324100">
                  <a:moveTo>
                    <a:pt x="115106" y="215966"/>
                  </a:moveTo>
                  <a:lnTo>
                    <a:pt x="113205" y="215966"/>
                  </a:lnTo>
                  <a:lnTo>
                    <a:pt x="113607" y="216489"/>
                  </a:lnTo>
                  <a:lnTo>
                    <a:pt x="114041" y="217099"/>
                  </a:lnTo>
                  <a:lnTo>
                    <a:pt x="114064" y="217285"/>
                  </a:lnTo>
                  <a:lnTo>
                    <a:pt x="114299" y="217432"/>
                  </a:lnTo>
                  <a:lnTo>
                    <a:pt x="116976" y="221418"/>
                  </a:lnTo>
                  <a:lnTo>
                    <a:pt x="116459" y="219776"/>
                  </a:lnTo>
                  <a:lnTo>
                    <a:pt x="115106" y="215966"/>
                  </a:lnTo>
                  <a:close/>
                </a:path>
                <a:path w="1328420" h="2324100">
                  <a:moveTo>
                    <a:pt x="128803" y="213294"/>
                  </a:moveTo>
                  <a:lnTo>
                    <a:pt x="129000" y="213874"/>
                  </a:lnTo>
                  <a:lnTo>
                    <a:pt x="131555" y="218780"/>
                  </a:lnTo>
                  <a:lnTo>
                    <a:pt x="132410" y="219776"/>
                  </a:lnTo>
                  <a:lnTo>
                    <a:pt x="128803" y="213294"/>
                  </a:lnTo>
                  <a:close/>
                </a:path>
                <a:path w="1328420" h="2324100">
                  <a:moveTo>
                    <a:pt x="126708" y="209591"/>
                  </a:moveTo>
                  <a:lnTo>
                    <a:pt x="126854" y="210256"/>
                  </a:lnTo>
                  <a:lnTo>
                    <a:pt x="129011" y="215718"/>
                  </a:lnTo>
                  <a:lnTo>
                    <a:pt x="129140" y="215966"/>
                  </a:lnTo>
                  <a:lnTo>
                    <a:pt x="131555" y="218780"/>
                  </a:lnTo>
                  <a:lnTo>
                    <a:pt x="127479" y="210953"/>
                  </a:lnTo>
                  <a:lnTo>
                    <a:pt x="126708" y="209591"/>
                  </a:lnTo>
                  <a:close/>
                </a:path>
                <a:path w="1328420" h="2324100">
                  <a:moveTo>
                    <a:pt x="125237" y="214833"/>
                  </a:moveTo>
                  <a:lnTo>
                    <a:pt x="125429" y="215387"/>
                  </a:lnTo>
                  <a:lnTo>
                    <a:pt x="126381" y="217099"/>
                  </a:lnTo>
                  <a:lnTo>
                    <a:pt x="126484" y="217285"/>
                  </a:lnTo>
                  <a:lnTo>
                    <a:pt x="126520" y="217099"/>
                  </a:lnTo>
                  <a:lnTo>
                    <a:pt x="125989" y="215966"/>
                  </a:lnTo>
                  <a:lnTo>
                    <a:pt x="125237" y="214833"/>
                  </a:lnTo>
                  <a:close/>
                </a:path>
                <a:path w="1328420" h="2324100">
                  <a:moveTo>
                    <a:pt x="106925" y="207415"/>
                  </a:moveTo>
                  <a:lnTo>
                    <a:pt x="106987" y="207742"/>
                  </a:lnTo>
                  <a:lnTo>
                    <a:pt x="109706" y="215387"/>
                  </a:lnTo>
                  <a:lnTo>
                    <a:pt x="109823" y="215718"/>
                  </a:lnTo>
                  <a:lnTo>
                    <a:pt x="109912" y="215966"/>
                  </a:lnTo>
                  <a:lnTo>
                    <a:pt x="113103" y="215966"/>
                  </a:lnTo>
                  <a:lnTo>
                    <a:pt x="112797" y="215387"/>
                  </a:lnTo>
                  <a:lnTo>
                    <a:pt x="111965" y="214180"/>
                  </a:lnTo>
                  <a:lnTo>
                    <a:pt x="106925" y="207415"/>
                  </a:lnTo>
                  <a:close/>
                </a:path>
                <a:path w="1328420" h="2324100">
                  <a:moveTo>
                    <a:pt x="124548" y="211972"/>
                  </a:moveTo>
                  <a:lnTo>
                    <a:pt x="124903" y="212689"/>
                  </a:lnTo>
                  <a:lnTo>
                    <a:pt x="126875" y="215966"/>
                  </a:lnTo>
                  <a:lnTo>
                    <a:pt x="127311" y="215966"/>
                  </a:lnTo>
                  <a:lnTo>
                    <a:pt x="125345" y="213066"/>
                  </a:lnTo>
                  <a:lnTo>
                    <a:pt x="124548" y="211972"/>
                  </a:lnTo>
                  <a:close/>
                </a:path>
                <a:path w="1328420" h="2324100">
                  <a:moveTo>
                    <a:pt x="108547" y="203241"/>
                  </a:moveTo>
                  <a:lnTo>
                    <a:pt x="106126" y="203241"/>
                  </a:lnTo>
                  <a:lnTo>
                    <a:pt x="111957" y="213874"/>
                  </a:lnTo>
                  <a:lnTo>
                    <a:pt x="112889" y="215387"/>
                  </a:lnTo>
                  <a:lnTo>
                    <a:pt x="108547" y="203241"/>
                  </a:lnTo>
                  <a:close/>
                </a:path>
                <a:path w="1328420" h="2324100">
                  <a:moveTo>
                    <a:pt x="105532" y="203650"/>
                  </a:moveTo>
                  <a:lnTo>
                    <a:pt x="105576" y="203981"/>
                  </a:lnTo>
                  <a:lnTo>
                    <a:pt x="106124" y="205316"/>
                  </a:lnTo>
                  <a:lnTo>
                    <a:pt x="106654" y="206805"/>
                  </a:lnTo>
                  <a:lnTo>
                    <a:pt x="106925" y="207415"/>
                  </a:lnTo>
                  <a:lnTo>
                    <a:pt x="112151" y="214430"/>
                  </a:lnTo>
                  <a:lnTo>
                    <a:pt x="112041" y="214045"/>
                  </a:lnTo>
                  <a:lnTo>
                    <a:pt x="111640" y="213294"/>
                  </a:lnTo>
                  <a:lnTo>
                    <a:pt x="111459" y="213066"/>
                  </a:lnTo>
                  <a:lnTo>
                    <a:pt x="105532" y="203650"/>
                  </a:lnTo>
                  <a:close/>
                </a:path>
                <a:path w="1328420" h="2324100">
                  <a:moveTo>
                    <a:pt x="122275" y="211972"/>
                  </a:moveTo>
                  <a:lnTo>
                    <a:pt x="122353" y="212689"/>
                  </a:lnTo>
                  <a:lnTo>
                    <a:pt x="122434" y="213066"/>
                  </a:lnTo>
                  <a:lnTo>
                    <a:pt x="122482" y="213294"/>
                  </a:lnTo>
                  <a:lnTo>
                    <a:pt x="122606" y="213874"/>
                  </a:lnTo>
                  <a:lnTo>
                    <a:pt x="122671" y="214180"/>
                  </a:lnTo>
                  <a:lnTo>
                    <a:pt x="122788" y="214430"/>
                  </a:lnTo>
                  <a:lnTo>
                    <a:pt x="122683" y="213294"/>
                  </a:lnTo>
                  <a:lnTo>
                    <a:pt x="122600" y="212689"/>
                  </a:lnTo>
                  <a:lnTo>
                    <a:pt x="122275" y="211972"/>
                  </a:lnTo>
                  <a:close/>
                </a:path>
                <a:path w="1328420" h="2324100">
                  <a:moveTo>
                    <a:pt x="117901" y="203981"/>
                  </a:moveTo>
                  <a:lnTo>
                    <a:pt x="122528" y="213874"/>
                  </a:lnTo>
                  <a:lnTo>
                    <a:pt x="122434" y="213066"/>
                  </a:lnTo>
                  <a:lnTo>
                    <a:pt x="122201" y="211972"/>
                  </a:lnTo>
                  <a:lnTo>
                    <a:pt x="122148" y="211724"/>
                  </a:lnTo>
                  <a:lnTo>
                    <a:pt x="118864" y="205316"/>
                  </a:lnTo>
                  <a:lnTo>
                    <a:pt x="117901" y="203981"/>
                  </a:lnTo>
                  <a:close/>
                </a:path>
                <a:path w="1328420" h="2324100">
                  <a:moveTo>
                    <a:pt x="122209" y="209591"/>
                  </a:moveTo>
                  <a:lnTo>
                    <a:pt x="122301" y="210490"/>
                  </a:lnTo>
                  <a:lnTo>
                    <a:pt x="124043" y="213066"/>
                  </a:lnTo>
                  <a:lnTo>
                    <a:pt x="123930" y="212689"/>
                  </a:lnTo>
                  <a:lnTo>
                    <a:pt x="122209" y="209591"/>
                  </a:lnTo>
                  <a:close/>
                </a:path>
                <a:path w="1328420" h="2324100">
                  <a:moveTo>
                    <a:pt x="104568" y="201332"/>
                  </a:moveTo>
                  <a:lnTo>
                    <a:pt x="104755" y="201990"/>
                  </a:lnTo>
                  <a:lnTo>
                    <a:pt x="104863" y="202252"/>
                  </a:lnTo>
                  <a:lnTo>
                    <a:pt x="105532" y="203650"/>
                  </a:lnTo>
                  <a:lnTo>
                    <a:pt x="111222" y="212689"/>
                  </a:lnTo>
                  <a:lnTo>
                    <a:pt x="110902" y="211972"/>
                  </a:lnTo>
                  <a:lnTo>
                    <a:pt x="105840" y="203241"/>
                  </a:lnTo>
                  <a:lnTo>
                    <a:pt x="104568" y="201332"/>
                  </a:lnTo>
                  <a:close/>
                </a:path>
                <a:path w="1328420" h="2324100">
                  <a:moveTo>
                    <a:pt x="121693" y="209591"/>
                  </a:moveTo>
                  <a:lnTo>
                    <a:pt x="121835" y="210256"/>
                  </a:lnTo>
                  <a:lnTo>
                    <a:pt x="121885" y="210490"/>
                  </a:lnTo>
                  <a:lnTo>
                    <a:pt x="121984" y="210953"/>
                  </a:lnTo>
                  <a:lnTo>
                    <a:pt x="122065" y="211334"/>
                  </a:lnTo>
                  <a:lnTo>
                    <a:pt x="122148" y="211724"/>
                  </a:lnTo>
                  <a:lnTo>
                    <a:pt x="122642" y="212689"/>
                  </a:lnTo>
                  <a:lnTo>
                    <a:pt x="122503" y="211972"/>
                  </a:lnTo>
                  <a:lnTo>
                    <a:pt x="122416" y="211334"/>
                  </a:lnTo>
                  <a:lnTo>
                    <a:pt x="122301" y="210490"/>
                  </a:lnTo>
                  <a:lnTo>
                    <a:pt x="121693" y="209591"/>
                  </a:lnTo>
                  <a:close/>
                </a:path>
                <a:path w="1328420" h="2324100">
                  <a:moveTo>
                    <a:pt x="119350" y="206125"/>
                  </a:moveTo>
                  <a:lnTo>
                    <a:pt x="119627" y="206805"/>
                  </a:lnTo>
                  <a:lnTo>
                    <a:pt x="121948" y="211334"/>
                  </a:lnTo>
                  <a:lnTo>
                    <a:pt x="121835" y="210256"/>
                  </a:lnTo>
                  <a:lnTo>
                    <a:pt x="121693" y="209591"/>
                  </a:lnTo>
                  <a:lnTo>
                    <a:pt x="119350" y="206125"/>
                  </a:lnTo>
                  <a:close/>
                </a:path>
                <a:path w="1328420" h="2324100">
                  <a:moveTo>
                    <a:pt x="122031" y="208179"/>
                  </a:moveTo>
                  <a:lnTo>
                    <a:pt x="122084" y="208550"/>
                  </a:lnTo>
                  <a:lnTo>
                    <a:pt x="123481" y="210490"/>
                  </a:lnTo>
                  <a:lnTo>
                    <a:pt x="123440" y="210256"/>
                  </a:lnTo>
                  <a:lnTo>
                    <a:pt x="122031" y="208179"/>
                  </a:lnTo>
                  <a:close/>
                </a:path>
                <a:path w="1328420" h="2324100">
                  <a:moveTo>
                    <a:pt x="121425" y="208179"/>
                  </a:moveTo>
                  <a:lnTo>
                    <a:pt x="121547" y="208905"/>
                  </a:lnTo>
                  <a:lnTo>
                    <a:pt x="121693" y="209591"/>
                  </a:lnTo>
                  <a:lnTo>
                    <a:pt x="122143" y="210256"/>
                  </a:lnTo>
                  <a:lnTo>
                    <a:pt x="122179" y="209591"/>
                  </a:lnTo>
                  <a:lnTo>
                    <a:pt x="121828" y="208905"/>
                  </a:lnTo>
                  <a:lnTo>
                    <a:pt x="121425" y="208179"/>
                  </a:lnTo>
                  <a:close/>
                </a:path>
                <a:path w="1328420" h="2324100">
                  <a:moveTo>
                    <a:pt x="118261" y="203241"/>
                  </a:moveTo>
                  <a:lnTo>
                    <a:pt x="117800" y="203241"/>
                  </a:lnTo>
                  <a:lnTo>
                    <a:pt x="118180" y="203981"/>
                  </a:lnTo>
                  <a:lnTo>
                    <a:pt x="118804" y="205316"/>
                  </a:lnTo>
                  <a:lnTo>
                    <a:pt x="121693" y="209591"/>
                  </a:lnTo>
                  <a:lnTo>
                    <a:pt x="121547" y="208905"/>
                  </a:lnTo>
                  <a:lnTo>
                    <a:pt x="121472" y="208550"/>
                  </a:lnTo>
                  <a:lnTo>
                    <a:pt x="121393" y="208179"/>
                  </a:lnTo>
                  <a:lnTo>
                    <a:pt x="121300" y="207742"/>
                  </a:lnTo>
                  <a:lnTo>
                    <a:pt x="121000" y="207415"/>
                  </a:lnTo>
                  <a:lnTo>
                    <a:pt x="120283" y="206125"/>
                  </a:lnTo>
                  <a:lnTo>
                    <a:pt x="120181" y="205940"/>
                  </a:lnTo>
                  <a:lnTo>
                    <a:pt x="120101" y="205796"/>
                  </a:lnTo>
                  <a:lnTo>
                    <a:pt x="118261" y="203241"/>
                  </a:lnTo>
                  <a:close/>
                </a:path>
                <a:path w="1328420" h="2324100">
                  <a:moveTo>
                    <a:pt x="121266" y="207415"/>
                  </a:moveTo>
                  <a:lnTo>
                    <a:pt x="121182" y="207742"/>
                  </a:lnTo>
                  <a:lnTo>
                    <a:pt x="122209" y="209591"/>
                  </a:lnTo>
                  <a:lnTo>
                    <a:pt x="122086" y="208905"/>
                  </a:lnTo>
                  <a:lnTo>
                    <a:pt x="122038" y="208550"/>
                  </a:lnTo>
                  <a:lnTo>
                    <a:pt x="121816" y="208179"/>
                  </a:lnTo>
                  <a:lnTo>
                    <a:pt x="121266" y="207415"/>
                  </a:lnTo>
                  <a:close/>
                </a:path>
                <a:path w="1328420" h="2324100">
                  <a:moveTo>
                    <a:pt x="121928" y="207742"/>
                  </a:moveTo>
                  <a:lnTo>
                    <a:pt x="122031" y="208179"/>
                  </a:lnTo>
                  <a:lnTo>
                    <a:pt x="122524" y="208905"/>
                  </a:lnTo>
                  <a:lnTo>
                    <a:pt x="122414" y="208550"/>
                  </a:lnTo>
                  <a:lnTo>
                    <a:pt x="121928" y="207742"/>
                  </a:lnTo>
                  <a:close/>
                </a:path>
                <a:path w="1328420" h="2324100">
                  <a:moveTo>
                    <a:pt x="99337" y="188711"/>
                  </a:moveTo>
                  <a:lnTo>
                    <a:pt x="99897" y="190210"/>
                  </a:lnTo>
                  <a:lnTo>
                    <a:pt x="104355" y="201012"/>
                  </a:lnTo>
                  <a:lnTo>
                    <a:pt x="105840" y="203241"/>
                  </a:lnTo>
                  <a:lnTo>
                    <a:pt x="108918" y="208550"/>
                  </a:lnTo>
                  <a:lnTo>
                    <a:pt x="108839" y="208179"/>
                  </a:lnTo>
                  <a:lnTo>
                    <a:pt x="106126" y="203241"/>
                  </a:lnTo>
                  <a:lnTo>
                    <a:pt x="99337" y="188711"/>
                  </a:lnTo>
                  <a:close/>
                </a:path>
                <a:path w="1328420" h="2324100">
                  <a:moveTo>
                    <a:pt x="121100" y="206805"/>
                  </a:moveTo>
                  <a:lnTo>
                    <a:pt x="121266" y="207415"/>
                  </a:lnTo>
                  <a:lnTo>
                    <a:pt x="122084" y="208550"/>
                  </a:lnTo>
                  <a:lnTo>
                    <a:pt x="121987" y="208179"/>
                  </a:lnTo>
                  <a:lnTo>
                    <a:pt x="121735" y="207742"/>
                  </a:lnTo>
                  <a:lnTo>
                    <a:pt x="121100" y="206805"/>
                  </a:lnTo>
                  <a:close/>
                </a:path>
                <a:path w="1328420" h="2324100">
                  <a:moveTo>
                    <a:pt x="120955" y="206125"/>
                  </a:moveTo>
                  <a:lnTo>
                    <a:pt x="121100" y="206805"/>
                  </a:lnTo>
                  <a:lnTo>
                    <a:pt x="122031" y="208179"/>
                  </a:lnTo>
                  <a:lnTo>
                    <a:pt x="121928" y="207742"/>
                  </a:lnTo>
                  <a:lnTo>
                    <a:pt x="120955" y="206125"/>
                  </a:lnTo>
                  <a:close/>
                </a:path>
                <a:path w="1328420" h="2324100">
                  <a:moveTo>
                    <a:pt x="118323" y="194565"/>
                  </a:moveTo>
                  <a:lnTo>
                    <a:pt x="119806" y="197384"/>
                  </a:lnTo>
                  <a:lnTo>
                    <a:pt x="125910" y="208179"/>
                  </a:lnTo>
                  <a:lnTo>
                    <a:pt x="125806" y="207742"/>
                  </a:lnTo>
                  <a:lnTo>
                    <a:pt x="123462" y="203241"/>
                  </a:lnTo>
                  <a:lnTo>
                    <a:pt x="118323" y="194565"/>
                  </a:lnTo>
                  <a:close/>
                </a:path>
                <a:path w="1328420" h="2324100">
                  <a:moveTo>
                    <a:pt x="120338" y="206125"/>
                  </a:moveTo>
                  <a:lnTo>
                    <a:pt x="120661" y="206805"/>
                  </a:lnTo>
                  <a:lnTo>
                    <a:pt x="121182" y="207742"/>
                  </a:lnTo>
                  <a:lnTo>
                    <a:pt x="121230" y="207415"/>
                  </a:lnTo>
                  <a:lnTo>
                    <a:pt x="120827" y="206805"/>
                  </a:lnTo>
                  <a:lnTo>
                    <a:pt x="120338" y="206125"/>
                  </a:lnTo>
                  <a:close/>
                </a:path>
                <a:path w="1328420" h="2324100">
                  <a:moveTo>
                    <a:pt x="121026" y="203241"/>
                  </a:moveTo>
                  <a:lnTo>
                    <a:pt x="120341" y="203241"/>
                  </a:lnTo>
                  <a:lnTo>
                    <a:pt x="120783" y="205316"/>
                  </a:lnTo>
                  <a:lnTo>
                    <a:pt x="120885" y="205796"/>
                  </a:lnTo>
                  <a:lnTo>
                    <a:pt x="120955" y="206125"/>
                  </a:lnTo>
                  <a:lnTo>
                    <a:pt x="121928" y="207742"/>
                  </a:lnTo>
                  <a:lnTo>
                    <a:pt x="121416" y="203981"/>
                  </a:lnTo>
                  <a:lnTo>
                    <a:pt x="121371" y="203650"/>
                  </a:lnTo>
                  <a:lnTo>
                    <a:pt x="121026" y="203241"/>
                  </a:lnTo>
                  <a:close/>
                </a:path>
                <a:path w="1328420" h="2324100">
                  <a:moveTo>
                    <a:pt x="95663" y="188001"/>
                  </a:moveTo>
                  <a:lnTo>
                    <a:pt x="95836" y="188711"/>
                  </a:lnTo>
                  <a:lnTo>
                    <a:pt x="96306" y="190210"/>
                  </a:lnTo>
                  <a:lnTo>
                    <a:pt x="103900" y="203241"/>
                  </a:lnTo>
                  <a:lnTo>
                    <a:pt x="106922" y="207415"/>
                  </a:lnTo>
                  <a:lnTo>
                    <a:pt x="106654" y="206805"/>
                  </a:lnTo>
                  <a:lnTo>
                    <a:pt x="106124" y="205316"/>
                  </a:lnTo>
                  <a:lnTo>
                    <a:pt x="104352" y="201012"/>
                  </a:lnTo>
                  <a:lnTo>
                    <a:pt x="95663" y="188001"/>
                  </a:lnTo>
                  <a:close/>
                </a:path>
                <a:path w="1328420" h="2324100">
                  <a:moveTo>
                    <a:pt x="119185" y="203981"/>
                  </a:moveTo>
                  <a:lnTo>
                    <a:pt x="119834" y="205316"/>
                  </a:lnTo>
                  <a:lnTo>
                    <a:pt x="120101" y="205796"/>
                  </a:lnTo>
                  <a:lnTo>
                    <a:pt x="121266" y="207415"/>
                  </a:lnTo>
                  <a:lnTo>
                    <a:pt x="121100" y="206805"/>
                  </a:lnTo>
                  <a:lnTo>
                    <a:pt x="119185" y="203981"/>
                  </a:lnTo>
                  <a:close/>
                </a:path>
                <a:path w="1328420" h="2324100">
                  <a:moveTo>
                    <a:pt x="117284" y="200303"/>
                  </a:moveTo>
                  <a:lnTo>
                    <a:pt x="117443" y="201012"/>
                  </a:lnTo>
                  <a:lnTo>
                    <a:pt x="118131" y="202252"/>
                  </a:lnTo>
                  <a:lnTo>
                    <a:pt x="118235" y="202579"/>
                  </a:lnTo>
                  <a:lnTo>
                    <a:pt x="121100" y="206805"/>
                  </a:lnTo>
                  <a:lnTo>
                    <a:pt x="120955" y="206125"/>
                  </a:lnTo>
                  <a:lnTo>
                    <a:pt x="120916" y="205940"/>
                  </a:lnTo>
                  <a:lnTo>
                    <a:pt x="120757" y="205796"/>
                  </a:lnTo>
                  <a:lnTo>
                    <a:pt x="119220" y="203241"/>
                  </a:lnTo>
                  <a:lnTo>
                    <a:pt x="117284" y="200303"/>
                  </a:lnTo>
                  <a:close/>
                </a:path>
                <a:path w="1328420" h="2324100">
                  <a:moveTo>
                    <a:pt x="120341" y="203241"/>
                  </a:moveTo>
                  <a:lnTo>
                    <a:pt x="119220" y="203241"/>
                  </a:lnTo>
                  <a:lnTo>
                    <a:pt x="120757" y="205796"/>
                  </a:lnTo>
                  <a:lnTo>
                    <a:pt x="120844" y="205940"/>
                  </a:lnTo>
                  <a:lnTo>
                    <a:pt x="120783" y="205316"/>
                  </a:lnTo>
                  <a:lnTo>
                    <a:pt x="120498" y="203981"/>
                  </a:lnTo>
                  <a:lnTo>
                    <a:pt x="120428" y="203650"/>
                  </a:lnTo>
                  <a:lnTo>
                    <a:pt x="120341" y="203241"/>
                  </a:lnTo>
                  <a:close/>
                </a:path>
                <a:path w="1328420" h="2324100">
                  <a:moveTo>
                    <a:pt x="114713" y="197384"/>
                  </a:moveTo>
                  <a:lnTo>
                    <a:pt x="117555" y="203241"/>
                  </a:lnTo>
                  <a:lnTo>
                    <a:pt x="117678" y="203650"/>
                  </a:lnTo>
                  <a:lnTo>
                    <a:pt x="118804" y="205316"/>
                  </a:lnTo>
                  <a:lnTo>
                    <a:pt x="118180" y="203981"/>
                  </a:lnTo>
                  <a:lnTo>
                    <a:pt x="117800" y="203241"/>
                  </a:lnTo>
                  <a:lnTo>
                    <a:pt x="118245" y="203241"/>
                  </a:lnTo>
                  <a:lnTo>
                    <a:pt x="118028" y="202579"/>
                  </a:lnTo>
                  <a:lnTo>
                    <a:pt x="117921" y="202252"/>
                  </a:lnTo>
                  <a:lnTo>
                    <a:pt x="117836" y="201990"/>
                  </a:lnTo>
                  <a:lnTo>
                    <a:pt x="114713" y="197384"/>
                  </a:lnTo>
                  <a:close/>
                </a:path>
                <a:path w="1328420" h="2324100">
                  <a:moveTo>
                    <a:pt x="118013" y="202252"/>
                  </a:moveTo>
                  <a:lnTo>
                    <a:pt x="118028" y="202579"/>
                  </a:lnTo>
                  <a:lnTo>
                    <a:pt x="118261" y="203241"/>
                  </a:lnTo>
                  <a:lnTo>
                    <a:pt x="119755" y="205316"/>
                  </a:lnTo>
                  <a:lnTo>
                    <a:pt x="119092" y="203981"/>
                  </a:lnTo>
                  <a:lnTo>
                    <a:pt x="118313" y="202579"/>
                  </a:lnTo>
                  <a:lnTo>
                    <a:pt x="118114" y="202401"/>
                  </a:lnTo>
                  <a:lnTo>
                    <a:pt x="118013" y="202252"/>
                  </a:lnTo>
                  <a:close/>
                </a:path>
                <a:path w="1328420" h="2324100">
                  <a:moveTo>
                    <a:pt x="110974" y="191870"/>
                  </a:moveTo>
                  <a:lnTo>
                    <a:pt x="116036" y="203241"/>
                  </a:lnTo>
                  <a:lnTo>
                    <a:pt x="117401" y="203241"/>
                  </a:lnTo>
                  <a:lnTo>
                    <a:pt x="117678" y="203650"/>
                  </a:lnTo>
                  <a:lnTo>
                    <a:pt x="117555" y="203241"/>
                  </a:lnTo>
                  <a:lnTo>
                    <a:pt x="114713" y="197384"/>
                  </a:lnTo>
                  <a:lnTo>
                    <a:pt x="110974" y="191870"/>
                  </a:lnTo>
                  <a:close/>
                </a:path>
                <a:path w="1328420" h="2324100">
                  <a:moveTo>
                    <a:pt x="121316" y="203241"/>
                  </a:moveTo>
                  <a:lnTo>
                    <a:pt x="121026" y="203241"/>
                  </a:lnTo>
                  <a:lnTo>
                    <a:pt x="121253" y="203650"/>
                  </a:lnTo>
                  <a:lnTo>
                    <a:pt x="121316" y="203241"/>
                  </a:lnTo>
                  <a:close/>
                </a:path>
                <a:path w="1328420" h="2324100">
                  <a:moveTo>
                    <a:pt x="117620" y="201332"/>
                  </a:moveTo>
                  <a:lnTo>
                    <a:pt x="117836" y="201990"/>
                  </a:lnTo>
                  <a:lnTo>
                    <a:pt x="118013" y="202252"/>
                  </a:lnTo>
                  <a:lnTo>
                    <a:pt x="117986" y="201990"/>
                  </a:lnTo>
                  <a:lnTo>
                    <a:pt x="117620" y="201332"/>
                  </a:lnTo>
                  <a:close/>
                </a:path>
                <a:path w="1328420" h="2324100">
                  <a:moveTo>
                    <a:pt x="113498" y="194565"/>
                  </a:moveTo>
                  <a:lnTo>
                    <a:pt x="114713" y="197384"/>
                  </a:lnTo>
                  <a:lnTo>
                    <a:pt x="117836" y="201990"/>
                  </a:lnTo>
                  <a:lnTo>
                    <a:pt x="117620" y="201332"/>
                  </a:lnTo>
                  <a:lnTo>
                    <a:pt x="117516" y="201012"/>
                  </a:lnTo>
                  <a:lnTo>
                    <a:pt x="117049" y="200303"/>
                  </a:lnTo>
                  <a:lnTo>
                    <a:pt x="115427" y="197384"/>
                  </a:lnTo>
                  <a:lnTo>
                    <a:pt x="113498" y="194565"/>
                  </a:lnTo>
                  <a:close/>
                </a:path>
                <a:path w="1328420" h="2324100">
                  <a:moveTo>
                    <a:pt x="118640" y="190500"/>
                  </a:moveTo>
                  <a:lnTo>
                    <a:pt x="116588" y="190500"/>
                  </a:lnTo>
                  <a:lnTo>
                    <a:pt x="123506" y="201990"/>
                  </a:lnTo>
                  <a:lnTo>
                    <a:pt x="123270" y="201332"/>
                  </a:lnTo>
                  <a:lnTo>
                    <a:pt x="118640" y="190500"/>
                  </a:lnTo>
                  <a:close/>
                </a:path>
                <a:path w="1328420" h="2324100">
                  <a:moveTo>
                    <a:pt x="102690" y="165100"/>
                  </a:moveTo>
                  <a:lnTo>
                    <a:pt x="99288" y="165100"/>
                  </a:lnTo>
                  <a:lnTo>
                    <a:pt x="104446" y="177559"/>
                  </a:lnTo>
                  <a:lnTo>
                    <a:pt x="104550" y="177808"/>
                  </a:lnTo>
                  <a:lnTo>
                    <a:pt x="113861" y="194565"/>
                  </a:lnTo>
                  <a:lnTo>
                    <a:pt x="115358" y="197384"/>
                  </a:lnTo>
                  <a:lnTo>
                    <a:pt x="117284" y="200303"/>
                  </a:lnTo>
                  <a:lnTo>
                    <a:pt x="114079" y="190500"/>
                  </a:lnTo>
                  <a:lnTo>
                    <a:pt x="112645" y="190500"/>
                  </a:lnTo>
                  <a:lnTo>
                    <a:pt x="105935" y="177808"/>
                  </a:lnTo>
                  <a:lnTo>
                    <a:pt x="109931" y="177808"/>
                  </a:lnTo>
                  <a:lnTo>
                    <a:pt x="102690" y="165100"/>
                  </a:lnTo>
                  <a:close/>
                </a:path>
                <a:path w="1328420" h="2324100">
                  <a:moveTo>
                    <a:pt x="111491" y="190500"/>
                  </a:moveTo>
                  <a:lnTo>
                    <a:pt x="110815" y="190500"/>
                  </a:lnTo>
                  <a:lnTo>
                    <a:pt x="113498" y="194565"/>
                  </a:lnTo>
                  <a:lnTo>
                    <a:pt x="111491" y="190500"/>
                  </a:lnTo>
                  <a:close/>
                </a:path>
                <a:path w="1328420" h="2324100">
                  <a:moveTo>
                    <a:pt x="110364" y="190500"/>
                  </a:moveTo>
                  <a:lnTo>
                    <a:pt x="110045" y="190500"/>
                  </a:lnTo>
                  <a:lnTo>
                    <a:pt x="110974" y="191870"/>
                  </a:lnTo>
                  <a:lnTo>
                    <a:pt x="110364" y="190500"/>
                  </a:lnTo>
                  <a:close/>
                </a:path>
                <a:path w="1328420" h="2324100">
                  <a:moveTo>
                    <a:pt x="94245" y="177808"/>
                  </a:moveTo>
                  <a:lnTo>
                    <a:pt x="92417" y="177808"/>
                  </a:lnTo>
                  <a:lnTo>
                    <a:pt x="94861" y="185600"/>
                  </a:lnTo>
                  <a:lnTo>
                    <a:pt x="95422" y="187641"/>
                  </a:lnTo>
                  <a:lnTo>
                    <a:pt x="97332" y="190500"/>
                  </a:lnTo>
                  <a:lnTo>
                    <a:pt x="98323" y="190500"/>
                  </a:lnTo>
                  <a:lnTo>
                    <a:pt x="95578" y="180663"/>
                  </a:lnTo>
                  <a:lnTo>
                    <a:pt x="95538" y="180513"/>
                  </a:lnTo>
                  <a:lnTo>
                    <a:pt x="94245" y="177808"/>
                  </a:lnTo>
                  <a:close/>
                </a:path>
                <a:path w="1328420" h="2324100">
                  <a:moveTo>
                    <a:pt x="94983" y="164343"/>
                  </a:moveTo>
                  <a:lnTo>
                    <a:pt x="105819" y="190210"/>
                  </a:lnTo>
                  <a:lnTo>
                    <a:pt x="105940" y="190500"/>
                  </a:lnTo>
                  <a:lnTo>
                    <a:pt x="109119" y="190500"/>
                  </a:lnTo>
                  <a:lnTo>
                    <a:pt x="102557" y="177808"/>
                  </a:lnTo>
                  <a:lnTo>
                    <a:pt x="101213" y="177808"/>
                  </a:lnTo>
                  <a:lnTo>
                    <a:pt x="99519" y="171932"/>
                  </a:lnTo>
                  <a:lnTo>
                    <a:pt x="95986" y="165100"/>
                  </a:lnTo>
                  <a:lnTo>
                    <a:pt x="95440" y="165100"/>
                  </a:lnTo>
                  <a:lnTo>
                    <a:pt x="94983" y="164343"/>
                  </a:lnTo>
                  <a:close/>
                </a:path>
                <a:path w="1328420" h="2324100">
                  <a:moveTo>
                    <a:pt x="97907" y="165917"/>
                  </a:moveTo>
                  <a:lnTo>
                    <a:pt x="99519" y="171932"/>
                  </a:lnTo>
                  <a:lnTo>
                    <a:pt x="109119" y="190500"/>
                  </a:lnTo>
                  <a:lnTo>
                    <a:pt x="110045" y="190500"/>
                  </a:lnTo>
                  <a:lnTo>
                    <a:pt x="107511" y="185046"/>
                  </a:lnTo>
                  <a:lnTo>
                    <a:pt x="103127" y="177808"/>
                  </a:lnTo>
                  <a:lnTo>
                    <a:pt x="97907" y="165917"/>
                  </a:lnTo>
                  <a:close/>
                </a:path>
                <a:path w="1328420" h="2324100">
                  <a:moveTo>
                    <a:pt x="107848" y="185600"/>
                  </a:moveTo>
                  <a:lnTo>
                    <a:pt x="108852" y="187641"/>
                  </a:lnTo>
                  <a:lnTo>
                    <a:pt x="110364" y="190500"/>
                  </a:lnTo>
                  <a:lnTo>
                    <a:pt x="110815" y="190500"/>
                  </a:lnTo>
                  <a:lnTo>
                    <a:pt x="107848" y="185600"/>
                  </a:lnTo>
                  <a:close/>
                </a:path>
                <a:path w="1328420" h="2324100">
                  <a:moveTo>
                    <a:pt x="106258" y="178190"/>
                  </a:moveTo>
                  <a:lnTo>
                    <a:pt x="106327" y="178549"/>
                  </a:lnTo>
                  <a:lnTo>
                    <a:pt x="112645" y="190500"/>
                  </a:lnTo>
                  <a:lnTo>
                    <a:pt x="114079" y="190500"/>
                  </a:lnTo>
                  <a:lnTo>
                    <a:pt x="112477" y="185600"/>
                  </a:lnTo>
                  <a:lnTo>
                    <a:pt x="106380" y="178336"/>
                  </a:lnTo>
                  <a:lnTo>
                    <a:pt x="106258" y="178190"/>
                  </a:lnTo>
                  <a:close/>
                </a:path>
                <a:path w="1328420" h="2324100">
                  <a:moveTo>
                    <a:pt x="112477" y="185600"/>
                  </a:moveTo>
                  <a:lnTo>
                    <a:pt x="113984" y="190210"/>
                  </a:lnTo>
                  <a:lnTo>
                    <a:pt x="114079" y="190500"/>
                  </a:lnTo>
                  <a:lnTo>
                    <a:pt x="116588" y="190500"/>
                  </a:lnTo>
                  <a:lnTo>
                    <a:pt x="112477" y="185600"/>
                  </a:lnTo>
                  <a:close/>
                </a:path>
                <a:path w="1328420" h="2324100">
                  <a:moveTo>
                    <a:pt x="90761" y="180663"/>
                  </a:moveTo>
                  <a:lnTo>
                    <a:pt x="96306" y="190210"/>
                  </a:lnTo>
                  <a:lnTo>
                    <a:pt x="95614" y="188001"/>
                  </a:lnTo>
                  <a:lnTo>
                    <a:pt x="95501" y="187641"/>
                  </a:lnTo>
                  <a:lnTo>
                    <a:pt x="94059" y="185600"/>
                  </a:lnTo>
                  <a:lnTo>
                    <a:pt x="90761" y="180663"/>
                  </a:lnTo>
                  <a:close/>
                </a:path>
                <a:path w="1328420" h="2324100">
                  <a:moveTo>
                    <a:pt x="95087" y="178549"/>
                  </a:moveTo>
                  <a:lnTo>
                    <a:pt x="95508" y="180513"/>
                  </a:lnTo>
                  <a:lnTo>
                    <a:pt x="97884" y="185600"/>
                  </a:lnTo>
                  <a:lnTo>
                    <a:pt x="97767" y="185046"/>
                  </a:lnTo>
                  <a:lnTo>
                    <a:pt x="95087" y="178549"/>
                  </a:lnTo>
                  <a:close/>
                </a:path>
                <a:path w="1328420" h="2324100">
                  <a:moveTo>
                    <a:pt x="109929" y="177808"/>
                  </a:moveTo>
                  <a:lnTo>
                    <a:pt x="105937" y="177808"/>
                  </a:lnTo>
                  <a:lnTo>
                    <a:pt x="112477" y="185600"/>
                  </a:lnTo>
                  <a:lnTo>
                    <a:pt x="110171" y="178549"/>
                  </a:lnTo>
                  <a:lnTo>
                    <a:pt x="110054" y="178190"/>
                  </a:lnTo>
                  <a:lnTo>
                    <a:pt x="109929" y="177808"/>
                  </a:lnTo>
                  <a:close/>
                </a:path>
                <a:path w="1328420" h="2324100">
                  <a:moveTo>
                    <a:pt x="86733" y="143739"/>
                  </a:moveTo>
                  <a:lnTo>
                    <a:pt x="88038" y="149029"/>
                  </a:lnTo>
                  <a:lnTo>
                    <a:pt x="89984" y="152412"/>
                  </a:lnTo>
                  <a:lnTo>
                    <a:pt x="92180" y="157655"/>
                  </a:lnTo>
                  <a:lnTo>
                    <a:pt x="96862" y="165100"/>
                  </a:lnTo>
                  <a:lnTo>
                    <a:pt x="97548" y="165100"/>
                  </a:lnTo>
                  <a:lnTo>
                    <a:pt x="103017" y="177559"/>
                  </a:lnTo>
                  <a:lnTo>
                    <a:pt x="103126" y="177808"/>
                  </a:lnTo>
                  <a:lnTo>
                    <a:pt x="103649" y="177808"/>
                  </a:lnTo>
                  <a:lnTo>
                    <a:pt x="107249" y="184612"/>
                  </a:lnTo>
                  <a:lnTo>
                    <a:pt x="105476" y="180663"/>
                  </a:lnTo>
                  <a:lnTo>
                    <a:pt x="98246" y="165100"/>
                  </a:lnTo>
                  <a:lnTo>
                    <a:pt x="91600" y="151676"/>
                  </a:lnTo>
                  <a:lnTo>
                    <a:pt x="91400" y="151433"/>
                  </a:lnTo>
                  <a:lnTo>
                    <a:pt x="86733" y="143739"/>
                  </a:lnTo>
                  <a:close/>
                </a:path>
                <a:path w="1328420" h="2324100">
                  <a:moveTo>
                    <a:pt x="85664" y="171932"/>
                  </a:moveTo>
                  <a:lnTo>
                    <a:pt x="88853" y="177808"/>
                  </a:lnTo>
                  <a:lnTo>
                    <a:pt x="90660" y="180513"/>
                  </a:lnTo>
                  <a:lnTo>
                    <a:pt x="85664" y="171932"/>
                  </a:lnTo>
                  <a:close/>
                </a:path>
                <a:path w="1328420" h="2324100">
                  <a:moveTo>
                    <a:pt x="81972" y="155167"/>
                  </a:moveTo>
                  <a:lnTo>
                    <a:pt x="83872" y="159519"/>
                  </a:lnTo>
                  <a:lnTo>
                    <a:pt x="87274" y="165100"/>
                  </a:lnTo>
                  <a:lnTo>
                    <a:pt x="85468" y="165100"/>
                  </a:lnTo>
                  <a:lnTo>
                    <a:pt x="89750" y="177559"/>
                  </a:lnTo>
                  <a:lnTo>
                    <a:pt x="89836" y="177808"/>
                  </a:lnTo>
                  <a:lnTo>
                    <a:pt x="92417" y="177808"/>
                  </a:lnTo>
                  <a:lnTo>
                    <a:pt x="88024" y="165917"/>
                  </a:lnTo>
                  <a:lnTo>
                    <a:pt x="81972" y="155167"/>
                  </a:lnTo>
                  <a:close/>
                </a:path>
                <a:path w="1328420" h="2324100">
                  <a:moveTo>
                    <a:pt x="80575" y="143739"/>
                  </a:moveTo>
                  <a:lnTo>
                    <a:pt x="80965" y="148497"/>
                  </a:lnTo>
                  <a:lnTo>
                    <a:pt x="81030" y="149236"/>
                  </a:lnTo>
                  <a:lnTo>
                    <a:pt x="82291" y="152154"/>
                  </a:lnTo>
                  <a:lnTo>
                    <a:pt x="82402" y="152412"/>
                  </a:lnTo>
                  <a:lnTo>
                    <a:pt x="80769" y="152412"/>
                  </a:lnTo>
                  <a:lnTo>
                    <a:pt x="81544" y="154187"/>
                  </a:lnTo>
                  <a:lnTo>
                    <a:pt x="90131" y="165100"/>
                  </a:lnTo>
                  <a:lnTo>
                    <a:pt x="87722" y="165100"/>
                  </a:lnTo>
                  <a:lnTo>
                    <a:pt x="88024" y="165917"/>
                  </a:lnTo>
                  <a:lnTo>
                    <a:pt x="94703" y="177808"/>
                  </a:lnTo>
                  <a:lnTo>
                    <a:pt x="94712" y="177559"/>
                  </a:lnTo>
                  <a:lnTo>
                    <a:pt x="100519" y="177559"/>
                  </a:lnTo>
                  <a:lnTo>
                    <a:pt x="94758" y="163807"/>
                  </a:lnTo>
                  <a:lnTo>
                    <a:pt x="94067" y="162831"/>
                  </a:lnTo>
                  <a:lnTo>
                    <a:pt x="92606" y="160415"/>
                  </a:lnTo>
                  <a:lnTo>
                    <a:pt x="80575" y="143739"/>
                  </a:lnTo>
                  <a:close/>
                </a:path>
                <a:path w="1328420" h="2324100">
                  <a:moveTo>
                    <a:pt x="99519" y="171932"/>
                  </a:moveTo>
                  <a:lnTo>
                    <a:pt x="101141" y="177559"/>
                  </a:lnTo>
                  <a:lnTo>
                    <a:pt x="101213" y="177808"/>
                  </a:lnTo>
                  <a:lnTo>
                    <a:pt x="102557" y="177808"/>
                  </a:lnTo>
                  <a:lnTo>
                    <a:pt x="99519" y="171932"/>
                  </a:lnTo>
                  <a:close/>
                </a:path>
                <a:path w="1328420" h="2324100">
                  <a:moveTo>
                    <a:pt x="92180" y="157655"/>
                  </a:moveTo>
                  <a:lnTo>
                    <a:pt x="94349" y="162831"/>
                  </a:lnTo>
                  <a:lnTo>
                    <a:pt x="95986" y="165100"/>
                  </a:lnTo>
                  <a:lnTo>
                    <a:pt x="99519" y="171932"/>
                  </a:lnTo>
                  <a:lnTo>
                    <a:pt x="97548" y="165100"/>
                  </a:lnTo>
                  <a:lnTo>
                    <a:pt x="96862" y="165100"/>
                  </a:lnTo>
                  <a:lnTo>
                    <a:pt x="92180" y="157655"/>
                  </a:lnTo>
                  <a:close/>
                </a:path>
                <a:path w="1328420" h="2324100">
                  <a:moveTo>
                    <a:pt x="81544" y="154187"/>
                  </a:moveTo>
                  <a:lnTo>
                    <a:pt x="81972" y="155167"/>
                  </a:lnTo>
                  <a:lnTo>
                    <a:pt x="88024" y="165917"/>
                  </a:lnTo>
                  <a:lnTo>
                    <a:pt x="87722" y="165100"/>
                  </a:lnTo>
                  <a:lnTo>
                    <a:pt x="90131" y="165100"/>
                  </a:lnTo>
                  <a:lnTo>
                    <a:pt x="81544" y="154187"/>
                  </a:lnTo>
                  <a:close/>
                </a:path>
                <a:path w="1328420" h="2324100">
                  <a:moveTo>
                    <a:pt x="79540" y="152412"/>
                  </a:moveTo>
                  <a:lnTo>
                    <a:pt x="77246" y="152412"/>
                  </a:lnTo>
                  <a:lnTo>
                    <a:pt x="82821" y="165100"/>
                  </a:lnTo>
                  <a:lnTo>
                    <a:pt x="86309" y="165100"/>
                  </a:lnTo>
                  <a:lnTo>
                    <a:pt x="83872" y="159519"/>
                  </a:lnTo>
                  <a:lnTo>
                    <a:pt x="79540" y="152412"/>
                  </a:lnTo>
                  <a:close/>
                </a:path>
                <a:path w="1328420" h="2324100">
                  <a:moveTo>
                    <a:pt x="94349" y="162831"/>
                  </a:moveTo>
                  <a:lnTo>
                    <a:pt x="94758" y="163807"/>
                  </a:lnTo>
                  <a:lnTo>
                    <a:pt x="95440" y="165100"/>
                  </a:lnTo>
                  <a:lnTo>
                    <a:pt x="95986" y="165100"/>
                  </a:lnTo>
                  <a:lnTo>
                    <a:pt x="94349" y="162831"/>
                  </a:lnTo>
                  <a:close/>
                </a:path>
                <a:path w="1328420" h="2324100">
                  <a:moveTo>
                    <a:pt x="92670" y="153633"/>
                  </a:moveTo>
                  <a:lnTo>
                    <a:pt x="92843" y="154187"/>
                  </a:lnTo>
                  <a:lnTo>
                    <a:pt x="98246" y="165100"/>
                  </a:lnTo>
                  <a:lnTo>
                    <a:pt x="99288" y="165100"/>
                  </a:lnTo>
                  <a:lnTo>
                    <a:pt x="92670" y="153633"/>
                  </a:lnTo>
                  <a:close/>
                </a:path>
                <a:path w="1328420" h="2324100">
                  <a:moveTo>
                    <a:pt x="82140" y="139900"/>
                  </a:moveTo>
                  <a:lnTo>
                    <a:pt x="93953" y="162283"/>
                  </a:lnTo>
                  <a:lnTo>
                    <a:pt x="82140" y="139900"/>
                  </a:lnTo>
                  <a:close/>
                </a:path>
                <a:path w="1328420" h="2324100">
                  <a:moveTo>
                    <a:pt x="88157" y="149236"/>
                  </a:moveTo>
                  <a:lnTo>
                    <a:pt x="88366" y="150349"/>
                  </a:lnTo>
                  <a:lnTo>
                    <a:pt x="88416" y="150549"/>
                  </a:lnTo>
                  <a:lnTo>
                    <a:pt x="88501" y="150893"/>
                  </a:lnTo>
                  <a:lnTo>
                    <a:pt x="88577" y="151197"/>
                  </a:lnTo>
                  <a:lnTo>
                    <a:pt x="88696" y="151676"/>
                  </a:lnTo>
                  <a:lnTo>
                    <a:pt x="88815" y="152154"/>
                  </a:lnTo>
                  <a:lnTo>
                    <a:pt x="88883" y="152412"/>
                  </a:lnTo>
                  <a:lnTo>
                    <a:pt x="92180" y="157655"/>
                  </a:lnTo>
                  <a:lnTo>
                    <a:pt x="89984" y="152412"/>
                  </a:lnTo>
                  <a:lnTo>
                    <a:pt x="88157" y="149236"/>
                  </a:lnTo>
                  <a:close/>
                </a:path>
                <a:path w="1328420" h="2324100">
                  <a:moveTo>
                    <a:pt x="80421" y="152412"/>
                  </a:moveTo>
                  <a:lnTo>
                    <a:pt x="80148" y="152412"/>
                  </a:lnTo>
                  <a:lnTo>
                    <a:pt x="81109" y="153633"/>
                  </a:lnTo>
                  <a:lnTo>
                    <a:pt x="80421" y="152412"/>
                  </a:lnTo>
                  <a:close/>
                </a:path>
                <a:path w="1328420" h="2324100">
                  <a:moveTo>
                    <a:pt x="66106" y="129261"/>
                  </a:moveTo>
                  <a:lnTo>
                    <a:pt x="66176" y="129718"/>
                  </a:lnTo>
                  <a:lnTo>
                    <a:pt x="68936" y="139742"/>
                  </a:lnTo>
                  <a:lnTo>
                    <a:pt x="74390" y="152154"/>
                  </a:lnTo>
                  <a:lnTo>
                    <a:pt x="74503" y="152412"/>
                  </a:lnTo>
                  <a:lnTo>
                    <a:pt x="77247" y="152412"/>
                  </a:lnTo>
                  <a:lnTo>
                    <a:pt x="71198" y="140153"/>
                  </a:lnTo>
                  <a:lnTo>
                    <a:pt x="71074" y="139900"/>
                  </a:lnTo>
                  <a:lnTo>
                    <a:pt x="70996" y="139742"/>
                  </a:lnTo>
                  <a:lnTo>
                    <a:pt x="69756" y="139742"/>
                  </a:lnTo>
                  <a:lnTo>
                    <a:pt x="67005" y="130807"/>
                  </a:lnTo>
                  <a:lnTo>
                    <a:pt x="66106" y="129261"/>
                  </a:lnTo>
                  <a:close/>
                </a:path>
                <a:path w="1328420" h="2324100">
                  <a:moveTo>
                    <a:pt x="75311" y="143335"/>
                  </a:moveTo>
                  <a:lnTo>
                    <a:pt x="75383" y="143739"/>
                  </a:lnTo>
                  <a:lnTo>
                    <a:pt x="79415" y="152154"/>
                  </a:lnTo>
                  <a:lnTo>
                    <a:pt x="79538" y="152412"/>
                  </a:lnTo>
                  <a:lnTo>
                    <a:pt x="80143" y="152412"/>
                  </a:lnTo>
                  <a:lnTo>
                    <a:pt x="79863" y="151676"/>
                  </a:lnTo>
                  <a:lnTo>
                    <a:pt x="79771" y="151433"/>
                  </a:lnTo>
                  <a:lnTo>
                    <a:pt x="79681" y="151197"/>
                  </a:lnTo>
                  <a:lnTo>
                    <a:pt x="79566" y="150893"/>
                  </a:lnTo>
                  <a:lnTo>
                    <a:pt x="75538" y="143739"/>
                  </a:lnTo>
                  <a:lnTo>
                    <a:pt x="75419" y="143528"/>
                  </a:lnTo>
                  <a:lnTo>
                    <a:pt x="75311" y="143335"/>
                  </a:lnTo>
                  <a:close/>
                </a:path>
                <a:path w="1328420" h="2324100">
                  <a:moveTo>
                    <a:pt x="77776" y="146177"/>
                  </a:moveTo>
                  <a:lnTo>
                    <a:pt x="79566" y="150893"/>
                  </a:lnTo>
                  <a:lnTo>
                    <a:pt x="80421" y="152412"/>
                  </a:lnTo>
                  <a:lnTo>
                    <a:pt x="80937" y="152412"/>
                  </a:lnTo>
                  <a:lnTo>
                    <a:pt x="80895" y="151676"/>
                  </a:lnTo>
                  <a:lnTo>
                    <a:pt x="77776" y="146177"/>
                  </a:lnTo>
                  <a:close/>
                </a:path>
                <a:path w="1328420" h="2324100">
                  <a:moveTo>
                    <a:pt x="80829" y="150549"/>
                  </a:moveTo>
                  <a:lnTo>
                    <a:pt x="80895" y="151676"/>
                  </a:lnTo>
                  <a:lnTo>
                    <a:pt x="81166" y="152154"/>
                  </a:lnTo>
                  <a:lnTo>
                    <a:pt x="81188" y="151058"/>
                  </a:lnTo>
                  <a:lnTo>
                    <a:pt x="81026" y="150893"/>
                  </a:lnTo>
                  <a:lnTo>
                    <a:pt x="80829" y="150549"/>
                  </a:lnTo>
                  <a:close/>
                </a:path>
                <a:path w="1328420" h="2324100">
                  <a:moveTo>
                    <a:pt x="80710" y="148497"/>
                  </a:moveTo>
                  <a:lnTo>
                    <a:pt x="80818" y="150349"/>
                  </a:lnTo>
                  <a:lnTo>
                    <a:pt x="80922" y="150549"/>
                  </a:lnTo>
                  <a:lnTo>
                    <a:pt x="81026" y="150893"/>
                  </a:lnTo>
                  <a:lnTo>
                    <a:pt x="81121" y="151058"/>
                  </a:lnTo>
                  <a:lnTo>
                    <a:pt x="81174" y="150893"/>
                  </a:lnTo>
                  <a:lnTo>
                    <a:pt x="80922" y="150549"/>
                  </a:lnTo>
                  <a:lnTo>
                    <a:pt x="81012" y="149029"/>
                  </a:lnTo>
                  <a:lnTo>
                    <a:pt x="80710" y="148497"/>
                  </a:lnTo>
                  <a:close/>
                </a:path>
                <a:path w="1328420" h="2324100">
                  <a:moveTo>
                    <a:pt x="85895" y="140153"/>
                  </a:moveTo>
                  <a:lnTo>
                    <a:pt x="86264" y="141890"/>
                  </a:lnTo>
                  <a:lnTo>
                    <a:pt x="86623" y="143335"/>
                  </a:lnTo>
                  <a:lnTo>
                    <a:pt x="86605" y="143528"/>
                  </a:lnTo>
                  <a:lnTo>
                    <a:pt x="91072" y="150893"/>
                  </a:lnTo>
                  <a:lnTo>
                    <a:pt x="91172" y="151058"/>
                  </a:lnTo>
                  <a:lnTo>
                    <a:pt x="91213" y="150893"/>
                  </a:lnTo>
                  <a:lnTo>
                    <a:pt x="85895" y="140153"/>
                  </a:lnTo>
                  <a:close/>
                </a:path>
                <a:path w="1328420" h="2324100">
                  <a:moveTo>
                    <a:pt x="70769" y="133824"/>
                  </a:moveTo>
                  <a:lnTo>
                    <a:pt x="70957" y="134501"/>
                  </a:lnTo>
                  <a:lnTo>
                    <a:pt x="74497" y="141890"/>
                  </a:lnTo>
                  <a:lnTo>
                    <a:pt x="79260" y="150349"/>
                  </a:lnTo>
                  <a:lnTo>
                    <a:pt x="78937" y="149236"/>
                  </a:lnTo>
                  <a:lnTo>
                    <a:pt x="77776" y="146177"/>
                  </a:lnTo>
                  <a:lnTo>
                    <a:pt x="70769" y="133824"/>
                  </a:lnTo>
                  <a:close/>
                </a:path>
                <a:path w="1328420" h="2324100">
                  <a:moveTo>
                    <a:pt x="75489" y="140153"/>
                  </a:moveTo>
                  <a:lnTo>
                    <a:pt x="76697" y="143335"/>
                  </a:lnTo>
                  <a:lnTo>
                    <a:pt x="80715" y="150349"/>
                  </a:lnTo>
                  <a:lnTo>
                    <a:pt x="80236" y="149236"/>
                  </a:lnTo>
                  <a:lnTo>
                    <a:pt x="75489" y="140153"/>
                  </a:lnTo>
                  <a:close/>
                </a:path>
                <a:path w="1328420" h="2324100">
                  <a:moveTo>
                    <a:pt x="79797" y="133824"/>
                  </a:moveTo>
                  <a:lnTo>
                    <a:pt x="79894" y="134501"/>
                  </a:lnTo>
                  <a:lnTo>
                    <a:pt x="80242" y="135492"/>
                  </a:lnTo>
                  <a:lnTo>
                    <a:pt x="88038" y="149029"/>
                  </a:lnTo>
                  <a:lnTo>
                    <a:pt x="86724" y="143739"/>
                  </a:lnTo>
                  <a:lnTo>
                    <a:pt x="86671" y="143528"/>
                  </a:lnTo>
                  <a:lnTo>
                    <a:pt x="86488" y="143335"/>
                  </a:lnTo>
                  <a:lnTo>
                    <a:pt x="84404" y="139900"/>
                  </a:lnTo>
                  <a:lnTo>
                    <a:pt x="82817" y="136873"/>
                  </a:lnTo>
                  <a:lnTo>
                    <a:pt x="82717" y="136676"/>
                  </a:lnTo>
                  <a:lnTo>
                    <a:pt x="82307" y="136335"/>
                  </a:lnTo>
                  <a:lnTo>
                    <a:pt x="79797" y="133824"/>
                  </a:lnTo>
                  <a:close/>
                </a:path>
                <a:path w="1328420" h="2324100">
                  <a:moveTo>
                    <a:pt x="70941" y="125838"/>
                  </a:moveTo>
                  <a:lnTo>
                    <a:pt x="71438" y="127044"/>
                  </a:lnTo>
                  <a:lnTo>
                    <a:pt x="80710" y="148497"/>
                  </a:lnTo>
                  <a:lnTo>
                    <a:pt x="80434" y="143739"/>
                  </a:lnTo>
                  <a:lnTo>
                    <a:pt x="80422" y="143528"/>
                  </a:lnTo>
                  <a:lnTo>
                    <a:pt x="77805" y="139900"/>
                  </a:lnTo>
                  <a:lnTo>
                    <a:pt x="77691" y="139742"/>
                  </a:lnTo>
                  <a:lnTo>
                    <a:pt x="79260" y="139742"/>
                  </a:lnTo>
                  <a:lnTo>
                    <a:pt x="70941" y="125838"/>
                  </a:lnTo>
                  <a:close/>
                </a:path>
                <a:path w="1328420" h="2324100">
                  <a:moveTo>
                    <a:pt x="74639" y="139742"/>
                  </a:moveTo>
                  <a:lnTo>
                    <a:pt x="74126" y="139742"/>
                  </a:lnTo>
                  <a:lnTo>
                    <a:pt x="77776" y="146177"/>
                  </a:lnTo>
                  <a:lnTo>
                    <a:pt x="76850" y="143739"/>
                  </a:lnTo>
                  <a:lnTo>
                    <a:pt x="76770" y="143528"/>
                  </a:lnTo>
                  <a:lnTo>
                    <a:pt x="76697" y="143335"/>
                  </a:lnTo>
                  <a:lnTo>
                    <a:pt x="74729" y="139900"/>
                  </a:lnTo>
                  <a:lnTo>
                    <a:pt x="74639" y="139742"/>
                  </a:lnTo>
                  <a:close/>
                </a:path>
                <a:path w="1328420" h="2324100">
                  <a:moveTo>
                    <a:pt x="73468" y="139742"/>
                  </a:moveTo>
                  <a:lnTo>
                    <a:pt x="73377" y="139900"/>
                  </a:lnTo>
                  <a:lnTo>
                    <a:pt x="74497" y="141890"/>
                  </a:lnTo>
                  <a:lnTo>
                    <a:pt x="73665" y="140153"/>
                  </a:lnTo>
                  <a:lnTo>
                    <a:pt x="73544" y="139900"/>
                  </a:lnTo>
                  <a:lnTo>
                    <a:pt x="73468" y="139742"/>
                  </a:lnTo>
                  <a:close/>
                </a:path>
                <a:path w="1328420" h="2324100">
                  <a:moveTo>
                    <a:pt x="67854" y="132268"/>
                  </a:moveTo>
                  <a:lnTo>
                    <a:pt x="67945" y="132760"/>
                  </a:lnTo>
                  <a:lnTo>
                    <a:pt x="70993" y="139742"/>
                  </a:lnTo>
                  <a:lnTo>
                    <a:pt x="72198" y="139742"/>
                  </a:lnTo>
                  <a:lnTo>
                    <a:pt x="67854" y="132268"/>
                  </a:lnTo>
                  <a:close/>
                </a:path>
                <a:path w="1328420" h="2324100">
                  <a:moveTo>
                    <a:pt x="65475" y="125838"/>
                  </a:moveTo>
                  <a:lnTo>
                    <a:pt x="65845" y="127044"/>
                  </a:lnTo>
                  <a:lnTo>
                    <a:pt x="66302" y="128707"/>
                  </a:lnTo>
                  <a:lnTo>
                    <a:pt x="66797" y="130130"/>
                  </a:lnTo>
                  <a:lnTo>
                    <a:pt x="67014" y="130627"/>
                  </a:lnTo>
                  <a:lnTo>
                    <a:pt x="67005" y="130807"/>
                  </a:lnTo>
                  <a:lnTo>
                    <a:pt x="72198" y="139742"/>
                  </a:lnTo>
                  <a:lnTo>
                    <a:pt x="71498" y="136873"/>
                  </a:lnTo>
                  <a:lnTo>
                    <a:pt x="71451" y="136676"/>
                  </a:lnTo>
                  <a:lnTo>
                    <a:pt x="71369" y="136335"/>
                  </a:lnTo>
                  <a:lnTo>
                    <a:pt x="65475" y="125838"/>
                  </a:lnTo>
                  <a:close/>
                </a:path>
                <a:path w="1328420" h="2324100">
                  <a:moveTo>
                    <a:pt x="71562" y="136676"/>
                  </a:moveTo>
                  <a:lnTo>
                    <a:pt x="71498" y="136873"/>
                  </a:lnTo>
                  <a:lnTo>
                    <a:pt x="72184" y="139742"/>
                  </a:lnTo>
                  <a:lnTo>
                    <a:pt x="73288" y="139742"/>
                  </a:lnTo>
                  <a:lnTo>
                    <a:pt x="71673" y="136873"/>
                  </a:lnTo>
                  <a:lnTo>
                    <a:pt x="71562" y="136676"/>
                  </a:lnTo>
                  <a:close/>
                </a:path>
                <a:path w="1328420" h="2324100">
                  <a:moveTo>
                    <a:pt x="69788" y="129718"/>
                  </a:moveTo>
                  <a:lnTo>
                    <a:pt x="69886" y="130130"/>
                  </a:lnTo>
                  <a:lnTo>
                    <a:pt x="70005" y="130627"/>
                  </a:lnTo>
                  <a:lnTo>
                    <a:pt x="70097" y="131409"/>
                  </a:lnTo>
                  <a:lnTo>
                    <a:pt x="74638" y="139742"/>
                  </a:lnTo>
                  <a:lnTo>
                    <a:pt x="75274" y="139742"/>
                  </a:lnTo>
                  <a:lnTo>
                    <a:pt x="71368" y="132268"/>
                  </a:lnTo>
                  <a:lnTo>
                    <a:pt x="71244" y="132030"/>
                  </a:lnTo>
                  <a:lnTo>
                    <a:pt x="69788" y="129718"/>
                  </a:lnTo>
                  <a:close/>
                </a:path>
                <a:path w="1328420" h="2324100">
                  <a:moveTo>
                    <a:pt x="74293" y="136873"/>
                  </a:moveTo>
                  <a:lnTo>
                    <a:pt x="74548" y="137675"/>
                  </a:lnTo>
                  <a:lnTo>
                    <a:pt x="75333" y="139742"/>
                  </a:lnTo>
                  <a:lnTo>
                    <a:pt x="76099" y="139742"/>
                  </a:lnTo>
                  <a:lnTo>
                    <a:pt x="74293" y="136873"/>
                  </a:lnTo>
                  <a:close/>
                </a:path>
                <a:path w="1328420" h="2324100">
                  <a:moveTo>
                    <a:pt x="75236" y="129261"/>
                  </a:moveTo>
                  <a:lnTo>
                    <a:pt x="79593" y="139742"/>
                  </a:lnTo>
                  <a:lnTo>
                    <a:pt x="81419" y="139742"/>
                  </a:lnTo>
                  <a:lnTo>
                    <a:pt x="80586" y="136873"/>
                  </a:lnTo>
                  <a:lnTo>
                    <a:pt x="80529" y="136676"/>
                  </a:lnTo>
                  <a:lnTo>
                    <a:pt x="80438" y="136335"/>
                  </a:lnTo>
                  <a:lnTo>
                    <a:pt x="80191" y="135932"/>
                  </a:lnTo>
                  <a:lnTo>
                    <a:pt x="79223" y="133824"/>
                  </a:lnTo>
                  <a:lnTo>
                    <a:pt x="79160" y="133688"/>
                  </a:lnTo>
                  <a:lnTo>
                    <a:pt x="79053" y="133454"/>
                  </a:lnTo>
                  <a:lnTo>
                    <a:pt x="78669" y="132760"/>
                  </a:lnTo>
                  <a:lnTo>
                    <a:pt x="78581" y="132607"/>
                  </a:lnTo>
                  <a:lnTo>
                    <a:pt x="75236" y="129261"/>
                  </a:lnTo>
                  <a:close/>
                </a:path>
                <a:path w="1328420" h="2324100">
                  <a:moveTo>
                    <a:pt x="83647" y="137675"/>
                  </a:moveTo>
                  <a:lnTo>
                    <a:pt x="84645" y="139742"/>
                  </a:lnTo>
                  <a:lnTo>
                    <a:pt x="85713" y="139742"/>
                  </a:lnTo>
                  <a:lnTo>
                    <a:pt x="83647" y="137675"/>
                  </a:lnTo>
                  <a:close/>
                </a:path>
                <a:path w="1328420" h="2324100">
                  <a:moveTo>
                    <a:pt x="80418" y="135932"/>
                  </a:moveTo>
                  <a:lnTo>
                    <a:pt x="80376" y="136335"/>
                  </a:lnTo>
                  <a:lnTo>
                    <a:pt x="80992" y="137675"/>
                  </a:lnTo>
                  <a:lnTo>
                    <a:pt x="80795" y="136873"/>
                  </a:lnTo>
                  <a:lnTo>
                    <a:pt x="80418" y="135932"/>
                  </a:lnTo>
                  <a:close/>
                </a:path>
                <a:path w="1328420" h="2324100">
                  <a:moveTo>
                    <a:pt x="78514" y="127044"/>
                  </a:moveTo>
                  <a:lnTo>
                    <a:pt x="77848" y="127044"/>
                  </a:lnTo>
                  <a:lnTo>
                    <a:pt x="77879" y="127195"/>
                  </a:lnTo>
                  <a:lnTo>
                    <a:pt x="78015" y="127373"/>
                  </a:lnTo>
                  <a:lnTo>
                    <a:pt x="82544" y="136335"/>
                  </a:lnTo>
                  <a:lnTo>
                    <a:pt x="82649" y="136676"/>
                  </a:lnTo>
                  <a:lnTo>
                    <a:pt x="83647" y="137675"/>
                  </a:lnTo>
                  <a:lnTo>
                    <a:pt x="78673" y="127373"/>
                  </a:lnTo>
                  <a:lnTo>
                    <a:pt x="78587" y="127195"/>
                  </a:lnTo>
                  <a:lnTo>
                    <a:pt x="78514" y="127044"/>
                  </a:lnTo>
                  <a:close/>
                </a:path>
                <a:path w="1328420" h="2324100">
                  <a:moveTo>
                    <a:pt x="66924" y="127044"/>
                  </a:moveTo>
                  <a:lnTo>
                    <a:pt x="66139" y="127044"/>
                  </a:lnTo>
                  <a:lnTo>
                    <a:pt x="71369" y="136335"/>
                  </a:lnTo>
                  <a:lnTo>
                    <a:pt x="70931" y="134501"/>
                  </a:lnTo>
                  <a:lnTo>
                    <a:pt x="70632" y="133824"/>
                  </a:lnTo>
                  <a:lnTo>
                    <a:pt x="69887" y="132268"/>
                  </a:lnTo>
                  <a:lnTo>
                    <a:pt x="67111" y="127373"/>
                  </a:lnTo>
                  <a:lnTo>
                    <a:pt x="67010" y="127195"/>
                  </a:lnTo>
                  <a:lnTo>
                    <a:pt x="66924" y="127044"/>
                  </a:lnTo>
                  <a:close/>
                </a:path>
                <a:path w="1328420" h="2324100">
                  <a:moveTo>
                    <a:pt x="62716" y="116076"/>
                  </a:moveTo>
                  <a:lnTo>
                    <a:pt x="62690" y="116242"/>
                  </a:lnTo>
                  <a:lnTo>
                    <a:pt x="63948" y="118948"/>
                  </a:lnTo>
                  <a:lnTo>
                    <a:pt x="63998" y="119100"/>
                  </a:lnTo>
                  <a:lnTo>
                    <a:pt x="68641" y="127044"/>
                  </a:lnTo>
                  <a:lnTo>
                    <a:pt x="69149" y="127044"/>
                  </a:lnTo>
                  <a:lnTo>
                    <a:pt x="69507" y="128707"/>
                  </a:lnTo>
                  <a:lnTo>
                    <a:pt x="71244" y="132030"/>
                  </a:lnTo>
                  <a:lnTo>
                    <a:pt x="73954" y="136335"/>
                  </a:lnTo>
                  <a:lnTo>
                    <a:pt x="73887" y="135932"/>
                  </a:lnTo>
                  <a:lnTo>
                    <a:pt x="70637" y="127373"/>
                  </a:lnTo>
                  <a:lnTo>
                    <a:pt x="70512" y="127044"/>
                  </a:lnTo>
                  <a:lnTo>
                    <a:pt x="62834" y="116242"/>
                  </a:lnTo>
                  <a:lnTo>
                    <a:pt x="62716" y="116076"/>
                  </a:lnTo>
                  <a:close/>
                </a:path>
                <a:path w="1328420" h="2324100">
                  <a:moveTo>
                    <a:pt x="78734" y="132760"/>
                  </a:moveTo>
                  <a:lnTo>
                    <a:pt x="78990" y="133316"/>
                  </a:lnTo>
                  <a:lnTo>
                    <a:pt x="80242" y="135492"/>
                  </a:lnTo>
                  <a:lnTo>
                    <a:pt x="79901" y="134501"/>
                  </a:lnTo>
                  <a:lnTo>
                    <a:pt x="79592" y="133824"/>
                  </a:lnTo>
                  <a:lnTo>
                    <a:pt x="79532" y="133688"/>
                  </a:lnTo>
                  <a:lnTo>
                    <a:pt x="79428" y="133454"/>
                  </a:lnTo>
                  <a:lnTo>
                    <a:pt x="79373" y="133316"/>
                  </a:lnTo>
                  <a:lnTo>
                    <a:pt x="78734" y="132760"/>
                  </a:lnTo>
                  <a:close/>
                </a:path>
                <a:path w="1328420" h="2324100">
                  <a:moveTo>
                    <a:pt x="79428" y="133454"/>
                  </a:moveTo>
                  <a:lnTo>
                    <a:pt x="79532" y="133688"/>
                  </a:lnTo>
                  <a:lnTo>
                    <a:pt x="79592" y="133824"/>
                  </a:lnTo>
                  <a:lnTo>
                    <a:pt x="79661" y="133688"/>
                  </a:lnTo>
                  <a:lnTo>
                    <a:pt x="79428" y="133454"/>
                  </a:lnTo>
                  <a:close/>
                </a:path>
                <a:path w="1328420" h="2324100">
                  <a:moveTo>
                    <a:pt x="76092" y="125012"/>
                  </a:moveTo>
                  <a:lnTo>
                    <a:pt x="76285" y="125521"/>
                  </a:lnTo>
                  <a:lnTo>
                    <a:pt x="76280" y="125838"/>
                  </a:lnTo>
                  <a:lnTo>
                    <a:pt x="76650" y="126516"/>
                  </a:lnTo>
                  <a:lnTo>
                    <a:pt x="79089" y="132607"/>
                  </a:lnTo>
                  <a:lnTo>
                    <a:pt x="79150" y="132760"/>
                  </a:lnTo>
                  <a:lnTo>
                    <a:pt x="79290" y="133316"/>
                  </a:lnTo>
                  <a:lnTo>
                    <a:pt x="79661" y="133688"/>
                  </a:lnTo>
                  <a:lnTo>
                    <a:pt x="77919" y="127373"/>
                  </a:lnTo>
                  <a:lnTo>
                    <a:pt x="77870" y="127195"/>
                  </a:lnTo>
                  <a:lnTo>
                    <a:pt x="76092" y="125012"/>
                  </a:lnTo>
                  <a:close/>
                </a:path>
                <a:path w="1328420" h="2324100">
                  <a:moveTo>
                    <a:pt x="67718" y="127044"/>
                  </a:moveTo>
                  <a:lnTo>
                    <a:pt x="67384" y="127044"/>
                  </a:lnTo>
                  <a:lnTo>
                    <a:pt x="69773" y="132030"/>
                  </a:lnTo>
                  <a:lnTo>
                    <a:pt x="70482" y="133316"/>
                  </a:lnTo>
                  <a:lnTo>
                    <a:pt x="70560" y="133454"/>
                  </a:lnTo>
                  <a:lnTo>
                    <a:pt x="70648" y="133316"/>
                  </a:lnTo>
                  <a:lnTo>
                    <a:pt x="70515" y="132760"/>
                  </a:lnTo>
                  <a:lnTo>
                    <a:pt x="70397" y="132268"/>
                  </a:lnTo>
                  <a:lnTo>
                    <a:pt x="70341" y="132030"/>
                  </a:lnTo>
                  <a:lnTo>
                    <a:pt x="70267" y="131721"/>
                  </a:lnTo>
                  <a:lnTo>
                    <a:pt x="70192" y="131409"/>
                  </a:lnTo>
                  <a:lnTo>
                    <a:pt x="69768" y="130807"/>
                  </a:lnTo>
                  <a:lnTo>
                    <a:pt x="67897" y="127373"/>
                  </a:lnTo>
                  <a:lnTo>
                    <a:pt x="67800" y="127195"/>
                  </a:lnTo>
                  <a:lnTo>
                    <a:pt x="67718" y="127044"/>
                  </a:lnTo>
                  <a:close/>
                </a:path>
                <a:path w="1328420" h="2324100">
                  <a:moveTo>
                    <a:pt x="76108" y="127044"/>
                  </a:moveTo>
                  <a:lnTo>
                    <a:pt x="75378" y="127044"/>
                  </a:lnTo>
                  <a:lnTo>
                    <a:pt x="78386" y="132268"/>
                  </a:lnTo>
                  <a:lnTo>
                    <a:pt x="78399" y="132030"/>
                  </a:lnTo>
                  <a:lnTo>
                    <a:pt x="76259" y="127373"/>
                  </a:lnTo>
                  <a:lnTo>
                    <a:pt x="76177" y="127195"/>
                  </a:lnTo>
                  <a:lnTo>
                    <a:pt x="76108" y="127044"/>
                  </a:lnTo>
                  <a:close/>
                </a:path>
                <a:path w="1328420" h="2324100">
                  <a:moveTo>
                    <a:pt x="63484" y="119705"/>
                  </a:moveTo>
                  <a:lnTo>
                    <a:pt x="64309" y="122339"/>
                  </a:lnTo>
                  <a:lnTo>
                    <a:pt x="64374" y="122548"/>
                  </a:lnTo>
                  <a:lnTo>
                    <a:pt x="69400" y="131409"/>
                  </a:lnTo>
                  <a:lnTo>
                    <a:pt x="69187" y="130807"/>
                  </a:lnTo>
                  <a:lnTo>
                    <a:pt x="65230" y="122548"/>
                  </a:lnTo>
                  <a:lnTo>
                    <a:pt x="65130" y="122339"/>
                  </a:lnTo>
                  <a:lnTo>
                    <a:pt x="63484" y="119705"/>
                  </a:lnTo>
                  <a:close/>
                </a:path>
                <a:path w="1328420" h="2324100">
                  <a:moveTo>
                    <a:pt x="66825" y="125012"/>
                  </a:moveTo>
                  <a:lnTo>
                    <a:pt x="67006" y="125521"/>
                  </a:lnTo>
                  <a:lnTo>
                    <a:pt x="67718" y="127044"/>
                  </a:lnTo>
                  <a:lnTo>
                    <a:pt x="70097" y="131409"/>
                  </a:lnTo>
                  <a:lnTo>
                    <a:pt x="70005" y="130627"/>
                  </a:lnTo>
                  <a:lnTo>
                    <a:pt x="69886" y="130130"/>
                  </a:lnTo>
                  <a:lnTo>
                    <a:pt x="69788" y="129718"/>
                  </a:lnTo>
                  <a:lnTo>
                    <a:pt x="66825" y="125012"/>
                  </a:lnTo>
                  <a:close/>
                </a:path>
                <a:path w="1328420" h="2324100">
                  <a:moveTo>
                    <a:pt x="68638" y="127044"/>
                  </a:moveTo>
                  <a:lnTo>
                    <a:pt x="68105" y="127044"/>
                  </a:lnTo>
                  <a:lnTo>
                    <a:pt x="69788" y="129718"/>
                  </a:lnTo>
                  <a:lnTo>
                    <a:pt x="69679" y="129261"/>
                  </a:lnTo>
                  <a:lnTo>
                    <a:pt x="69579" y="128845"/>
                  </a:lnTo>
                  <a:lnTo>
                    <a:pt x="69546" y="128707"/>
                  </a:lnTo>
                  <a:lnTo>
                    <a:pt x="68810" y="127373"/>
                  </a:lnTo>
                  <a:lnTo>
                    <a:pt x="68717" y="127195"/>
                  </a:lnTo>
                  <a:lnTo>
                    <a:pt x="68638" y="127044"/>
                  </a:lnTo>
                  <a:close/>
                </a:path>
                <a:path w="1328420" h="2324100">
                  <a:moveTo>
                    <a:pt x="68668" y="117725"/>
                  </a:moveTo>
                  <a:lnTo>
                    <a:pt x="68924" y="118441"/>
                  </a:lnTo>
                  <a:lnTo>
                    <a:pt x="72747" y="126516"/>
                  </a:lnTo>
                  <a:lnTo>
                    <a:pt x="73021" y="127044"/>
                  </a:lnTo>
                  <a:lnTo>
                    <a:pt x="75055" y="129079"/>
                  </a:lnTo>
                  <a:lnTo>
                    <a:pt x="75006" y="128707"/>
                  </a:lnTo>
                  <a:lnTo>
                    <a:pt x="73152" y="124245"/>
                  </a:lnTo>
                  <a:lnTo>
                    <a:pt x="73051" y="124002"/>
                  </a:lnTo>
                  <a:lnTo>
                    <a:pt x="69305" y="118441"/>
                  </a:lnTo>
                  <a:lnTo>
                    <a:pt x="68668" y="117725"/>
                  </a:lnTo>
                  <a:close/>
                </a:path>
                <a:path w="1328420" h="2324100">
                  <a:moveTo>
                    <a:pt x="65442" y="127044"/>
                  </a:moveTo>
                  <a:lnTo>
                    <a:pt x="64818" y="127044"/>
                  </a:lnTo>
                  <a:lnTo>
                    <a:pt x="65784" y="128707"/>
                  </a:lnTo>
                  <a:lnTo>
                    <a:pt x="65532" y="127373"/>
                  </a:lnTo>
                  <a:lnTo>
                    <a:pt x="65442" y="127044"/>
                  </a:lnTo>
                  <a:close/>
                </a:path>
                <a:path w="1328420" h="2324100">
                  <a:moveTo>
                    <a:pt x="65845" y="127044"/>
                  </a:moveTo>
                  <a:lnTo>
                    <a:pt x="65449" y="127044"/>
                  </a:lnTo>
                  <a:lnTo>
                    <a:pt x="66175" y="128707"/>
                  </a:lnTo>
                  <a:lnTo>
                    <a:pt x="65935" y="127373"/>
                  </a:lnTo>
                  <a:lnTo>
                    <a:pt x="65845" y="127044"/>
                  </a:lnTo>
                  <a:close/>
                </a:path>
                <a:path w="1328420" h="2324100">
                  <a:moveTo>
                    <a:pt x="63098" y="124245"/>
                  </a:moveTo>
                  <a:lnTo>
                    <a:pt x="63199" y="125012"/>
                  </a:lnTo>
                  <a:lnTo>
                    <a:pt x="63288" y="125688"/>
                  </a:lnTo>
                  <a:lnTo>
                    <a:pt x="63398" y="126516"/>
                  </a:lnTo>
                  <a:lnTo>
                    <a:pt x="63467" y="127044"/>
                  </a:lnTo>
                  <a:lnTo>
                    <a:pt x="64819" y="127044"/>
                  </a:lnTo>
                  <a:lnTo>
                    <a:pt x="63098" y="124245"/>
                  </a:lnTo>
                  <a:close/>
                </a:path>
                <a:path w="1328420" h="2324100">
                  <a:moveTo>
                    <a:pt x="72526" y="122548"/>
                  </a:moveTo>
                  <a:lnTo>
                    <a:pt x="72932" y="123717"/>
                  </a:lnTo>
                  <a:lnTo>
                    <a:pt x="73051" y="124002"/>
                  </a:lnTo>
                  <a:lnTo>
                    <a:pt x="75099" y="127044"/>
                  </a:lnTo>
                  <a:lnTo>
                    <a:pt x="75378" y="127044"/>
                  </a:lnTo>
                  <a:lnTo>
                    <a:pt x="73462" y="123717"/>
                  </a:lnTo>
                  <a:lnTo>
                    <a:pt x="72526" y="122548"/>
                  </a:lnTo>
                  <a:close/>
                </a:path>
                <a:path w="1328420" h="2324100">
                  <a:moveTo>
                    <a:pt x="70739" y="118441"/>
                  </a:moveTo>
                  <a:lnTo>
                    <a:pt x="71558" y="120411"/>
                  </a:lnTo>
                  <a:lnTo>
                    <a:pt x="73462" y="123717"/>
                  </a:lnTo>
                  <a:lnTo>
                    <a:pt x="76123" y="127044"/>
                  </a:lnTo>
                  <a:lnTo>
                    <a:pt x="76864" y="127044"/>
                  </a:lnTo>
                  <a:lnTo>
                    <a:pt x="76394" y="125838"/>
                  </a:lnTo>
                  <a:lnTo>
                    <a:pt x="76191" y="125688"/>
                  </a:lnTo>
                  <a:lnTo>
                    <a:pt x="75014" y="123717"/>
                  </a:lnTo>
                  <a:lnTo>
                    <a:pt x="74084" y="122548"/>
                  </a:lnTo>
                  <a:lnTo>
                    <a:pt x="70739" y="118441"/>
                  </a:lnTo>
                  <a:close/>
                </a:path>
                <a:path w="1328420" h="2324100">
                  <a:moveTo>
                    <a:pt x="62520" y="119279"/>
                  </a:moveTo>
                  <a:lnTo>
                    <a:pt x="62623" y="120649"/>
                  </a:lnTo>
                  <a:lnTo>
                    <a:pt x="65301" y="125521"/>
                  </a:lnTo>
                  <a:lnTo>
                    <a:pt x="65199" y="125012"/>
                  </a:lnTo>
                  <a:lnTo>
                    <a:pt x="64374" y="122548"/>
                  </a:lnTo>
                  <a:lnTo>
                    <a:pt x="62520" y="119279"/>
                  </a:lnTo>
                  <a:close/>
                </a:path>
                <a:path w="1328420" h="2324100">
                  <a:moveTo>
                    <a:pt x="58165" y="101900"/>
                  </a:moveTo>
                  <a:lnTo>
                    <a:pt x="59803" y="107496"/>
                  </a:lnTo>
                  <a:lnTo>
                    <a:pt x="64070" y="114355"/>
                  </a:lnTo>
                  <a:lnTo>
                    <a:pt x="70447" y="125012"/>
                  </a:lnTo>
                  <a:lnTo>
                    <a:pt x="70412" y="124671"/>
                  </a:lnTo>
                  <a:lnTo>
                    <a:pt x="65953" y="114355"/>
                  </a:lnTo>
                  <a:lnTo>
                    <a:pt x="65667" y="114355"/>
                  </a:lnTo>
                  <a:lnTo>
                    <a:pt x="65474" y="113848"/>
                  </a:lnTo>
                  <a:lnTo>
                    <a:pt x="65349" y="113519"/>
                  </a:lnTo>
                  <a:lnTo>
                    <a:pt x="65251" y="113260"/>
                  </a:lnTo>
                  <a:lnTo>
                    <a:pt x="65194" y="113111"/>
                  </a:lnTo>
                  <a:lnTo>
                    <a:pt x="58608" y="102458"/>
                  </a:lnTo>
                  <a:lnTo>
                    <a:pt x="58165" y="101900"/>
                  </a:lnTo>
                  <a:close/>
                </a:path>
                <a:path w="1328420" h="2324100">
                  <a:moveTo>
                    <a:pt x="72042" y="114355"/>
                  </a:moveTo>
                  <a:lnTo>
                    <a:pt x="69424" y="114355"/>
                  </a:lnTo>
                  <a:lnTo>
                    <a:pt x="74191" y="122339"/>
                  </a:lnTo>
                  <a:lnTo>
                    <a:pt x="75037" y="123717"/>
                  </a:lnTo>
                  <a:lnTo>
                    <a:pt x="76092" y="125012"/>
                  </a:lnTo>
                  <a:lnTo>
                    <a:pt x="72042" y="114355"/>
                  </a:lnTo>
                  <a:close/>
                </a:path>
                <a:path w="1328420" h="2324100">
                  <a:moveTo>
                    <a:pt x="47151" y="93764"/>
                  </a:moveTo>
                  <a:lnTo>
                    <a:pt x="47635" y="95377"/>
                  </a:lnTo>
                  <a:lnTo>
                    <a:pt x="49898" y="101600"/>
                  </a:lnTo>
                  <a:lnTo>
                    <a:pt x="49167" y="101600"/>
                  </a:lnTo>
                  <a:lnTo>
                    <a:pt x="62948" y="124002"/>
                  </a:lnTo>
                  <a:lnTo>
                    <a:pt x="63028" y="123717"/>
                  </a:lnTo>
                  <a:lnTo>
                    <a:pt x="62623" y="120649"/>
                  </a:lnTo>
                  <a:lnTo>
                    <a:pt x="52318" y="101900"/>
                  </a:lnTo>
                  <a:lnTo>
                    <a:pt x="52085" y="101600"/>
                  </a:lnTo>
                  <a:lnTo>
                    <a:pt x="47151" y="93764"/>
                  </a:lnTo>
                  <a:close/>
                </a:path>
                <a:path w="1328420" h="2324100">
                  <a:moveTo>
                    <a:pt x="62500" y="116537"/>
                  </a:moveTo>
                  <a:lnTo>
                    <a:pt x="62628" y="117118"/>
                  </a:lnTo>
                  <a:lnTo>
                    <a:pt x="65142" y="122339"/>
                  </a:lnTo>
                  <a:lnTo>
                    <a:pt x="66190" y="124002"/>
                  </a:lnTo>
                  <a:lnTo>
                    <a:pt x="66167" y="123717"/>
                  </a:lnTo>
                  <a:lnTo>
                    <a:pt x="64102" y="119279"/>
                  </a:lnTo>
                  <a:lnTo>
                    <a:pt x="64019" y="119100"/>
                  </a:lnTo>
                  <a:lnTo>
                    <a:pt x="63909" y="118948"/>
                  </a:lnTo>
                  <a:lnTo>
                    <a:pt x="62500" y="116537"/>
                  </a:lnTo>
                  <a:close/>
                </a:path>
                <a:path w="1328420" h="2324100">
                  <a:moveTo>
                    <a:pt x="70252" y="119705"/>
                  </a:moveTo>
                  <a:lnTo>
                    <a:pt x="70632" y="120411"/>
                  </a:lnTo>
                  <a:lnTo>
                    <a:pt x="72858" y="123717"/>
                  </a:lnTo>
                  <a:lnTo>
                    <a:pt x="72446" y="122548"/>
                  </a:lnTo>
                  <a:lnTo>
                    <a:pt x="72359" y="122339"/>
                  </a:lnTo>
                  <a:lnTo>
                    <a:pt x="70252" y="119705"/>
                  </a:lnTo>
                  <a:close/>
                </a:path>
                <a:path w="1328420" h="2324100">
                  <a:moveTo>
                    <a:pt x="71695" y="120649"/>
                  </a:moveTo>
                  <a:lnTo>
                    <a:pt x="72359" y="122339"/>
                  </a:lnTo>
                  <a:lnTo>
                    <a:pt x="73462" y="123717"/>
                  </a:lnTo>
                  <a:lnTo>
                    <a:pt x="71695" y="120649"/>
                  </a:lnTo>
                  <a:close/>
                </a:path>
                <a:path w="1328420" h="2324100">
                  <a:moveTo>
                    <a:pt x="64981" y="106365"/>
                  </a:moveTo>
                  <a:lnTo>
                    <a:pt x="65476" y="107496"/>
                  </a:lnTo>
                  <a:lnTo>
                    <a:pt x="69040" y="114355"/>
                  </a:lnTo>
                  <a:lnTo>
                    <a:pt x="70739" y="118441"/>
                  </a:lnTo>
                  <a:lnTo>
                    <a:pt x="75037" y="123717"/>
                  </a:lnTo>
                  <a:lnTo>
                    <a:pt x="74316" y="122548"/>
                  </a:lnTo>
                  <a:lnTo>
                    <a:pt x="69424" y="114355"/>
                  </a:lnTo>
                  <a:lnTo>
                    <a:pt x="64981" y="106365"/>
                  </a:lnTo>
                  <a:close/>
                </a:path>
                <a:path w="1328420" h="2324100">
                  <a:moveTo>
                    <a:pt x="65839" y="111833"/>
                  </a:moveTo>
                  <a:lnTo>
                    <a:pt x="66108" y="112494"/>
                  </a:lnTo>
                  <a:lnTo>
                    <a:pt x="68023" y="116537"/>
                  </a:lnTo>
                  <a:lnTo>
                    <a:pt x="68823" y="117725"/>
                  </a:lnTo>
                  <a:lnTo>
                    <a:pt x="69241" y="118441"/>
                  </a:lnTo>
                  <a:lnTo>
                    <a:pt x="72359" y="122339"/>
                  </a:lnTo>
                  <a:lnTo>
                    <a:pt x="71657" y="120649"/>
                  </a:lnTo>
                  <a:lnTo>
                    <a:pt x="71558" y="120411"/>
                  </a:lnTo>
                  <a:lnTo>
                    <a:pt x="69662" y="117118"/>
                  </a:lnTo>
                  <a:lnTo>
                    <a:pt x="67410" y="114355"/>
                  </a:lnTo>
                  <a:lnTo>
                    <a:pt x="65839" y="111833"/>
                  </a:lnTo>
                  <a:close/>
                </a:path>
                <a:path w="1328420" h="2324100">
                  <a:moveTo>
                    <a:pt x="62209" y="116242"/>
                  </a:moveTo>
                  <a:lnTo>
                    <a:pt x="62237" y="117725"/>
                  </a:lnTo>
                  <a:lnTo>
                    <a:pt x="63484" y="119705"/>
                  </a:lnTo>
                  <a:lnTo>
                    <a:pt x="62864" y="117725"/>
                  </a:lnTo>
                  <a:lnTo>
                    <a:pt x="62785" y="117471"/>
                  </a:lnTo>
                  <a:lnTo>
                    <a:pt x="62674" y="117118"/>
                  </a:lnTo>
                  <a:lnTo>
                    <a:pt x="62350" y="116537"/>
                  </a:lnTo>
                  <a:lnTo>
                    <a:pt x="62209" y="116242"/>
                  </a:lnTo>
                  <a:close/>
                </a:path>
                <a:path w="1328420" h="2324100">
                  <a:moveTo>
                    <a:pt x="69949" y="117471"/>
                  </a:moveTo>
                  <a:lnTo>
                    <a:pt x="70011" y="117725"/>
                  </a:lnTo>
                  <a:lnTo>
                    <a:pt x="71151" y="119705"/>
                  </a:lnTo>
                  <a:lnTo>
                    <a:pt x="71087" y="119279"/>
                  </a:lnTo>
                  <a:lnTo>
                    <a:pt x="70739" y="118441"/>
                  </a:lnTo>
                  <a:lnTo>
                    <a:pt x="69949" y="117471"/>
                  </a:lnTo>
                  <a:close/>
                </a:path>
                <a:path w="1328420" h="2324100">
                  <a:moveTo>
                    <a:pt x="57472" y="110156"/>
                  </a:moveTo>
                  <a:lnTo>
                    <a:pt x="58131" y="111540"/>
                  </a:lnTo>
                  <a:lnTo>
                    <a:pt x="62332" y="118948"/>
                  </a:lnTo>
                  <a:lnTo>
                    <a:pt x="62237" y="117725"/>
                  </a:lnTo>
                  <a:lnTo>
                    <a:pt x="57472" y="110156"/>
                  </a:lnTo>
                  <a:close/>
                </a:path>
                <a:path w="1328420" h="2324100">
                  <a:moveTo>
                    <a:pt x="62102" y="114875"/>
                  </a:moveTo>
                  <a:lnTo>
                    <a:pt x="62071" y="115192"/>
                  </a:lnTo>
                  <a:lnTo>
                    <a:pt x="62279" y="115857"/>
                  </a:lnTo>
                  <a:lnTo>
                    <a:pt x="62327" y="116242"/>
                  </a:lnTo>
                  <a:lnTo>
                    <a:pt x="63612" y="118441"/>
                  </a:lnTo>
                  <a:lnTo>
                    <a:pt x="63379" y="117725"/>
                  </a:lnTo>
                  <a:lnTo>
                    <a:pt x="62201" y="115192"/>
                  </a:lnTo>
                  <a:lnTo>
                    <a:pt x="61861" y="114875"/>
                  </a:lnTo>
                  <a:lnTo>
                    <a:pt x="62102" y="114875"/>
                  </a:lnTo>
                  <a:close/>
                </a:path>
                <a:path w="1328420" h="2324100">
                  <a:moveTo>
                    <a:pt x="68414" y="117118"/>
                  </a:moveTo>
                  <a:lnTo>
                    <a:pt x="68465" y="117471"/>
                  </a:lnTo>
                  <a:lnTo>
                    <a:pt x="69241" y="118441"/>
                  </a:lnTo>
                  <a:lnTo>
                    <a:pt x="68823" y="117725"/>
                  </a:lnTo>
                  <a:lnTo>
                    <a:pt x="68414" y="117118"/>
                  </a:lnTo>
                  <a:close/>
                </a:path>
                <a:path w="1328420" h="2324100">
                  <a:moveTo>
                    <a:pt x="62333" y="101600"/>
                  </a:moveTo>
                  <a:lnTo>
                    <a:pt x="60956" y="101600"/>
                  </a:lnTo>
                  <a:lnTo>
                    <a:pt x="68070" y="114355"/>
                  </a:lnTo>
                  <a:lnTo>
                    <a:pt x="69662" y="117118"/>
                  </a:lnTo>
                  <a:lnTo>
                    <a:pt x="70739" y="118441"/>
                  </a:lnTo>
                  <a:lnTo>
                    <a:pt x="69040" y="114355"/>
                  </a:lnTo>
                  <a:lnTo>
                    <a:pt x="63508" y="103714"/>
                  </a:lnTo>
                  <a:lnTo>
                    <a:pt x="62333" y="101600"/>
                  </a:lnTo>
                  <a:close/>
                </a:path>
                <a:path w="1328420" h="2324100">
                  <a:moveTo>
                    <a:pt x="62348" y="116076"/>
                  </a:moveTo>
                  <a:lnTo>
                    <a:pt x="62209" y="116242"/>
                  </a:lnTo>
                  <a:lnTo>
                    <a:pt x="62628" y="117118"/>
                  </a:lnTo>
                  <a:lnTo>
                    <a:pt x="62492" y="116537"/>
                  </a:lnTo>
                  <a:lnTo>
                    <a:pt x="62400" y="116242"/>
                  </a:lnTo>
                  <a:lnTo>
                    <a:pt x="62230" y="116076"/>
                  </a:lnTo>
                  <a:close/>
                </a:path>
                <a:path w="1328420" h="2324100">
                  <a:moveTo>
                    <a:pt x="66553" y="114355"/>
                  </a:moveTo>
                  <a:lnTo>
                    <a:pt x="65972" y="114355"/>
                  </a:lnTo>
                  <a:lnTo>
                    <a:pt x="68183" y="117118"/>
                  </a:lnTo>
                  <a:lnTo>
                    <a:pt x="68023" y="116537"/>
                  </a:lnTo>
                  <a:lnTo>
                    <a:pt x="66553" y="114355"/>
                  </a:lnTo>
                  <a:close/>
                </a:path>
                <a:path w="1328420" h="2324100">
                  <a:moveTo>
                    <a:pt x="61435" y="102458"/>
                  </a:moveTo>
                  <a:lnTo>
                    <a:pt x="61952" y="103714"/>
                  </a:lnTo>
                  <a:lnTo>
                    <a:pt x="65657" y="111540"/>
                  </a:lnTo>
                  <a:lnTo>
                    <a:pt x="67410" y="114355"/>
                  </a:lnTo>
                  <a:lnTo>
                    <a:pt x="69662" y="117118"/>
                  </a:lnTo>
                  <a:lnTo>
                    <a:pt x="67458" y="113260"/>
                  </a:lnTo>
                  <a:lnTo>
                    <a:pt x="61435" y="102458"/>
                  </a:lnTo>
                  <a:close/>
                </a:path>
                <a:path w="1328420" h="2324100">
                  <a:moveTo>
                    <a:pt x="62071" y="115192"/>
                  </a:moveTo>
                  <a:lnTo>
                    <a:pt x="62102" y="115857"/>
                  </a:lnTo>
                  <a:lnTo>
                    <a:pt x="62230" y="116076"/>
                  </a:lnTo>
                  <a:lnTo>
                    <a:pt x="62279" y="115857"/>
                  </a:lnTo>
                  <a:lnTo>
                    <a:pt x="62071" y="115192"/>
                  </a:lnTo>
                  <a:close/>
                </a:path>
                <a:path w="1328420" h="2324100">
                  <a:moveTo>
                    <a:pt x="63153" y="107496"/>
                  </a:moveTo>
                  <a:lnTo>
                    <a:pt x="63364" y="108136"/>
                  </a:lnTo>
                  <a:lnTo>
                    <a:pt x="64112" y="110156"/>
                  </a:lnTo>
                  <a:lnTo>
                    <a:pt x="64657" y="111540"/>
                  </a:lnTo>
                  <a:lnTo>
                    <a:pt x="67712" y="116076"/>
                  </a:lnTo>
                  <a:lnTo>
                    <a:pt x="67701" y="115857"/>
                  </a:lnTo>
                  <a:lnTo>
                    <a:pt x="65657" y="111540"/>
                  </a:lnTo>
                  <a:lnTo>
                    <a:pt x="63153" y="107496"/>
                  </a:lnTo>
                  <a:close/>
                </a:path>
                <a:path w="1328420" h="2324100">
                  <a:moveTo>
                    <a:pt x="61160" y="113848"/>
                  </a:moveTo>
                  <a:lnTo>
                    <a:pt x="61304" y="114355"/>
                  </a:lnTo>
                  <a:lnTo>
                    <a:pt x="61528" y="114875"/>
                  </a:lnTo>
                  <a:lnTo>
                    <a:pt x="62102" y="115857"/>
                  </a:lnTo>
                  <a:lnTo>
                    <a:pt x="62021" y="115192"/>
                  </a:lnTo>
                  <a:lnTo>
                    <a:pt x="61960" y="114875"/>
                  </a:lnTo>
                  <a:lnTo>
                    <a:pt x="61490" y="114355"/>
                  </a:lnTo>
                  <a:lnTo>
                    <a:pt x="61160" y="113848"/>
                  </a:lnTo>
                  <a:close/>
                </a:path>
                <a:path w="1328420" h="2324100">
                  <a:moveTo>
                    <a:pt x="41546" y="77225"/>
                  </a:moveTo>
                  <a:lnTo>
                    <a:pt x="41665" y="80055"/>
                  </a:lnTo>
                  <a:lnTo>
                    <a:pt x="41703" y="80956"/>
                  </a:lnTo>
                  <a:lnTo>
                    <a:pt x="57215" y="107496"/>
                  </a:lnTo>
                  <a:lnTo>
                    <a:pt x="57471" y="108136"/>
                  </a:lnTo>
                  <a:lnTo>
                    <a:pt x="61490" y="114355"/>
                  </a:lnTo>
                  <a:lnTo>
                    <a:pt x="62087" y="115192"/>
                  </a:lnTo>
                  <a:lnTo>
                    <a:pt x="61841" y="114355"/>
                  </a:lnTo>
                  <a:lnTo>
                    <a:pt x="61725" y="113848"/>
                  </a:lnTo>
                  <a:lnTo>
                    <a:pt x="61599" y="113260"/>
                  </a:lnTo>
                  <a:lnTo>
                    <a:pt x="59803" y="107496"/>
                  </a:lnTo>
                  <a:lnTo>
                    <a:pt x="56133" y="101600"/>
                  </a:lnTo>
                  <a:lnTo>
                    <a:pt x="55765" y="101600"/>
                  </a:lnTo>
                  <a:lnTo>
                    <a:pt x="55134" y="99993"/>
                  </a:lnTo>
                  <a:lnTo>
                    <a:pt x="48349" y="89091"/>
                  </a:lnTo>
                  <a:lnTo>
                    <a:pt x="48245" y="88924"/>
                  </a:lnTo>
                  <a:lnTo>
                    <a:pt x="47110" y="88924"/>
                  </a:lnTo>
                  <a:lnTo>
                    <a:pt x="46201" y="85475"/>
                  </a:lnTo>
                  <a:lnTo>
                    <a:pt x="46092" y="85061"/>
                  </a:lnTo>
                  <a:lnTo>
                    <a:pt x="45990" y="84674"/>
                  </a:lnTo>
                  <a:lnTo>
                    <a:pt x="45194" y="83275"/>
                  </a:lnTo>
                  <a:lnTo>
                    <a:pt x="43452" y="80055"/>
                  </a:lnTo>
                  <a:lnTo>
                    <a:pt x="41546" y="77225"/>
                  </a:lnTo>
                  <a:close/>
                </a:path>
                <a:path w="1328420" h="2324100">
                  <a:moveTo>
                    <a:pt x="61782" y="113848"/>
                  </a:moveTo>
                  <a:lnTo>
                    <a:pt x="61812" y="114355"/>
                  </a:lnTo>
                  <a:lnTo>
                    <a:pt x="62054" y="114875"/>
                  </a:lnTo>
                  <a:lnTo>
                    <a:pt x="61940" y="114355"/>
                  </a:lnTo>
                  <a:lnTo>
                    <a:pt x="61725" y="113848"/>
                  </a:lnTo>
                  <a:close/>
                </a:path>
                <a:path w="1328420" h="2324100">
                  <a:moveTo>
                    <a:pt x="59859" y="111833"/>
                  </a:moveTo>
                  <a:lnTo>
                    <a:pt x="60136" y="112494"/>
                  </a:lnTo>
                  <a:lnTo>
                    <a:pt x="61224" y="114355"/>
                  </a:lnTo>
                  <a:lnTo>
                    <a:pt x="61062" y="113848"/>
                  </a:lnTo>
                  <a:lnTo>
                    <a:pt x="60904" y="113519"/>
                  </a:lnTo>
                  <a:lnTo>
                    <a:pt x="60780" y="113260"/>
                  </a:lnTo>
                  <a:lnTo>
                    <a:pt x="59859" y="111833"/>
                  </a:lnTo>
                  <a:close/>
                </a:path>
                <a:path w="1328420" h="2324100">
                  <a:moveTo>
                    <a:pt x="64848" y="111833"/>
                  </a:moveTo>
                  <a:lnTo>
                    <a:pt x="64970" y="112494"/>
                  </a:lnTo>
                  <a:lnTo>
                    <a:pt x="65203" y="113111"/>
                  </a:lnTo>
                  <a:lnTo>
                    <a:pt x="65659" y="113848"/>
                  </a:lnTo>
                  <a:lnTo>
                    <a:pt x="65592" y="113519"/>
                  </a:lnTo>
                  <a:lnTo>
                    <a:pt x="64848" y="111833"/>
                  </a:lnTo>
                  <a:close/>
                </a:path>
                <a:path w="1328420" h="2324100">
                  <a:moveTo>
                    <a:pt x="59503" y="101600"/>
                  </a:moveTo>
                  <a:lnTo>
                    <a:pt x="58077" y="101600"/>
                  </a:lnTo>
                  <a:lnTo>
                    <a:pt x="58262" y="101900"/>
                  </a:lnTo>
                  <a:lnTo>
                    <a:pt x="58541" y="102458"/>
                  </a:lnTo>
                  <a:lnTo>
                    <a:pt x="64657" y="111540"/>
                  </a:lnTo>
                  <a:lnTo>
                    <a:pt x="64112" y="110156"/>
                  </a:lnTo>
                  <a:lnTo>
                    <a:pt x="62450" y="106365"/>
                  </a:lnTo>
                  <a:lnTo>
                    <a:pt x="59503" y="101600"/>
                  </a:lnTo>
                  <a:close/>
                </a:path>
                <a:path w="1328420" h="2324100">
                  <a:moveTo>
                    <a:pt x="60951" y="101600"/>
                  </a:moveTo>
                  <a:lnTo>
                    <a:pt x="60945" y="101900"/>
                  </a:lnTo>
                  <a:lnTo>
                    <a:pt x="62688" y="106365"/>
                  </a:lnTo>
                  <a:lnTo>
                    <a:pt x="63153" y="107496"/>
                  </a:lnTo>
                  <a:lnTo>
                    <a:pt x="65657" y="111540"/>
                  </a:lnTo>
                  <a:lnTo>
                    <a:pt x="60951" y="101600"/>
                  </a:lnTo>
                  <a:close/>
                </a:path>
                <a:path w="1328420" h="2324100">
                  <a:moveTo>
                    <a:pt x="62453" y="106365"/>
                  </a:moveTo>
                  <a:lnTo>
                    <a:pt x="64112" y="110156"/>
                  </a:lnTo>
                  <a:lnTo>
                    <a:pt x="63127" y="107496"/>
                  </a:lnTo>
                  <a:lnTo>
                    <a:pt x="62453" y="106365"/>
                  </a:lnTo>
                  <a:close/>
                </a:path>
                <a:path w="1328420" h="2324100">
                  <a:moveTo>
                    <a:pt x="60828" y="101600"/>
                  </a:moveTo>
                  <a:lnTo>
                    <a:pt x="60360" y="101600"/>
                  </a:lnTo>
                  <a:lnTo>
                    <a:pt x="62453" y="106365"/>
                  </a:lnTo>
                  <a:lnTo>
                    <a:pt x="63153" y="107496"/>
                  </a:lnTo>
                  <a:lnTo>
                    <a:pt x="62688" y="106365"/>
                  </a:lnTo>
                  <a:lnTo>
                    <a:pt x="60945" y="101900"/>
                  </a:lnTo>
                  <a:lnTo>
                    <a:pt x="60828" y="101600"/>
                  </a:lnTo>
                  <a:close/>
                </a:path>
                <a:path w="1328420" h="2324100">
                  <a:moveTo>
                    <a:pt x="45614" y="89471"/>
                  </a:moveTo>
                  <a:lnTo>
                    <a:pt x="45704" y="89865"/>
                  </a:lnTo>
                  <a:lnTo>
                    <a:pt x="52153" y="101600"/>
                  </a:lnTo>
                  <a:lnTo>
                    <a:pt x="52274" y="101900"/>
                  </a:lnTo>
                  <a:lnTo>
                    <a:pt x="55085" y="106365"/>
                  </a:lnTo>
                  <a:lnTo>
                    <a:pt x="53692" y="103714"/>
                  </a:lnTo>
                  <a:lnTo>
                    <a:pt x="45614" y="89471"/>
                  </a:lnTo>
                  <a:close/>
                </a:path>
                <a:path w="1328420" h="2324100">
                  <a:moveTo>
                    <a:pt x="54760" y="90489"/>
                  </a:moveTo>
                  <a:lnTo>
                    <a:pt x="55279" y="93110"/>
                  </a:lnTo>
                  <a:lnTo>
                    <a:pt x="55332" y="93377"/>
                  </a:lnTo>
                  <a:lnTo>
                    <a:pt x="55409" y="93764"/>
                  </a:lnTo>
                  <a:lnTo>
                    <a:pt x="55651" y="95377"/>
                  </a:lnTo>
                  <a:lnTo>
                    <a:pt x="62453" y="106365"/>
                  </a:lnTo>
                  <a:lnTo>
                    <a:pt x="60360" y="101600"/>
                  </a:lnTo>
                  <a:lnTo>
                    <a:pt x="60828" y="101600"/>
                  </a:lnTo>
                  <a:lnTo>
                    <a:pt x="60529" y="100835"/>
                  </a:lnTo>
                  <a:lnTo>
                    <a:pt x="54760" y="90489"/>
                  </a:lnTo>
                  <a:close/>
                </a:path>
                <a:path w="1328420" h="2324100">
                  <a:moveTo>
                    <a:pt x="42575" y="89865"/>
                  </a:moveTo>
                  <a:lnTo>
                    <a:pt x="42785" y="90489"/>
                  </a:lnTo>
                  <a:lnTo>
                    <a:pt x="47574" y="101600"/>
                  </a:lnTo>
                  <a:lnTo>
                    <a:pt x="49167" y="101600"/>
                  </a:lnTo>
                  <a:lnTo>
                    <a:pt x="42575" y="89865"/>
                  </a:lnTo>
                  <a:close/>
                </a:path>
                <a:path w="1328420" h="2324100">
                  <a:moveTo>
                    <a:pt x="55375" y="100380"/>
                  </a:moveTo>
                  <a:lnTo>
                    <a:pt x="55765" y="101600"/>
                  </a:lnTo>
                  <a:lnTo>
                    <a:pt x="56133" y="101600"/>
                  </a:lnTo>
                  <a:lnTo>
                    <a:pt x="55375" y="100380"/>
                  </a:lnTo>
                  <a:close/>
                </a:path>
                <a:path w="1328420" h="2324100">
                  <a:moveTo>
                    <a:pt x="56546" y="99496"/>
                  </a:moveTo>
                  <a:lnTo>
                    <a:pt x="56963" y="101600"/>
                  </a:lnTo>
                  <a:lnTo>
                    <a:pt x="57962" y="101600"/>
                  </a:lnTo>
                  <a:lnTo>
                    <a:pt x="56546" y="99496"/>
                  </a:lnTo>
                  <a:close/>
                </a:path>
                <a:path w="1328420" h="2324100">
                  <a:moveTo>
                    <a:pt x="52685" y="93764"/>
                  </a:moveTo>
                  <a:lnTo>
                    <a:pt x="55134" y="99993"/>
                  </a:lnTo>
                  <a:lnTo>
                    <a:pt x="55091" y="99496"/>
                  </a:lnTo>
                  <a:lnTo>
                    <a:pt x="53831" y="95563"/>
                  </a:lnTo>
                  <a:lnTo>
                    <a:pt x="53771" y="95377"/>
                  </a:lnTo>
                  <a:lnTo>
                    <a:pt x="52685" y="93764"/>
                  </a:lnTo>
                  <a:close/>
                </a:path>
                <a:path w="1328420" h="2324100">
                  <a:moveTo>
                    <a:pt x="51994" y="89471"/>
                  </a:moveTo>
                  <a:lnTo>
                    <a:pt x="52005" y="89865"/>
                  </a:lnTo>
                  <a:lnTo>
                    <a:pt x="53771" y="95377"/>
                  </a:lnTo>
                  <a:lnTo>
                    <a:pt x="56546" y="99496"/>
                  </a:lnTo>
                  <a:lnTo>
                    <a:pt x="55766" y="95563"/>
                  </a:lnTo>
                  <a:lnTo>
                    <a:pt x="55729" y="95377"/>
                  </a:lnTo>
                  <a:lnTo>
                    <a:pt x="54652" y="93764"/>
                  </a:lnTo>
                  <a:lnTo>
                    <a:pt x="51994" y="89471"/>
                  </a:lnTo>
                  <a:close/>
                </a:path>
                <a:path w="1328420" h="2324100">
                  <a:moveTo>
                    <a:pt x="49520" y="85475"/>
                  </a:moveTo>
                  <a:lnTo>
                    <a:pt x="50690" y="88690"/>
                  </a:lnTo>
                  <a:lnTo>
                    <a:pt x="52428" y="93110"/>
                  </a:lnTo>
                  <a:lnTo>
                    <a:pt x="52424" y="93377"/>
                  </a:lnTo>
                  <a:lnTo>
                    <a:pt x="53771" y="95377"/>
                  </a:lnTo>
                  <a:lnTo>
                    <a:pt x="52005" y="89865"/>
                  </a:lnTo>
                  <a:lnTo>
                    <a:pt x="51879" y="89471"/>
                  </a:lnTo>
                  <a:lnTo>
                    <a:pt x="51757" y="89091"/>
                  </a:lnTo>
                  <a:lnTo>
                    <a:pt x="49520" y="85475"/>
                  </a:lnTo>
                  <a:close/>
                </a:path>
                <a:path w="1328420" h="2324100">
                  <a:moveTo>
                    <a:pt x="41378" y="66495"/>
                  </a:moveTo>
                  <a:lnTo>
                    <a:pt x="41582" y="67277"/>
                  </a:lnTo>
                  <a:lnTo>
                    <a:pt x="43471" y="72565"/>
                  </a:lnTo>
                  <a:lnTo>
                    <a:pt x="45780" y="76200"/>
                  </a:lnTo>
                  <a:lnTo>
                    <a:pt x="48510" y="83145"/>
                  </a:lnTo>
                  <a:lnTo>
                    <a:pt x="48539" y="83275"/>
                  </a:lnTo>
                  <a:lnTo>
                    <a:pt x="51710" y="88924"/>
                  </a:lnTo>
                  <a:lnTo>
                    <a:pt x="51994" y="89471"/>
                  </a:lnTo>
                  <a:lnTo>
                    <a:pt x="55651" y="95377"/>
                  </a:lnTo>
                  <a:lnTo>
                    <a:pt x="55409" y="93764"/>
                  </a:lnTo>
                  <a:lnTo>
                    <a:pt x="54760" y="90489"/>
                  </a:lnTo>
                  <a:lnTo>
                    <a:pt x="41378" y="66495"/>
                  </a:lnTo>
                  <a:close/>
                </a:path>
                <a:path w="1328420" h="2324100">
                  <a:moveTo>
                    <a:pt x="43944" y="76468"/>
                  </a:moveTo>
                  <a:lnTo>
                    <a:pt x="44026" y="77225"/>
                  </a:lnTo>
                  <a:lnTo>
                    <a:pt x="45289" y="82015"/>
                  </a:lnTo>
                  <a:lnTo>
                    <a:pt x="45356" y="82269"/>
                  </a:lnTo>
                  <a:lnTo>
                    <a:pt x="45470" y="82705"/>
                  </a:lnTo>
                  <a:lnTo>
                    <a:pt x="45533" y="83145"/>
                  </a:lnTo>
                  <a:lnTo>
                    <a:pt x="52424" y="93377"/>
                  </a:lnTo>
                  <a:lnTo>
                    <a:pt x="52428" y="93110"/>
                  </a:lnTo>
                  <a:lnTo>
                    <a:pt x="50848" y="89091"/>
                  </a:lnTo>
                  <a:lnTo>
                    <a:pt x="50783" y="88924"/>
                  </a:lnTo>
                  <a:lnTo>
                    <a:pt x="49981" y="88924"/>
                  </a:lnTo>
                  <a:lnTo>
                    <a:pt x="46718" y="80956"/>
                  </a:lnTo>
                  <a:lnTo>
                    <a:pt x="43944" y="76468"/>
                  </a:lnTo>
                  <a:close/>
                </a:path>
                <a:path w="1328420" h="2324100">
                  <a:moveTo>
                    <a:pt x="41811" y="83531"/>
                  </a:moveTo>
                  <a:lnTo>
                    <a:pt x="41933" y="85475"/>
                  </a:lnTo>
                  <a:lnTo>
                    <a:pt x="46740" y="93110"/>
                  </a:lnTo>
                  <a:lnTo>
                    <a:pt x="45858" y="90489"/>
                  </a:lnTo>
                  <a:lnTo>
                    <a:pt x="45487" y="89471"/>
                  </a:lnTo>
                  <a:lnTo>
                    <a:pt x="45279" y="89091"/>
                  </a:lnTo>
                  <a:lnTo>
                    <a:pt x="45187" y="88924"/>
                  </a:lnTo>
                  <a:lnTo>
                    <a:pt x="44551" y="88924"/>
                  </a:lnTo>
                  <a:lnTo>
                    <a:pt x="41811" y="83531"/>
                  </a:lnTo>
                  <a:close/>
                </a:path>
                <a:path w="1328420" h="2324100">
                  <a:moveTo>
                    <a:pt x="54449" y="88924"/>
                  </a:moveTo>
                  <a:lnTo>
                    <a:pt x="53887" y="88924"/>
                  </a:lnTo>
                  <a:lnTo>
                    <a:pt x="54760" y="90489"/>
                  </a:lnTo>
                  <a:lnTo>
                    <a:pt x="54636" y="89865"/>
                  </a:lnTo>
                  <a:lnTo>
                    <a:pt x="54558" y="89471"/>
                  </a:lnTo>
                  <a:lnTo>
                    <a:pt x="54449" y="88924"/>
                  </a:lnTo>
                  <a:close/>
                </a:path>
                <a:path w="1328420" h="2324100">
                  <a:moveTo>
                    <a:pt x="41769" y="82705"/>
                  </a:moveTo>
                  <a:lnTo>
                    <a:pt x="41681" y="83275"/>
                  </a:lnTo>
                  <a:lnTo>
                    <a:pt x="44432" y="88690"/>
                  </a:lnTo>
                  <a:lnTo>
                    <a:pt x="44551" y="88924"/>
                  </a:lnTo>
                  <a:lnTo>
                    <a:pt x="45187" y="88924"/>
                  </a:lnTo>
                  <a:lnTo>
                    <a:pt x="41769" y="82705"/>
                  </a:lnTo>
                  <a:close/>
                </a:path>
                <a:path w="1328420" h="2324100">
                  <a:moveTo>
                    <a:pt x="41703" y="80956"/>
                  </a:moveTo>
                  <a:lnTo>
                    <a:pt x="41776" y="82705"/>
                  </a:lnTo>
                  <a:lnTo>
                    <a:pt x="45304" y="88924"/>
                  </a:lnTo>
                  <a:lnTo>
                    <a:pt x="46361" y="88924"/>
                  </a:lnTo>
                  <a:lnTo>
                    <a:pt x="41703" y="80956"/>
                  </a:lnTo>
                  <a:close/>
                </a:path>
                <a:path w="1328420" h="2324100">
                  <a:moveTo>
                    <a:pt x="46159" y="85061"/>
                  </a:moveTo>
                  <a:lnTo>
                    <a:pt x="46201" y="85475"/>
                  </a:lnTo>
                  <a:lnTo>
                    <a:pt x="46936" y="88261"/>
                  </a:lnTo>
                  <a:lnTo>
                    <a:pt x="47048" y="88690"/>
                  </a:lnTo>
                  <a:lnTo>
                    <a:pt x="47110" y="88924"/>
                  </a:lnTo>
                  <a:lnTo>
                    <a:pt x="48243" y="88924"/>
                  </a:lnTo>
                  <a:lnTo>
                    <a:pt x="46159" y="85061"/>
                  </a:lnTo>
                  <a:close/>
                </a:path>
                <a:path w="1328420" h="2324100">
                  <a:moveTo>
                    <a:pt x="39914" y="82269"/>
                  </a:moveTo>
                  <a:lnTo>
                    <a:pt x="40024" y="82705"/>
                  </a:lnTo>
                  <a:lnTo>
                    <a:pt x="41825" y="88261"/>
                  </a:lnTo>
                  <a:lnTo>
                    <a:pt x="42028" y="88690"/>
                  </a:lnTo>
                  <a:lnTo>
                    <a:pt x="42062" y="88261"/>
                  </a:lnTo>
                  <a:lnTo>
                    <a:pt x="41933" y="85475"/>
                  </a:lnTo>
                  <a:lnTo>
                    <a:pt x="39914" y="82269"/>
                  </a:lnTo>
                  <a:close/>
                </a:path>
                <a:path w="1328420" h="2324100">
                  <a:moveTo>
                    <a:pt x="48682" y="83531"/>
                  </a:moveTo>
                  <a:lnTo>
                    <a:pt x="49112" y="84674"/>
                  </a:lnTo>
                  <a:lnTo>
                    <a:pt x="49120" y="84829"/>
                  </a:lnTo>
                  <a:lnTo>
                    <a:pt x="51245" y="88261"/>
                  </a:lnTo>
                  <a:lnTo>
                    <a:pt x="49774" y="85475"/>
                  </a:lnTo>
                  <a:lnTo>
                    <a:pt x="48682" y="83531"/>
                  </a:lnTo>
                  <a:close/>
                </a:path>
                <a:path w="1328420" h="2324100">
                  <a:moveTo>
                    <a:pt x="44059" y="80956"/>
                  </a:moveTo>
                  <a:lnTo>
                    <a:pt x="44512" y="82015"/>
                  </a:lnTo>
                  <a:lnTo>
                    <a:pt x="45950" y="84674"/>
                  </a:lnTo>
                  <a:lnTo>
                    <a:pt x="45688" y="83531"/>
                  </a:lnTo>
                  <a:lnTo>
                    <a:pt x="45587" y="83145"/>
                  </a:lnTo>
                  <a:lnTo>
                    <a:pt x="45237" y="82705"/>
                  </a:lnTo>
                  <a:lnTo>
                    <a:pt x="44059" y="80956"/>
                  </a:lnTo>
                  <a:close/>
                </a:path>
                <a:path w="1328420" h="2324100">
                  <a:moveTo>
                    <a:pt x="45318" y="77537"/>
                  </a:moveTo>
                  <a:lnTo>
                    <a:pt x="46722" y="80956"/>
                  </a:lnTo>
                  <a:lnTo>
                    <a:pt x="49024" y="84674"/>
                  </a:lnTo>
                  <a:lnTo>
                    <a:pt x="48662" y="83531"/>
                  </a:lnTo>
                  <a:lnTo>
                    <a:pt x="48562" y="83275"/>
                  </a:lnTo>
                  <a:lnTo>
                    <a:pt x="48466" y="83145"/>
                  </a:lnTo>
                  <a:lnTo>
                    <a:pt x="45318" y="77537"/>
                  </a:lnTo>
                  <a:close/>
                </a:path>
                <a:path w="1328420" h="2324100">
                  <a:moveTo>
                    <a:pt x="38846" y="77537"/>
                  </a:moveTo>
                  <a:lnTo>
                    <a:pt x="40045" y="80055"/>
                  </a:lnTo>
                  <a:lnTo>
                    <a:pt x="41615" y="83145"/>
                  </a:lnTo>
                  <a:lnTo>
                    <a:pt x="41681" y="83275"/>
                  </a:lnTo>
                  <a:lnTo>
                    <a:pt x="41776" y="82705"/>
                  </a:lnTo>
                  <a:lnTo>
                    <a:pt x="38846" y="77537"/>
                  </a:lnTo>
                  <a:close/>
                </a:path>
                <a:path w="1328420" h="2324100">
                  <a:moveTo>
                    <a:pt x="34536" y="67850"/>
                  </a:moveTo>
                  <a:lnTo>
                    <a:pt x="34614" y="68614"/>
                  </a:lnTo>
                  <a:lnTo>
                    <a:pt x="35998" y="75713"/>
                  </a:lnTo>
                  <a:lnTo>
                    <a:pt x="36093" y="76200"/>
                  </a:lnTo>
                  <a:lnTo>
                    <a:pt x="39754" y="82015"/>
                  </a:lnTo>
                  <a:lnTo>
                    <a:pt x="39445" y="80956"/>
                  </a:lnTo>
                  <a:lnTo>
                    <a:pt x="36059" y="70815"/>
                  </a:lnTo>
                  <a:lnTo>
                    <a:pt x="35999" y="70634"/>
                  </a:lnTo>
                  <a:lnTo>
                    <a:pt x="34536" y="67850"/>
                  </a:lnTo>
                  <a:close/>
                </a:path>
                <a:path w="1328420" h="2324100">
                  <a:moveTo>
                    <a:pt x="35405" y="68614"/>
                  </a:moveTo>
                  <a:lnTo>
                    <a:pt x="35456" y="69010"/>
                  </a:lnTo>
                  <a:lnTo>
                    <a:pt x="35999" y="70634"/>
                  </a:lnTo>
                  <a:lnTo>
                    <a:pt x="38923" y="76200"/>
                  </a:lnTo>
                  <a:lnTo>
                    <a:pt x="41703" y="80956"/>
                  </a:lnTo>
                  <a:lnTo>
                    <a:pt x="41665" y="80055"/>
                  </a:lnTo>
                  <a:lnTo>
                    <a:pt x="41546" y="77225"/>
                  </a:lnTo>
                  <a:lnTo>
                    <a:pt x="40855" y="76200"/>
                  </a:lnTo>
                  <a:lnTo>
                    <a:pt x="39708" y="76200"/>
                  </a:lnTo>
                  <a:lnTo>
                    <a:pt x="35405" y="68614"/>
                  </a:lnTo>
                  <a:close/>
                </a:path>
                <a:path w="1328420" h="2324100">
                  <a:moveTo>
                    <a:pt x="40721" y="69349"/>
                  </a:moveTo>
                  <a:lnTo>
                    <a:pt x="40951" y="70634"/>
                  </a:lnTo>
                  <a:lnTo>
                    <a:pt x="40984" y="70815"/>
                  </a:lnTo>
                  <a:lnTo>
                    <a:pt x="41093" y="71864"/>
                  </a:lnTo>
                  <a:lnTo>
                    <a:pt x="46722" y="80956"/>
                  </a:lnTo>
                  <a:lnTo>
                    <a:pt x="45318" y="77537"/>
                  </a:lnTo>
                  <a:lnTo>
                    <a:pt x="40721" y="69349"/>
                  </a:lnTo>
                  <a:close/>
                </a:path>
                <a:path w="1328420" h="2324100">
                  <a:moveTo>
                    <a:pt x="41514" y="76468"/>
                  </a:moveTo>
                  <a:lnTo>
                    <a:pt x="41546" y="77225"/>
                  </a:lnTo>
                  <a:lnTo>
                    <a:pt x="43452" y="80055"/>
                  </a:lnTo>
                  <a:lnTo>
                    <a:pt x="41514" y="76468"/>
                  </a:lnTo>
                  <a:close/>
                </a:path>
                <a:path w="1328420" h="2324100">
                  <a:moveTo>
                    <a:pt x="40476" y="67850"/>
                  </a:moveTo>
                  <a:lnTo>
                    <a:pt x="40590" y="68614"/>
                  </a:lnTo>
                  <a:lnTo>
                    <a:pt x="40661" y="69010"/>
                  </a:lnTo>
                  <a:lnTo>
                    <a:pt x="40721" y="69349"/>
                  </a:lnTo>
                  <a:lnTo>
                    <a:pt x="45143" y="77225"/>
                  </a:lnTo>
                  <a:lnTo>
                    <a:pt x="43471" y="72565"/>
                  </a:lnTo>
                  <a:lnTo>
                    <a:pt x="40476" y="67850"/>
                  </a:lnTo>
                  <a:close/>
                </a:path>
                <a:path w="1328420" h="2324100">
                  <a:moveTo>
                    <a:pt x="40536" y="75012"/>
                  </a:moveTo>
                  <a:lnTo>
                    <a:pt x="40855" y="76200"/>
                  </a:lnTo>
                  <a:lnTo>
                    <a:pt x="41380" y="76200"/>
                  </a:lnTo>
                  <a:lnTo>
                    <a:pt x="41106" y="75713"/>
                  </a:lnTo>
                  <a:lnTo>
                    <a:pt x="40536" y="75012"/>
                  </a:lnTo>
                  <a:close/>
                </a:path>
                <a:path w="1328420" h="2324100">
                  <a:moveTo>
                    <a:pt x="38609" y="67850"/>
                  </a:moveTo>
                  <a:lnTo>
                    <a:pt x="40345" y="74303"/>
                  </a:lnTo>
                  <a:lnTo>
                    <a:pt x="41106" y="75713"/>
                  </a:lnTo>
                  <a:lnTo>
                    <a:pt x="41503" y="76200"/>
                  </a:lnTo>
                  <a:lnTo>
                    <a:pt x="41948" y="76200"/>
                  </a:lnTo>
                  <a:lnTo>
                    <a:pt x="41232" y="72565"/>
                  </a:lnTo>
                  <a:lnTo>
                    <a:pt x="41151" y="72156"/>
                  </a:lnTo>
                  <a:lnTo>
                    <a:pt x="41093" y="71864"/>
                  </a:lnTo>
                  <a:lnTo>
                    <a:pt x="38609" y="67850"/>
                  </a:lnTo>
                  <a:close/>
                </a:path>
                <a:path w="1328420" h="2324100">
                  <a:moveTo>
                    <a:pt x="41274" y="72156"/>
                  </a:moveTo>
                  <a:lnTo>
                    <a:pt x="41297" y="72565"/>
                  </a:lnTo>
                  <a:lnTo>
                    <a:pt x="41608" y="74303"/>
                  </a:lnTo>
                  <a:lnTo>
                    <a:pt x="41735" y="75012"/>
                  </a:lnTo>
                  <a:lnTo>
                    <a:pt x="41860" y="75713"/>
                  </a:lnTo>
                  <a:lnTo>
                    <a:pt x="41948" y="76200"/>
                  </a:lnTo>
                  <a:lnTo>
                    <a:pt x="43778" y="76200"/>
                  </a:lnTo>
                  <a:lnTo>
                    <a:pt x="41274" y="72156"/>
                  </a:lnTo>
                  <a:close/>
                </a:path>
                <a:path w="1328420" h="2324100">
                  <a:moveTo>
                    <a:pt x="37117" y="70815"/>
                  </a:moveTo>
                  <a:lnTo>
                    <a:pt x="39546" y="75012"/>
                  </a:lnTo>
                  <a:lnTo>
                    <a:pt x="39284" y="74303"/>
                  </a:lnTo>
                  <a:lnTo>
                    <a:pt x="38209" y="72156"/>
                  </a:lnTo>
                  <a:lnTo>
                    <a:pt x="37117" y="70815"/>
                  </a:lnTo>
                  <a:close/>
                </a:path>
                <a:path w="1328420" h="2324100">
                  <a:moveTo>
                    <a:pt x="32571" y="60699"/>
                  </a:moveTo>
                  <a:lnTo>
                    <a:pt x="32915" y="61577"/>
                  </a:lnTo>
                  <a:lnTo>
                    <a:pt x="38209" y="72156"/>
                  </a:lnTo>
                  <a:lnTo>
                    <a:pt x="40536" y="75012"/>
                  </a:lnTo>
                  <a:lnTo>
                    <a:pt x="40345" y="74303"/>
                  </a:lnTo>
                  <a:lnTo>
                    <a:pt x="34982" y="64374"/>
                  </a:lnTo>
                  <a:lnTo>
                    <a:pt x="34610" y="63647"/>
                  </a:lnTo>
                  <a:lnTo>
                    <a:pt x="34436" y="63354"/>
                  </a:lnTo>
                  <a:lnTo>
                    <a:pt x="32571" y="60699"/>
                  </a:lnTo>
                  <a:close/>
                </a:path>
                <a:path w="1328420" h="2324100">
                  <a:moveTo>
                    <a:pt x="39790" y="63647"/>
                  </a:moveTo>
                  <a:lnTo>
                    <a:pt x="39831" y="64374"/>
                  </a:lnTo>
                  <a:lnTo>
                    <a:pt x="40351" y="67277"/>
                  </a:lnTo>
                  <a:lnTo>
                    <a:pt x="40339" y="67634"/>
                  </a:lnTo>
                  <a:lnTo>
                    <a:pt x="43212" y="72156"/>
                  </a:lnTo>
                  <a:lnTo>
                    <a:pt x="43221" y="71864"/>
                  </a:lnTo>
                  <a:lnTo>
                    <a:pt x="41167" y="66116"/>
                  </a:lnTo>
                  <a:lnTo>
                    <a:pt x="39790" y="63647"/>
                  </a:lnTo>
                  <a:close/>
                </a:path>
                <a:path w="1328420" h="2324100">
                  <a:moveTo>
                    <a:pt x="37521" y="63647"/>
                  </a:moveTo>
                  <a:lnTo>
                    <a:pt x="37673" y="64374"/>
                  </a:lnTo>
                  <a:lnTo>
                    <a:pt x="38454" y="67277"/>
                  </a:lnTo>
                  <a:lnTo>
                    <a:pt x="38475" y="67634"/>
                  </a:lnTo>
                  <a:lnTo>
                    <a:pt x="41093" y="71864"/>
                  </a:lnTo>
                  <a:lnTo>
                    <a:pt x="40598" y="69349"/>
                  </a:lnTo>
                  <a:lnTo>
                    <a:pt x="40531" y="69010"/>
                  </a:lnTo>
                  <a:lnTo>
                    <a:pt x="37521" y="63647"/>
                  </a:lnTo>
                  <a:close/>
                </a:path>
                <a:path w="1328420" h="2324100">
                  <a:moveTo>
                    <a:pt x="34526" y="67634"/>
                  </a:moveTo>
                  <a:lnTo>
                    <a:pt x="34536" y="67850"/>
                  </a:lnTo>
                  <a:lnTo>
                    <a:pt x="35999" y="70634"/>
                  </a:lnTo>
                  <a:lnTo>
                    <a:pt x="35324" y="68614"/>
                  </a:lnTo>
                  <a:lnTo>
                    <a:pt x="34526" y="67634"/>
                  </a:lnTo>
                  <a:close/>
                </a:path>
                <a:path w="1328420" h="2324100">
                  <a:moveTo>
                    <a:pt x="34617" y="66495"/>
                  </a:moveTo>
                  <a:lnTo>
                    <a:pt x="35209" y="68268"/>
                  </a:lnTo>
                  <a:lnTo>
                    <a:pt x="35324" y="68614"/>
                  </a:lnTo>
                  <a:lnTo>
                    <a:pt x="36969" y="70634"/>
                  </a:lnTo>
                  <a:lnTo>
                    <a:pt x="36268" y="69349"/>
                  </a:lnTo>
                  <a:lnTo>
                    <a:pt x="34617" y="66495"/>
                  </a:lnTo>
                  <a:close/>
                </a:path>
                <a:path w="1328420" h="2324100">
                  <a:moveTo>
                    <a:pt x="39648" y="63354"/>
                  </a:moveTo>
                  <a:lnTo>
                    <a:pt x="39417" y="63354"/>
                  </a:lnTo>
                  <a:lnTo>
                    <a:pt x="39961" y="66116"/>
                  </a:lnTo>
                  <a:lnTo>
                    <a:pt x="40036" y="66495"/>
                  </a:lnTo>
                  <a:lnTo>
                    <a:pt x="40112" y="67277"/>
                  </a:lnTo>
                  <a:lnTo>
                    <a:pt x="40233" y="67468"/>
                  </a:lnTo>
                  <a:lnTo>
                    <a:pt x="40260" y="67634"/>
                  </a:lnTo>
                  <a:lnTo>
                    <a:pt x="40385" y="68268"/>
                  </a:lnTo>
                  <a:lnTo>
                    <a:pt x="40453" y="68614"/>
                  </a:lnTo>
                  <a:lnTo>
                    <a:pt x="40531" y="69010"/>
                  </a:lnTo>
                  <a:lnTo>
                    <a:pt x="40721" y="69349"/>
                  </a:lnTo>
                  <a:lnTo>
                    <a:pt x="39701" y="63647"/>
                  </a:lnTo>
                  <a:lnTo>
                    <a:pt x="39648" y="63354"/>
                  </a:lnTo>
                  <a:close/>
                </a:path>
                <a:path w="1328420" h="2324100">
                  <a:moveTo>
                    <a:pt x="37620" y="63354"/>
                  </a:moveTo>
                  <a:lnTo>
                    <a:pt x="37356" y="63354"/>
                  </a:lnTo>
                  <a:lnTo>
                    <a:pt x="40531" y="69010"/>
                  </a:lnTo>
                  <a:lnTo>
                    <a:pt x="40453" y="68614"/>
                  </a:lnTo>
                  <a:lnTo>
                    <a:pt x="40385" y="68268"/>
                  </a:lnTo>
                  <a:lnTo>
                    <a:pt x="40260" y="67634"/>
                  </a:lnTo>
                  <a:lnTo>
                    <a:pt x="40190" y="67277"/>
                  </a:lnTo>
                  <a:lnTo>
                    <a:pt x="39615" y="66495"/>
                  </a:lnTo>
                  <a:lnTo>
                    <a:pt x="37620" y="63354"/>
                  </a:lnTo>
                  <a:close/>
                </a:path>
                <a:path w="1328420" h="2324100">
                  <a:moveTo>
                    <a:pt x="34203" y="66495"/>
                  </a:moveTo>
                  <a:lnTo>
                    <a:pt x="34235" y="67277"/>
                  </a:lnTo>
                  <a:lnTo>
                    <a:pt x="35324" y="68614"/>
                  </a:lnTo>
                  <a:lnTo>
                    <a:pt x="35209" y="68268"/>
                  </a:lnTo>
                  <a:lnTo>
                    <a:pt x="34203" y="66495"/>
                  </a:lnTo>
                  <a:close/>
                </a:path>
                <a:path w="1328420" h="2324100">
                  <a:moveTo>
                    <a:pt x="33989" y="65411"/>
                  </a:moveTo>
                  <a:lnTo>
                    <a:pt x="34127" y="66116"/>
                  </a:lnTo>
                  <a:lnTo>
                    <a:pt x="34203" y="66495"/>
                  </a:lnTo>
                  <a:lnTo>
                    <a:pt x="34647" y="67277"/>
                  </a:lnTo>
                  <a:lnTo>
                    <a:pt x="34755" y="67468"/>
                  </a:lnTo>
                  <a:lnTo>
                    <a:pt x="34849" y="67634"/>
                  </a:lnTo>
                  <a:lnTo>
                    <a:pt x="34972" y="67850"/>
                  </a:lnTo>
                  <a:lnTo>
                    <a:pt x="34878" y="67277"/>
                  </a:lnTo>
                  <a:lnTo>
                    <a:pt x="34617" y="66495"/>
                  </a:lnTo>
                  <a:lnTo>
                    <a:pt x="33989" y="65411"/>
                  </a:lnTo>
                  <a:close/>
                </a:path>
                <a:path w="1328420" h="2324100">
                  <a:moveTo>
                    <a:pt x="37399" y="63354"/>
                  </a:moveTo>
                  <a:lnTo>
                    <a:pt x="35825" y="63354"/>
                  </a:lnTo>
                  <a:lnTo>
                    <a:pt x="38254" y="67277"/>
                  </a:lnTo>
                  <a:lnTo>
                    <a:pt x="38372" y="67468"/>
                  </a:lnTo>
                  <a:lnTo>
                    <a:pt x="38475" y="67634"/>
                  </a:lnTo>
                  <a:lnTo>
                    <a:pt x="38454" y="67277"/>
                  </a:lnTo>
                  <a:lnTo>
                    <a:pt x="37478" y="63647"/>
                  </a:lnTo>
                  <a:lnTo>
                    <a:pt x="37399" y="63354"/>
                  </a:lnTo>
                  <a:close/>
                </a:path>
                <a:path w="1328420" h="2324100">
                  <a:moveTo>
                    <a:pt x="26984" y="53305"/>
                  </a:moveTo>
                  <a:lnTo>
                    <a:pt x="30379" y="62601"/>
                  </a:lnTo>
                  <a:lnTo>
                    <a:pt x="31039" y="63354"/>
                  </a:lnTo>
                  <a:lnTo>
                    <a:pt x="34235" y="67277"/>
                  </a:lnTo>
                  <a:lnTo>
                    <a:pt x="32226" y="63354"/>
                  </a:lnTo>
                  <a:lnTo>
                    <a:pt x="26984" y="53305"/>
                  </a:lnTo>
                  <a:close/>
                </a:path>
                <a:path w="1328420" h="2324100">
                  <a:moveTo>
                    <a:pt x="31994" y="62601"/>
                  </a:moveTo>
                  <a:lnTo>
                    <a:pt x="32285" y="63354"/>
                  </a:lnTo>
                  <a:lnTo>
                    <a:pt x="32376" y="63647"/>
                  </a:lnTo>
                  <a:lnTo>
                    <a:pt x="34235" y="67277"/>
                  </a:lnTo>
                  <a:lnTo>
                    <a:pt x="34201" y="66495"/>
                  </a:lnTo>
                  <a:lnTo>
                    <a:pt x="31994" y="62601"/>
                  </a:lnTo>
                  <a:close/>
                </a:path>
                <a:path w="1328420" h="2324100">
                  <a:moveTo>
                    <a:pt x="7009" y="12700"/>
                  </a:moveTo>
                  <a:lnTo>
                    <a:pt x="5611" y="12700"/>
                  </a:lnTo>
                  <a:lnTo>
                    <a:pt x="7979" y="16695"/>
                  </a:lnTo>
                  <a:lnTo>
                    <a:pt x="40112" y="67277"/>
                  </a:lnTo>
                  <a:lnTo>
                    <a:pt x="40036" y="66495"/>
                  </a:lnTo>
                  <a:lnTo>
                    <a:pt x="39475" y="63647"/>
                  </a:lnTo>
                  <a:lnTo>
                    <a:pt x="39417" y="63354"/>
                  </a:lnTo>
                  <a:lnTo>
                    <a:pt x="39609" y="63354"/>
                  </a:lnTo>
                  <a:lnTo>
                    <a:pt x="14018" y="25400"/>
                  </a:lnTo>
                  <a:lnTo>
                    <a:pt x="7009" y="12700"/>
                  </a:lnTo>
                  <a:close/>
                </a:path>
                <a:path w="1328420" h="2324100">
                  <a:moveTo>
                    <a:pt x="27996" y="54884"/>
                  </a:moveTo>
                  <a:lnTo>
                    <a:pt x="30711" y="60243"/>
                  </a:lnTo>
                  <a:lnTo>
                    <a:pt x="30915" y="60699"/>
                  </a:lnTo>
                  <a:lnTo>
                    <a:pt x="34203" y="66495"/>
                  </a:lnTo>
                  <a:lnTo>
                    <a:pt x="33989" y="65411"/>
                  </a:lnTo>
                  <a:lnTo>
                    <a:pt x="32799" y="63354"/>
                  </a:lnTo>
                  <a:lnTo>
                    <a:pt x="27996" y="54884"/>
                  </a:lnTo>
                  <a:close/>
                </a:path>
                <a:path w="1328420" h="2324100">
                  <a:moveTo>
                    <a:pt x="33908" y="64374"/>
                  </a:moveTo>
                  <a:lnTo>
                    <a:pt x="33989" y="65411"/>
                  </a:lnTo>
                  <a:lnTo>
                    <a:pt x="34397" y="66116"/>
                  </a:lnTo>
                  <a:lnTo>
                    <a:pt x="34255" y="65411"/>
                  </a:lnTo>
                  <a:lnTo>
                    <a:pt x="33908" y="64374"/>
                  </a:lnTo>
                  <a:close/>
                </a:path>
                <a:path w="1328420" h="2324100">
                  <a:moveTo>
                    <a:pt x="40180" y="63354"/>
                  </a:moveTo>
                  <a:lnTo>
                    <a:pt x="39626" y="63354"/>
                  </a:lnTo>
                  <a:lnTo>
                    <a:pt x="41167" y="66116"/>
                  </a:lnTo>
                  <a:lnTo>
                    <a:pt x="40285" y="63647"/>
                  </a:lnTo>
                  <a:lnTo>
                    <a:pt x="40180" y="63354"/>
                  </a:lnTo>
                  <a:close/>
                </a:path>
                <a:path w="1328420" h="2324100">
                  <a:moveTo>
                    <a:pt x="30379" y="62601"/>
                  </a:moveTo>
                  <a:lnTo>
                    <a:pt x="30654" y="63354"/>
                  </a:lnTo>
                  <a:lnTo>
                    <a:pt x="87135" y="63647"/>
                  </a:lnTo>
                  <a:lnTo>
                    <a:pt x="31278" y="63647"/>
                  </a:lnTo>
                  <a:lnTo>
                    <a:pt x="30379" y="62601"/>
                  </a:lnTo>
                  <a:close/>
                </a:path>
                <a:path w="1328420" h="2324100">
                  <a:moveTo>
                    <a:pt x="26611" y="52128"/>
                  </a:moveTo>
                  <a:lnTo>
                    <a:pt x="26689" y="52496"/>
                  </a:lnTo>
                  <a:lnTo>
                    <a:pt x="27996" y="54884"/>
                  </a:lnTo>
                  <a:lnTo>
                    <a:pt x="32968" y="63647"/>
                  </a:lnTo>
                  <a:lnTo>
                    <a:pt x="33645" y="63647"/>
                  </a:lnTo>
                  <a:lnTo>
                    <a:pt x="33588" y="63354"/>
                  </a:lnTo>
                  <a:lnTo>
                    <a:pt x="33804" y="63354"/>
                  </a:lnTo>
                  <a:lnTo>
                    <a:pt x="32247" y="60243"/>
                  </a:lnTo>
                  <a:lnTo>
                    <a:pt x="26611" y="52128"/>
                  </a:lnTo>
                  <a:close/>
                </a:path>
                <a:path w="1328420" h="2324100">
                  <a:moveTo>
                    <a:pt x="33804" y="63354"/>
                  </a:moveTo>
                  <a:lnTo>
                    <a:pt x="33568" y="63354"/>
                  </a:lnTo>
                  <a:lnTo>
                    <a:pt x="33666" y="63647"/>
                  </a:lnTo>
                  <a:lnTo>
                    <a:pt x="33951" y="63647"/>
                  </a:lnTo>
                  <a:lnTo>
                    <a:pt x="33804" y="63354"/>
                  </a:lnTo>
                  <a:close/>
                </a:path>
                <a:path w="1328420" h="2324100">
                  <a:moveTo>
                    <a:pt x="26537" y="58170"/>
                  </a:moveTo>
                  <a:lnTo>
                    <a:pt x="29766" y="63354"/>
                  </a:lnTo>
                  <a:lnTo>
                    <a:pt x="29496" y="62601"/>
                  </a:lnTo>
                  <a:lnTo>
                    <a:pt x="28730" y="60699"/>
                  </a:lnTo>
                  <a:lnTo>
                    <a:pt x="26537" y="58170"/>
                  </a:lnTo>
                  <a:close/>
                </a:path>
                <a:path w="1328420" h="2324100">
                  <a:moveTo>
                    <a:pt x="24251" y="45821"/>
                  </a:moveTo>
                  <a:lnTo>
                    <a:pt x="26073" y="50811"/>
                  </a:lnTo>
                  <a:lnTo>
                    <a:pt x="27526" y="50811"/>
                  </a:lnTo>
                  <a:lnTo>
                    <a:pt x="32247" y="60243"/>
                  </a:lnTo>
                  <a:lnTo>
                    <a:pt x="34431" y="63354"/>
                  </a:lnTo>
                  <a:lnTo>
                    <a:pt x="28149" y="51129"/>
                  </a:lnTo>
                  <a:lnTo>
                    <a:pt x="28053" y="50943"/>
                  </a:lnTo>
                  <a:lnTo>
                    <a:pt x="27985" y="50811"/>
                  </a:lnTo>
                  <a:lnTo>
                    <a:pt x="24251" y="45821"/>
                  </a:lnTo>
                  <a:close/>
                </a:path>
                <a:path w="1328420" h="2324100">
                  <a:moveTo>
                    <a:pt x="22856" y="45821"/>
                  </a:moveTo>
                  <a:lnTo>
                    <a:pt x="23762" y="48355"/>
                  </a:lnTo>
                  <a:lnTo>
                    <a:pt x="28730" y="60699"/>
                  </a:lnTo>
                  <a:lnTo>
                    <a:pt x="30379" y="62601"/>
                  </a:lnTo>
                  <a:lnTo>
                    <a:pt x="26773" y="52728"/>
                  </a:lnTo>
                  <a:lnTo>
                    <a:pt x="26562" y="52496"/>
                  </a:lnTo>
                  <a:lnTo>
                    <a:pt x="25241" y="49963"/>
                  </a:lnTo>
                  <a:lnTo>
                    <a:pt x="25030" y="49655"/>
                  </a:lnTo>
                  <a:lnTo>
                    <a:pt x="22856" y="45821"/>
                  </a:lnTo>
                  <a:close/>
                </a:path>
                <a:path w="1328420" h="2324100">
                  <a:moveTo>
                    <a:pt x="19458" y="39831"/>
                  </a:moveTo>
                  <a:lnTo>
                    <a:pt x="21721" y="49655"/>
                  </a:lnTo>
                  <a:lnTo>
                    <a:pt x="21694" y="49963"/>
                  </a:lnTo>
                  <a:lnTo>
                    <a:pt x="21990" y="50811"/>
                  </a:lnTo>
                  <a:lnTo>
                    <a:pt x="22036" y="50943"/>
                  </a:lnTo>
                  <a:lnTo>
                    <a:pt x="26537" y="58170"/>
                  </a:lnTo>
                  <a:lnTo>
                    <a:pt x="28730" y="60699"/>
                  </a:lnTo>
                  <a:lnTo>
                    <a:pt x="22463" y="45129"/>
                  </a:lnTo>
                  <a:lnTo>
                    <a:pt x="19458" y="39831"/>
                  </a:lnTo>
                  <a:close/>
                </a:path>
                <a:path w="1328420" h="2324100">
                  <a:moveTo>
                    <a:pt x="27101" y="53305"/>
                  </a:moveTo>
                  <a:lnTo>
                    <a:pt x="27807" y="54884"/>
                  </a:lnTo>
                  <a:lnTo>
                    <a:pt x="30602" y="60243"/>
                  </a:lnTo>
                  <a:lnTo>
                    <a:pt x="29661" y="58170"/>
                  </a:lnTo>
                  <a:lnTo>
                    <a:pt x="27996" y="54884"/>
                  </a:lnTo>
                  <a:lnTo>
                    <a:pt x="27101" y="53305"/>
                  </a:lnTo>
                  <a:close/>
                </a:path>
                <a:path w="1328420" h="2324100">
                  <a:moveTo>
                    <a:pt x="1536" y="12700"/>
                  </a:moveTo>
                  <a:lnTo>
                    <a:pt x="9824" y="25400"/>
                  </a:lnTo>
                  <a:lnTo>
                    <a:pt x="20158" y="50811"/>
                  </a:lnTo>
                  <a:lnTo>
                    <a:pt x="26537" y="58170"/>
                  </a:lnTo>
                  <a:lnTo>
                    <a:pt x="22151" y="51129"/>
                  </a:lnTo>
                  <a:lnTo>
                    <a:pt x="22036" y="50943"/>
                  </a:lnTo>
                  <a:lnTo>
                    <a:pt x="21951" y="50811"/>
                  </a:lnTo>
                  <a:lnTo>
                    <a:pt x="21792" y="49963"/>
                  </a:lnTo>
                  <a:lnTo>
                    <a:pt x="21586" y="49655"/>
                  </a:lnTo>
                  <a:lnTo>
                    <a:pt x="16346" y="34644"/>
                  </a:lnTo>
                  <a:lnTo>
                    <a:pt x="16226" y="34301"/>
                  </a:lnTo>
                  <a:lnTo>
                    <a:pt x="8312" y="21538"/>
                  </a:lnTo>
                  <a:lnTo>
                    <a:pt x="1536" y="12700"/>
                  </a:lnTo>
                  <a:close/>
                </a:path>
                <a:path w="1328420" h="2324100">
                  <a:moveTo>
                    <a:pt x="25939" y="51129"/>
                  </a:moveTo>
                  <a:lnTo>
                    <a:pt x="26033" y="51423"/>
                  </a:lnTo>
                  <a:lnTo>
                    <a:pt x="26246" y="51798"/>
                  </a:lnTo>
                  <a:lnTo>
                    <a:pt x="26164" y="51423"/>
                  </a:lnTo>
                  <a:lnTo>
                    <a:pt x="25939" y="51129"/>
                  </a:lnTo>
                  <a:close/>
                </a:path>
                <a:path w="1328420" h="2324100">
                  <a:moveTo>
                    <a:pt x="26073" y="50811"/>
                  </a:moveTo>
                  <a:lnTo>
                    <a:pt x="25865" y="50811"/>
                  </a:lnTo>
                  <a:lnTo>
                    <a:pt x="25929" y="50943"/>
                  </a:lnTo>
                  <a:lnTo>
                    <a:pt x="26020" y="51129"/>
                  </a:lnTo>
                  <a:lnTo>
                    <a:pt x="26120" y="51423"/>
                  </a:lnTo>
                  <a:lnTo>
                    <a:pt x="26381" y="51798"/>
                  </a:lnTo>
                  <a:lnTo>
                    <a:pt x="26297" y="51423"/>
                  </a:lnTo>
                  <a:lnTo>
                    <a:pt x="26189" y="51129"/>
                  </a:lnTo>
                  <a:lnTo>
                    <a:pt x="26073" y="50811"/>
                  </a:lnTo>
                  <a:close/>
                </a:path>
                <a:path w="1328420" h="2324100">
                  <a:moveTo>
                    <a:pt x="21402" y="42493"/>
                  </a:moveTo>
                  <a:lnTo>
                    <a:pt x="22463" y="45129"/>
                  </a:lnTo>
                  <a:lnTo>
                    <a:pt x="24293" y="48355"/>
                  </a:lnTo>
                  <a:lnTo>
                    <a:pt x="25059" y="49655"/>
                  </a:lnTo>
                  <a:lnTo>
                    <a:pt x="25220" y="49963"/>
                  </a:lnTo>
                  <a:lnTo>
                    <a:pt x="25743" y="50811"/>
                  </a:lnTo>
                  <a:lnTo>
                    <a:pt x="25410" y="49963"/>
                  </a:lnTo>
                  <a:lnTo>
                    <a:pt x="21402" y="42493"/>
                  </a:lnTo>
                  <a:close/>
                </a:path>
                <a:path w="1328420" h="2324100">
                  <a:moveTo>
                    <a:pt x="16321" y="34301"/>
                  </a:moveTo>
                  <a:lnTo>
                    <a:pt x="16346" y="34644"/>
                  </a:lnTo>
                  <a:lnTo>
                    <a:pt x="21586" y="49655"/>
                  </a:lnTo>
                  <a:lnTo>
                    <a:pt x="21694" y="49963"/>
                  </a:lnTo>
                  <a:lnTo>
                    <a:pt x="21721" y="49655"/>
                  </a:lnTo>
                  <a:lnTo>
                    <a:pt x="19458" y="39831"/>
                  </a:lnTo>
                  <a:lnTo>
                    <a:pt x="16516" y="34644"/>
                  </a:lnTo>
                  <a:lnTo>
                    <a:pt x="16226" y="34301"/>
                  </a:lnTo>
                  <a:close/>
                </a:path>
                <a:path w="1328420" h="2324100">
                  <a:moveTo>
                    <a:pt x="21451" y="38154"/>
                  </a:moveTo>
                  <a:lnTo>
                    <a:pt x="19656" y="38154"/>
                  </a:lnTo>
                  <a:lnTo>
                    <a:pt x="20752" y="40878"/>
                  </a:lnTo>
                  <a:lnTo>
                    <a:pt x="21068" y="41572"/>
                  </a:lnTo>
                  <a:lnTo>
                    <a:pt x="24251" y="45821"/>
                  </a:lnTo>
                  <a:lnTo>
                    <a:pt x="21451" y="38154"/>
                  </a:lnTo>
                  <a:close/>
                </a:path>
                <a:path w="1328420" h="2324100">
                  <a:moveTo>
                    <a:pt x="19360" y="39291"/>
                  </a:moveTo>
                  <a:lnTo>
                    <a:pt x="19458" y="39831"/>
                  </a:lnTo>
                  <a:lnTo>
                    <a:pt x="22463" y="45129"/>
                  </a:lnTo>
                  <a:lnTo>
                    <a:pt x="21402" y="42493"/>
                  </a:lnTo>
                  <a:lnTo>
                    <a:pt x="20548" y="40878"/>
                  </a:lnTo>
                  <a:lnTo>
                    <a:pt x="19360" y="39291"/>
                  </a:lnTo>
                  <a:close/>
                </a:path>
                <a:path w="1328420" h="2324100">
                  <a:moveTo>
                    <a:pt x="20548" y="40878"/>
                  </a:moveTo>
                  <a:lnTo>
                    <a:pt x="20915" y="41572"/>
                  </a:lnTo>
                  <a:lnTo>
                    <a:pt x="21068" y="41572"/>
                  </a:lnTo>
                  <a:lnTo>
                    <a:pt x="20548" y="40878"/>
                  </a:lnTo>
                  <a:close/>
                </a:path>
                <a:path w="1328420" h="2324100">
                  <a:moveTo>
                    <a:pt x="18991" y="37672"/>
                  </a:moveTo>
                  <a:lnTo>
                    <a:pt x="19071" y="38154"/>
                  </a:lnTo>
                  <a:lnTo>
                    <a:pt x="19259" y="38980"/>
                  </a:lnTo>
                  <a:lnTo>
                    <a:pt x="19360" y="39291"/>
                  </a:lnTo>
                  <a:lnTo>
                    <a:pt x="20548" y="40878"/>
                  </a:lnTo>
                  <a:lnTo>
                    <a:pt x="19225" y="38154"/>
                  </a:lnTo>
                  <a:lnTo>
                    <a:pt x="18869" y="37672"/>
                  </a:lnTo>
                  <a:close/>
                </a:path>
                <a:path w="1328420" h="2324100">
                  <a:moveTo>
                    <a:pt x="18615" y="38154"/>
                  </a:moveTo>
                  <a:lnTo>
                    <a:pt x="18975" y="38980"/>
                  </a:lnTo>
                  <a:lnTo>
                    <a:pt x="19458" y="39831"/>
                  </a:lnTo>
                  <a:lnTo>
                    <a:pt x="19331" y="39291"/>
                  </a:lnTo>
                  <a:lnTo>
                    <a:pt x="18615" y="38154"/>
                  </a:lnTo>
                  <a:close/>
                </a:path>
                <a:path w="1328420" h="2324100">
                  <a:moveTo>
                    <a:pt x="21305" y="37672"/>
                  </a:moveTo>
                  <a:lnTo>
                    <a:pt x="21451" y="38154"/>
                  </a:lnTo>
                  <a:lnTo>
                    <a:pt x="21611" y="38154"/>
                  </a:lnTo>
                  <a:lnTo>
                    <a:pt x="21305" y="37672"/>
                  </a:lnTo>
                  <a:close/>
                </a:path>
                <a:path w="1328420" h="2324100">
                  <a:moveTo>
                    <a:pt x="5441" y="12700"/>
                  </a:moveTo>
                  <a:lnTo>
                    <a:pt x="2832" y="12700"/>
                  </a:lnTo>
                  <a:lnTo>
                    <a:pt x="8312" y="21538"/>
                  </a:lnTo>
                  <a:lnTo>
                    <a:pt x="11272" y="25400"/>
                  </a:lnTo>
                  <a:lnTo>
                    <a:pt x="16075" y="33867"/>
                  </a:lnTo>
                  <a:lnTo>
                    <a:pt x="13139" y="25400"/>
                  </a:lnTo>
                  <a:lnTo>
                    <a:pt x="7979" y="16695"/>
                  </a:lnTo>
                  <a:lnTo>
                    <a:pt x="5441" y="12700"/>
                  </a:lnTo>
                  <a:close/>
                </a:path>
                <a:path w="1328420" h="2324100">
                  <a:moveTo>
                    <a:pt x="0" y="0"/>
                  </a:moveTo>
                  <a:lnTo>
                    <a:pt x="5441" y="12700"/>
                  </a:lnTo>
                  <a:lnTo>
                    <a:pt x="7979" y="16695"/>
                  </a:lnTo>
                  <a:lnTo>
                    <a:pt x="5611" y="12700"/>
                  </a:lnTo>
                  <a:lnTo>
                    <a:pt x="7009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9189" y="5248744"/>
              <a:ext cx="117821" cy="133184"/>
            </a:xfrm>
            <a:prstGeom prst="rect">
              <a:avLst/>
            </a:prstGeom>
          </p:spPr>
        </p:pic>
      </p:grpSp>
      <p:sp>
        <p:nvSpPr>
          <p:cNvPr id="34" name="object 34" descr=""/>
          <p:cNvSpPr txBox="1"/>
          <p:nvPr/>
        </p:nvSpPr>
        <p:spPr>
          <a:xfrm>
            <a:off x="6959689" y="3446983"/>
            <a:ext cx="23876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535353"/>
                </a:solidFill>
                <a:latin typeface="Trebuchet MS"/>
                <a:cs typeface="Trebuchet MS"/>
              </a:rPr>
              <a:t>3w</a:t>
            </a:r>
            <a:endParaRPr sz="1300">
              <a:latin typeface="Trebuchet MS"/>
              <a:cs typeface="Trebuchet MS"/>
            </a:endParaRPr>
          </a:p>
        </p:txBody>
      </p:sp>
      <p:graphicFrame>
        <p:nvGraphicFramePr>
          <p:cNvPr id="35" name="object 35" descr=""/>
          <p:cNvGraphicFramePr>
            <a:graphicFrameLocks noGrp="1"/>
          </p:cNvGraphicFramePr>
          <p:nvPr/>
        </p:nvGraphicFramePr>
        <p:xfrm>
          <a:off x="7785100" y="1562100"/>
          <a:ext cx="4344670" cy="30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0450"/>
                <a:gridCol w="1060450"/>
                <a:gridCol w="1060450"/>
                <a:gridCol w="1060450"/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src-</a:t>
                      </a: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ip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8CC8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src-</a:t>
                      </a:r>
                      <a:r>
                        <a:rPr dirty="0" sz="900" spc="-2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port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8CC8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dst-ip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8CC8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dst-</a:t>
                      </a:r>
                      <a:r>
                        <a:rPr dirty="0" sz="900" spc="-2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port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8CC8C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192.168.0.99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30001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800" spc="-10">
                          <a:solidFill>
                            <a:srgbClr val="535353"/>
                          </a:solidFill>
                          <a:latin typeface="Trebuchet MS"/>
                          <a:cs typeface="Trebuchet MS"/>
                        </a:rPr>
                        <a:t>192.168.0.100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965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80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192.168.0.99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30002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800" spc="-10">
                          <a:solidFill>
                            <a:srgbClr val="535353"/>
                          </a:solidFill>
                          <a:latin typeface="Trebuchet MS"/>
                          <a:cs typeface="Trebuchet MS"/>
                        </a:rPr>
                        <a:t>192.168.0.100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965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80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8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965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800" spc="-10">
                          <a:solidFill>
                            <a:srgbClr val="535353"/>
                          </a:solidFill>
                          <a:latin typeface="Trebuchet MS"/>
                          <a:cs typeface="Trebuchet MS"/>
                        </a:rPr>
                        <a:t>192.168.0.100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965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192.168.0.99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30001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800" spc="-10">
                          <a:solidFill>
                            <a:srgbClr val="535353"/>
                          </a:solidFill>
                          <a:latin typeface="Trebuchet MS"/>
                          <a:cs typeface="Trebuchet MS"/>
                        </a:rPr>
                        <a:t>192.168.0.100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965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81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192.168.0.99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60000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800" spc="-10">
                          <a:solidFill>
                            <a:srgbClr val="535353"/>
                          </a:solidFill>
                          <a:latin typeface="Trebuchet MS"/>
                          <a:cs typeface="Trebuchet MS"/>
                        </a:rPr>
                        <a:t>192.168.0.100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965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81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8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965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800" spc="-10">
                          <a:solidFill>
                            <a:srgbClr val="535353"/>
                          </a:solidFill>
                          <a:latin typeface="Trebuchet MS"/>
                          <a:cs typeface="Trebuchet MS"/>
                        </a:rPr>
                        <a:t>192.168.0.100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965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81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192.168.0.99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30001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800" spc="-10">
                          <a:solidFill>
                            <a:srgbClr val="535353"/>
                          </a:solidFill>
                          <a:latin typeface="Trebuchet MS"/>
                          <a:cs typeface="Trebuchet MS"/>
                        </a:rPr>
                        <a:t>192.168.0.100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965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82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192.168.0.99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1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60000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800" spc="-10">
                          <a:solidFill>
                            <a:srgbClr val="535353"/>
                          </a:solidFill>
                          <a:latin typeface="Trebuchet MS"/>
                          <a:cs typeface="Trebuchet MS"/>
                        </a:rPr>
                        <a:t>192.168.0.100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965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25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82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8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965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800" spc="-10">
                          <a:solidFill>
                            <a:srgbClr val="535353"/>
                          </a:solidFill>
                          <a:latin typeface="Trebuchet MS"/>
                          <a:cs typeface="Trebuchet MS"/>
                        </a:rPr>
                        <a:t>192.168.0.100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9652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  <a:solidFill>
                      <a:srgbClr val="C0ECD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66115">
              <a:lnSpc>
                <a:spcPct val="100000"/>
              </a:lnSpc>
              <a:spcBef>
                <a:spcPts val="100"/>
              </a:spcBef>
            </a:pPr>
            <a:r>
              <a:rPr dirty="0"/>
              <a:t>dial</a:t>
            </a:r>
            <a:r>
              <a:rPr dirty="0" spc="-120"/>
              <a:t> </a:t>
            </a:r>
            <a:r>
              <a:rPr dirty="0" spc="-10"/>
              <a:t>more</a:t>
            </a:r>
            <a:r>
              <a:rPr dirty="0" spc="-120"/>
              <a:t> </a:t>
            </a:r>
            <a:r>
              <a:rPr dirty="0" spc="80"/>
              <a:t>servers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4797" y="1661586"/>
            <a:ext cx="2919087" cy="984250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9743516" y="148666"/>
            <a:ext cx="2235835" cy="2159000"/>
            <a:chOff x="9743516" y="148666"/>
            <a:chExt cx="2235835" cy="21590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3516" y="610857"/>
              <a:ext cx="1696580" cy="16965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9738" y="148666"/>
              <a:ext cx="659117" cy="659117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6382181" y="2050999"/>
            <a:ext cx="43116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4B4A4B"/>
                </a:solidFill>
                <a:latin typeface="Trebuchet MS"/>
                <a:cs typeface="Trebuchet MS"/>
              </a:rPr>
              <a:t>client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1687" y="4837046"/>
            <a:ext cx="3034542" cy="113665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2132710" y="5397665"/>
            <a:ext cx="2063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4B4A4B"/>
                </a:solidFill>
                <a:latin typeface="Trebuchet MS"/>
                <a:cs typeface="Trebuchet MS"/>
              </a:rPr>
              <a:t>:80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554704" y="5397665"/>
            <a:ext cx="2063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4B4A4B"/>
                </a:solidFill>
                <a:latin typeface="Trebuchet MS"/>
                <a:cs typeface="Trebuchet MS"/>
              </a:rPr>
              <a:t>:81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65107" y="4837398"/>
            <a:ext cx="3422320" cy="1153159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5785954" y="5387809"/>
            <a:ext cx="6057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4B4A4B"/>
                </a:solidFill>
                <a:latin typeface="Trebuchet MS"/>
                <a:cs typeface="Trebuchet MS"/>
              </a:rPr>
              <a:t>1.1.1.3:80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566085" y="6237897"/>
            <a:ext cx="5105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35353"/>
                </a:solidFill>
                <a:latin typeface="Trebuchet MS"/>
                <a:cs typeface="Trebuchet MS"/>
              </a:rPr>
              <a:t>1.1.1.1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527851" y="6237897"/>
            <a:ext cx="5060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35353"/>
                </a:solidFill>
                <a:latin typeface="Trebuchet MS"/>
                <a:cs typeface="Trebuchet MS"/>
              </a:rPr>
              <a:t>1.1.1.2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75836" y="4887820"/>
            <a:ext cx="2650160" cy="1135380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0088118" y="5410365"/>
            <a:ext cx="2063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4B4A4B"/>
                </a:solidFill>
                <a:latin typeface="Trebuchet MS"/>
                <a:cs typeface="Trebuchet MS"/>
              </a:rPr>
              <a:t>:81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405331" y="5387809"/>
            <a:ext cx="6057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4B4A4B"/>
                </a:solidFill>
                <a:latin typeface="Trebuchet MS"/>
                <a:cs typeface="Trebuchet MS"/>
              </a:rPr>
              <a:t>1.1.1.4:80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2354999" y="2484639"/>
            <a:ext cx="7903845" cy="2818765"/>
            <a:chOff x="2354999" y="2484639"/>
            <a:chExt cx="7903845" cy="2818765"/>
          </a:xfrm>
        </p:grpSpPr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54999" y="2564726"/>
              <a:ext cx="3122434" cy="272474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2941" y="2596451"/>
              <a:ext cx="3013049" cy="262412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8567" y="2615285"/>
              <a:ext cx="2057400" cy="267420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14965" y="2668291"/>
              <a:ext cx="1949818" cy="255230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05917" y="2617101"/>
              <a:ext cx="950619" cy="266254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69785" y="2670771"/>
              <a:ext cx="850200" cy="2538501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39460" y="2617101"/>
              <a:ext cx="556751" cy="2662542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78309" y="2670201"/>
              <a:ext cx="457962" cy="2540201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51013" y="2484639"/>
              <a:ext cx="285878" cy="28587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93913" y="2484639"/>
              <a:ext cx="285878" cy="28587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89405" y="2687446"/>
              <a:ext cx="2408885" cy="2615412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53858" y="2748457"/>
              <a:ext cx="2297328" cy="248845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33652" y="2496299"/>
              <a:ext cx="2625039" cy="2805887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22069" y="2546818"/>
              <a:ext cx="2499144" cy="2684780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10023741" y="6237897"/>
            <a:ext cx="5105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35353"/>
                </a:solidFill>
                <a:latin typeface="Trebuchet MS"/>
                <a:cs typeface="Trebuchet MS"/>
              </a:rPr>
              <a:t>1.1.1.5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716110" y="3657434"/>
            <a:ext cx="2222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35353"/>
                </a:solidFill>
                <a:latin typeface="Trebuchet MS"/>
                <a:cs typeface="Trebuchet MS"/>
              </a:rPr>
              <a:t>3w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782910" y="4076534"/>
            <a:ext cx="2222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35353"/>
                </a:solidFill>
                <a:latin typeface="Trebuchet MS"/>
                <a:cs typeface="Trebuchet MS"/>
              </a:rPr>
              <a:t>3w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433910" y="3987634"/>
            <a:ext cx="2222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35353"/>
                </a:solidFill>
                <a:latin typeface="Trebuchet MS"/>
                <a:cs typeface="Trebuchet MS"/>
              </a:rPr>
              <a:t>3w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957910" y="3987634"/>
            <a:ext cx="2222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35353"/>
                </a:solidFill>
                <a:latin typeface="Trebuchet MS"/>
                <a:cs typeface="Trebuchet MS"/>
              </a:rPr>
              <a:t>3w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986610" y="3888498"/>
            <a:ext cx="2222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35353"/>
                </a:solidFill>
                <a:latin typeface="Trebuchet MS"/>
                <a:cs typeface="Trebuchet MS"/>
              </a:rPr>
              <a:t>3w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9307410" y="3177298"/>
            <a:ext cx="2222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35353"/>
                </a:solidFill>
                <a:latin typeface="Trebuchet MS"/>
                <a:cs typeface="Trebuchet MS"/>
              </a:rPr>
              <a:t>3w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16145" y="1695754"/>
            <a:ext cx="27355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E5E5E"/>
                </a:solidFill>
                <a:latin typeface="Trebuchet MS"/>
                <a:cs typeface="Trebuchet MS"/>
              </a:rPr>
              <a:t>ip_local_port_range</a:t>
            </a:r>
            <a:r>
              <a:rPr dirty="0" sz="1500" spc="17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5E5E5E"/>
                </a:solidFill>
                <a:latin typeface="Trebuchet MS"/>
                <a:cs typeface="Trebuchet MS"/>
              </a:rPr>
              <a:t>=</a:t>
            </a:r>
            <a:r>
              <a:rPr dirty="0" sz="1500" spc="17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5E5E5E"/>
                </a:solidFill>
                <a:latin typeface="Trebuchet MS"/>
                <a:cs typeface="Trebuchet MS"/>
              </a:rPr>
              <a:t>3w</a:t>
            </a:r>
            <a:r>
              <a:rPr dirty="0" sz="1500" spc="17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500" spc="155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dirty="0" sz="1500" spc="17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5E5E5E"/>
                </a:solidFill>
                <a:latin typeface="Trebuchet MS"/>
                <a:cs typeface="Trebuchet MS"/>
              </a:rPr>
              <a:t>6w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601992" y="2284412"/>
            <a:ext cx="3273425" cy="684530"/>
          </a:xfrm>
          <a:custGeom>
            <a:avLst/>
            <a:gdLst/>
            <a:ahLst/>
            <a:cxnLst/>
            <a:rect l="l" t="t" r="r" b="b"/>
            <a:pathLst>
              <a:path w="3273425" h="684530">
                <a:moveTo>
                  <a:pt x="1886622" y="683259"/>
                </a:moveTo>
                <a:lnTo>
                  <a:pt x="1830342" y="683259"/>
                </a:lnTo>
                <a:lnTo>
                  <a:pt x="1901660" y="684529"/>
                </a:lnTo>
                <a:lnTo>
                  <a:pt x="1886622" y="683259"/>
                </a:lnTo>
                <a:close/>
              </a:path>
              <a:path w="3273425" h="684530">
                <a:moveTo>
                  <a:pt x="3268400" y="267969"/>
                </a:moveTo>
                <a:lnTo>
                  <a:pt x="3239961" y="267969"/>
                </a:lnTo>
                <a:lnTo>
                  <a:pt x="3240145" y="290829"/>
                </a:lnTo>
                <a:lnTo>
                  <a:pt x="3240155" y="292100"/>
                </a:lnTo>
                <a:lnTo>
                  <a:pt x="3240278" y="307339"/>
                </a:lnTo>
                <a:lnTo>
                  <a:pt x="3240370" y="318770"/>
                </a:lnTo>
                <a:lnTo>
                  <a:pt x="3240483" y="335280"/>
                </a:lnTo>
                <a:lnTo>
                  <a:pt x="3240587" y="350519"/>
                </a:lnTo>
                <a:lnTo>
                  <a:pt x="3240682" y="364489"/>
                </a:lnTo>
                <a:lnTo>
                  <a:pt x="3240734" y="372109"/>
                </a:lnTo>
                <a:lnTo>
                  <a:pt x="3240837" y="391159"/>
                </a:lnTo>
                <a:lnTo>
                  <a:pt x="3240947" y="411479"/>
                </a:lnTo>
                <a:lnTo>
                  <a:pt x="3241044" y="433069"/>
                </a:lnTo>
                <a:lnTo>
                  <a:pt x="3241162" y="556811"/>
                </a:lnTo>
                <a:lnTo>
                  <a:pt x="3241639" y="566419"/>
                </a:lnTo>
                <a:lnTo>
                  <a:pt x="3242882" y="598169"/>
                </a:lnTo>
                <a:lnTo>
                  <a:pt x="3241142" y="610221"/>
                </a:lnTo>
                <a:lnTo>
                  <a:pt x="3241142" y="610880"/>
                </a:lnTo>
                <a:lnTo>
                  <a:pt x="3239057" y="626109"/>
                </a:lnTo>
                <a:lnTo>
                  <a:pt x="3235871" y="631112"/>
                </a:lnTo>
                <a:lnTo>
                  <a:pt x="3234221" y="637539"/>
                </a:lnTo>
                <a:lnTo>
                  <a:pt x="3231281" y="639575"/>
                </a:lnTo>
                <a:lnTo>
                  <a:pt x="3231099" y="640079"/>
                </a:lnTo>
                <a:lnTo>
                  <a:pt x="3228635" y="642471"/>
                </a:lnTo>
                <a:lnTo>
                  <a:pt x="3225305" y="647700"/>
                </a:lnTo>
                <a:lnTo>
                  <a:pt x="3220091" y="650765"/>
                </a:lnTo>
                <a:lnTo>
                  <a:pt x="3219323" y="651509"/>
                </a:lnTo>
                <a:lnTo>
                  <a:pt x="3218299" y="651818"/>
                </a:lnTo>
                <a:lnTo>
                  <a:pt x="3212342" y="655319"/>
                </a:lnTo>
                <a:lnTo>
                  <a:pt x="3204535" y="657859"/>
                </a:lnTo>
                <a:lnTo>
                  <a:pt x="1784121" y="657859"/>
                </a:lnTo>
                <a:lnTo>
                  <a:pt x="1732572" y="659129"/>
                </a:lnTo>
                <a:lnTo>
                  <a:pt x="377784" y="659129"/>
                </a:lnTo>
                <a:lnTo>
                  <a:pt x="406138" y="660400"/>
                </a:lnTo>
                <a:lnTo>
                  <a:pt x="874052" y="660400"/>
                </a:lnTo>
                <a:lnTo>
                  <a:pt x="874052" y="661732"/>
                </a:lnTo>
                <a:lnTo>
                  <a:pt x="756657" y="661732"/>
                </a:lnTo>
                <a:lnTo>
                  <a:pt x="765454" y="662939"/>
                </a:lnTo>
                <a:lnTo>
                  <a:pt x="480201" y="662939"/>
                </a:lnTo>
                <a:lnTo>
                  <a:pt x="473043" y="664262"/>
                </a:lnTo>
                <a:lnTo>
                  <a:pt x="563878" y="664262"/>
                </a:lnTo>
                <a:lnTo>
                  <a:pt x="623343" y="665479"/>
                </a:lnTo>
                <a:lnTo>
                  <a:pt x="197697" y="666750"/>
                </a:lnTo>
                <a:lnTo>
                  <a:pt x="408867" y="666750"/>
                </a:lnTo>
                <a:lnTo>
                  <a:pt x="387258" y="668071"/>
                </a:lnTo>
                <a:lnTo>
                  <a:pt x="235646" y="668071"/>
                </a:lnTo>
                <a:lnTo>
                  <a:pt x="257498" y="669289"/>
                </a:lnTo>
                <a:lnTo>
                  <a:pt x="579868" y="669289"/>
                </a:lnTo>
                <a:lnTo>
                  <a:pt x="523107" y="670559"/>
                </a:lnTo>
                <a:lnTo>
                  <a:pt x="298051" y="670559"/>
                </a:lnTo>
                <a:lnTo>
                  <a:pt x="256327" y="671829"/>
                </a:lnTo>
                <a:lnTo>
                  <a:pt x="417926" y="671829"/>
                </a:lnTo>
                <a:lnTo>
                  <a:pt x="463649" y="673100"/>
                </a:lnTo>
                <a:lnTo>
                  <a:pt x="357863" y="673100"/>
                </a:lnTo>
                <a:lnTo>
                  <a:pt x="317985" y="674369"/>
                </a:lnTo>
                <a:lnTo>
                  <a:pt x="680307" y="674369"/>
                </a:lnTo>
                <a:lnTo>
                  <a:pt x="729221" y="675639"/>
                </a:lnTo>
                <a:lnTo>
                  <a:pt x="822774" y="676909"/>
                </a:lnTo>
                <a:lnTo>
                  <a:pt x="1208113" y="676909"/>
                </a:lnTo>
                <a:lnTo>
                  <a:pt x="1159262" y="678179"/>
                </a:lnTo>
                <a:lnTo>
                  <a:pt x="1045896" y="678179"/>
                </a:lnTo>
                <a:lnTo>
                  <a:pt x="1071831" y="679450"/>
                </a:lnTo>
                <a:lnTo>
                  <a:pt x="1247480" y="679450"/>
                </a:lnTo>
                <a:lnTo>
                  <a:pt x="1139695" y="680719"/>
                </a:lnTo>
                <a:lnTo>
                  <a:pt x="2270760" y="680719"/>
                </a:lnTo>
                <a:lnTo>
                  <a:pt x="2325794" y="681989"/>
                </a:lnTo>
                <a:lnTo>
                  <a:pt x="2472945" y="683259"/>
                </a:lnTo>
                <a:lnTo>
                  <a:pt x="2630621" y="683259"/>
                </a:lnTo>
                <a:lnTo>
                  <a:pt x="2632488" y="684529"/>
                </a:lnTo>
                <a:lnTo>
                  <a:pt x="3180842" y="684529"/>
                </a:lnTo>
                <a:lnTo>
                  <a:pt x="3227884" y="676909"/>
                </a:lnTo>
                <a:lnTo>
                  <a:pt x="3249017" y="662939"/>
                </a:lnTo>
                <a:lnTo>
                  <a:pt x="3255364" y="655566"/>
                </a:lnTo>
                <a:lnTo>
                  <a:pt x="3256327" y="654050"/>
                </a:lnTo>
                <a:lnTo>
                  <a:pt x="3256751" y="652993"/>
                </a:lnTo>
                <a:lnTo>
                  <a:pt x="3262545" y="641511"/>
                </a:lnTo>
                <a:lnTo>
                  <a:pt x="3267099" y="591819"/>
                </a:lnTo>
                <a:lnTo>
                  <a:pt x="3267926" y="546599"/>
                </a:lnTo>
                <a:lnTo>
                  <a:pt x="3268044" y="539750"/>
                </a:lnTo>
                <a:lnTo>
                  <a:pt x="3268166" y="514350"/>
                </a:lnTo>
                <a:lnTo>
                  <a:pt x="3268271" y="488950"/>
                </a:lnTo>
                <a:lnTo>
                  <a:pt x="3268391" y="290829"/>
                </a:lnTo>
                <a:lnTo>
                  <a:pt x="3268400" y="267969"/>
                </a:lnTo>
                <a:close/>
              </a:path>
              <a:path w="3273425" h="684530">
                <a:moveTo>
                  <a:pt x="1581624" y="681989"/>
                </a:moveTo>
                <a:lnTo>
                  <a:pt x="1521859" y="681989"/>
                </a:lnTo>
                <a:lnTo>
                  <a:pt x="1597152" y="683259"/>
                </a:lnTo>
                <a:lnTo>
                  <a:pt x="1581624" y="681989"/>
                </a:lnTo>
                <a:close/>
              </a:path>
              <a:path w="3273425" h="684530">
                <a:moveTo>
                  <a:pt x="2312264" y="681989"/>
                </a:moveTo>
                <a:lnTo>
                  <a:pt x="1996504" y="681989"/>
                </a:lnTo>
                <a:lnTo>
                  <a:pt x="2082856" y="683259"/>
                </a:lnTo>
                <a:lnTo>
                  <a:pt x="2274470" y="683259"/>
                </a:lnTo>
                <a:lnTo>
                  <a:pt x="2312264" y="681989"/>
                </a:lnTo>
                <a:close/>
              </a:path>
              <a:path w="3273425" h="684530">
                <a:moveTo>
                  <a:pt x="3208025" y="682765"/>
                </a:moveTo>
                <a:lnTo>
                  <a:pt x="3204451" y="683259"/>
                </a:lnTo>
                <a:lnTo>
                  <a:pt x="3205259" y="683259"/>
                </a:lnTo>
                <a:lnTo>
                  <a:pt x="3208025" y="682765"/>
                </a:lnTo>
                <a:close/>
              </a:path>
              <a:path w="3273425" h="684530">
                <a:moveTo>
                  <a:pt x="3229297" y="677151"/>
                </a:moveTo>
                <a:lnTo>
                  <a:pt x="3219460" y="680719"/>
                </a:lnTo>
                <a:lnTo>
                  <a:pt x="3208025" y="682765"/>
                </a:lnTo>
                <a:lnTo>
                  <a:pt x="3222797" y="680719"/>
                </a:lnTo>
                <a:lnTo>
                  <a:pt x="3229297" y="677151"/>
                </a:lnTo>
                <a:close/>
              </a:path>
              <a:path w="3273425" h="684530">
                <a:moveTo>
                  <a:pt x="2245936" y="680719"/>
                </a:moveTo>
                <a:lnTo>
                  <a:pt x="1264509" y="680719"/>
                </a:lnTo>
                <a:lnTo>
                  <a:pt x="1255112" y="681989"/>
                </a:lnTo>
                <a:lnTo>
                  <a:pt x="2253270" y="681989"/>
                </a:lnTo>
                <a:lnTo>
                  <a:pt x="2245936" y="680719"/>
                </a:lnTo>
                <a:close/>
              </a:path>
              <a:path w="3273425" h="684530">
                <a:moveTo>
                  <a:pt x="986797" y="678179"/>
                </a:moveTo>
                <a:lnTo>
                  <a:pt x="790880" y="678179"/>
                </a:lnTo>
                <a:lnTo>
                  <a:pt x="792264" y="679450"/>
                </a:lnTo>
                <a:lnTo>
                  <a:pt x="1076009" y="679450"/>
                </a:lnTo>
                <a:lnTo>
                  <a:pt x="986797" y="678179"/>
                </a:lnTo>
                <a:close/>
              </a:path>
              <a:path w="3273425" h="684530">
                <a:moveTo>
                  <a:pt x="652041" y="676909"/>
                </a:moveTo>
                <a:lnTo>
                  <a:pt x="567496" y="676909"/>
                </a:lnTo>
                <a:lnTo>
                  <a:pt x="578772" y="678179"/>
                </a:lnTo>
                <a:lnTo>
                  <a:pt x="652041" y="676909"/>
                </a:lnTo>
                <a:close/>
              </a:path>
              <a:path w="3273425" h="684530">
                <a:moveTo>
                  <a:pt x="3237841" y="672461"/>
                </a:moveTo>
                <a:lnTo>
                  <a:pt x="3229297" y="677151"/>
                </a:lnTo>
                <a:lnTo>
                  <a:pt x="3233465" y="675639"/>
                </a:lnTo>
                <a:lnTo>
                  <a:pt x="3237841" y="672461"/>
                </a:lnTo>
                <a:close/>
              </a:path>
              <a:path w="3273425" h="684530">
                <a:moveTo>
                  <a:pt x="558549" y="675639"/>
                </a:moveTo>
                <a:lnTo>
                  <a:pt x="479524" y="675639"/>
                </a:lnTo>
                <a:lnTo>
                  <a:pt x="579180" y="676909"/>
                </a:lnTo>
                <a:lnTo>
                  <a:pt x="558549" y="675639"/>
                </a:lnTo>
                <a:close/>
              </a:path>
              <a:path w="3273425" h="684530">
                <a:moveTo>
                  <a:pt x="3240470" y="670559"/>
                </a:moveTo>
                <a:lnTo>
                  <a:pt x="3237841" y="672461"/>
                </a:lnTo>
                <a:lnTo>
                  <a:pt x="3238992" y="671829"/>
                </a:lnTo>
                <a:lnTo>
                  <a:pt x="3240470" y="670559"/>
                </a:lnTo>
                <a:close/>
              </a:path>
              <a:path w="3273425" h="684530">
                <a:moveTo>
                  <a:pt x="368162" y="669289"/>
                </a:moveTo>
                <a:lnTo>
                  <a:pt x="189438" y="669289"/>
                </a:lnTo>
                <a:lnTo>
                  <a:pt x="227941" y="670559"/>
                </a:lnTo>
                <a:lnTo>
                  <a:pt x="416030" y="670559"/>
                </a:lnTo>
                <a:lnTo>
                  <a:pt x="368162" y="669289"/>
                </a:lnTo>
                <a:close/>
              </a:path>
              <a:path w="3273425" h="684530">
                <a:moveTo>
                  <a:pt x="3246391" y="666345"/>
                </a:moveTo>
                <a:lnTo>
                  <a:pt x="3243367" y="668071"/>
                </a:lnTo>
                <a:lnTo>
                  <a:pt x="3240470" y="670559"/>
                </a:lnTo>
                <a:lnTo>
                  <a:pt x="3246391" y="666345"/>
                </a:lnTo>
                <a:close/>
              </a:path>
              <a:path w="3273425" h="684530">
                <a:moveTo>
                  <a:pt x="3270336" y="94829"/>
                </a:moveTo>
                <a:lnTo>
                  <a:pt x="3269510" y="110490"/>
                </a:lnTo>
                <a:lnTo>
                  <a:pt x="3269398" y="113028"/>
                </a:lnTo>
                <a:lnTo>
                  <a:pt x="3269286" y="115569"/>
                </a:lnTo>
                <a:lnTo>
                  <a:pt x="3269204" y="116450"/>
                </a:lnTo>
                <a:lnTo>
                  <a:pt x="3268663" y="255269"/>
                </a:lnTo>
                <a:lnTo>
                  <a:pt x="3268545" y="400374"/>
                </a:lnTo>
                <a:lnTo>
                  <a:pt x="3268421" y="614679"/>
                </a:lnTo>
                <a:lnTo>
                  <a:pt x="3266959" y="627379"/>
                </a:lnTo>
                <a:lnTo>
                  <a:pt x="3262650" y="641346"/>
                </a:lnTo>
                <a:lnTo>
                  <a:pt x="3262599" y="641511"/>
                </a:lnTo>
                <a:lnTo>
                  <a:pt x="3261970" y="645159"/>
                </a:lnTo>
                <a:lnTo>
                  <a:pt x="3256998" y="652993"/>
                </a:lnTo>
                <a:lnTo>
                  <a:pt x="3256218" y="654050"/>
                </a:lnTo>
                <a:lnTo>
                  <a:pt x="3255577" y="655319"/>
                </a:lnTo>
                <a:lnTo>
                  <a:pt x="3255364" y="655566"/>
                </a:lnTo>
                <a:lnTo>
                  <a:pt x="3252297" y="660400"/>
                </a:lnTo>
                <a:lnTo>
                  <a:pt x="3249340" y="662939"/>
                </a:lnTo>
                <a:lnTo>
                  <a:pt x="3248235" y="663849"/>
                </a:lnTo>
                <a:lnTo>
                  <a:pt x="3245738" y="666750"/>
                </a:lnTo>
                <a:lnTo>
                  <a:pt x="3246391" y="666345"/>
                </a:lnTo>
                <a:lnTo>
                  <a:pt x="3250039" y="664262"/>
                </a:lnTo>
                <a:lnTo>
                  <a:pt x="3272142" y="615950"/>
                </a:lnTo>
                <a:lnTo>
                  <a:pt x="3272991" y="590550"/>
                </a:lnTo>
                <a:lnTo>
                  <a:pt x="3271401" y="567689"/>
                </a:lnTo>
                <a:lnTo>
                  <a:pt x="3270174" y="543559"/>
                </a:lnTo>
                <a:lnTo>
                  <a:pt x="3270299" y="205739"/>
                </a:lnTo>
                <a:lnTo>
                  <a:pt x="3270336" y="94829"/>
                </a:lnTo>
                <a:close/>
              </a:path>
              <a:path w="3273425" h="684530">
                <a:moveTo>
                  <a:pt x="270642" y="664262"/>
                </a:moveTo>
                <a:lnTo>
                  <a:pt x="80682" y="664262"/>
                </a:lnTo>
                <a:lnTo>
                  <a:pt x="126315" y="665479"/>
                </a:lnTo>
                <a:lnTo>
                  <a:pt x="195013" y="665479"/>
                </a:lnTo>
                <a:lnTo>
                  <a:pt x="270642" y="664262"/>
                </a:lnTo>
                <a:close/>
              </a:path>
              <a:path w="3273425" h="684530">
                <a:moveTo>
                  <a:pt x="71260" y="663849"/>
                </a:moveTo>
                <a:lnTo>
                  <a:pt x="71006" y="663849"/>
                </a:lnTo>
                <a:lnTo>
                  <a:pt x="76507" y="664262"/>
                </a:lnTo>
                <a:lnTo>
                  <a:pt x="71260" y="663849"/>
                </a:lnTo>
                <a:close/>
              </a:path>
              <a:path w="3273425" h="684530">
                <a:moveTo>
                  <a:pt x="48359" y="661732"/>
                </a:moveTo>
                <a:lnTo>
                  <a:pt x="58888" y="662939"/>
                </a:lnTo>
                <a:lnTo>
                  <a:pt x="71006" y="663849"/>
                </a:lnTo>
                <a:lnTo>
                  <a:pt x="48359" y="661732"/>
                </a:lnTo>
                <a:close/>
              </a:path>
              <a:path w="3273425" h="684530">
                <a:moveTo>
                  <a:pt x="3255364" y="655566"/>
                </a:moveTo>
                <a:lnTo>
                  <a:pt x="3248235" y="663849"/>
                </a:lnTo>
                <a:lnTo>
                  <a:pt x="3249340" y="662939"/>
                </a:lnTo>
                <a:lnTo>
                  <a:pt x="3252297" y="660400"/>
                </a:lnTo>
                <a:lnTo>
                  <a:pt x="3255364" y="655566"/>
                </a:lnTo>
                <a:close/>
              </a:path>
              <a:path w="3273425" h="684530">
                <a:moveTo>
                  <a:pt x="598649" y="661732"/>
                </a:moveTo>
                <a:lnTo>
                  <a:pt x="501941" y="661732"/>
                </a:lnTo>
                <a:lnTo>
                  <a:pt x="483638" y="662939"/>
                </a:lnTo>
                <a:lnTo>
                  <a:pt x="629648" y="662939"/>
                </a:lnTo>
                <a:lnTo>
                  <a:pt x="598649" y="661732"/>
                </a:lnTo>
                <a:close/>
              </a:path>
              <a:path w="3273425" h="684530">
                <a:moveTo>
                  <a:pt x="44362" y="660400"/>
                </a:moveTo>
                <a:lnTo>
                  <a:pt x="47857" y="661732"/>
                </a:lnTo>
                <a:lnTo>
                  <a:pt x="48359" y="661732"/>
                </a:lnTo>
                <a:lnTo>
                  <a:pt x="44362" y="660400"/>
                </a:lnTo>
                <a:close/>
              </a:path>
              <a:path w="3273425" h="684530">
                <a:moveTo>
                  <a:pt x="723407" y="660400"/>
                </a:moveTo>
                <a:lnTo>
                  <a:pt x="579180" y="660400"/>
                </a:lnTo>
                <a:lnTo>
                  <a:pt x="535197" y="661732"/>
                </a:lnTo>
                <a:lnTo>
                  <a:pt x="698203" y="661732"/>
                </a:lnTo>
                <a:lnTo>
                  <a:pt x="723407" y="660400"/>
                </a:lnTo>
                <a:close/>
              </a:path>
              <a:path w="3273425" h="684530">
                <a:moveTo>
                  <a:pt x="1492038" y="657859"/>
                </a:moveTo>
                <a:lnTo>
                  <a:pt x="754456" y="657859"/>
                </a:lnTo>
                <a:lnTo>
                  <a:pt x="659601" y="659129"/>
                </a:lnTo>
                <a:lnTo>
                  <a:pt x="1542632" y="659129"/>
                </a:lnTo>
                <a:lnTo>
                  <a:pt x="1492038" y="657859"/>
                </a:lnTo>
                <a:close/>
              </a:path>
              <a:path w="3273425" h="684530">
                <a:moveTo>
                  <a:pt x="548163" y="656589"/>
                </a:moveTo>
                <a:lnTo>
                  <a:pt x="490339" y="656589"/>
                </a:lnTo>
                <a:lnTo>
                  <a:pt x="506750" y="657859"/>
                </a:lnTo>
                <a:lnTo>
                  <a:pt x="590554" y="657859"/>
                </a:lnTo>
                <a:lnTo>
                  <a:pt x="548163" y="656589"/>
                </a:lnTo>
                <a:close/>
              </a:path>
              <a:path w="3273425" h="684530">
                <a:moveTo>
                  <a:pt x="1238763" y="656589"/>
                </a:moveTo>
                <a:lnTo>
                  <a:pt x="727319" y="656589"/>
                </a:lnTo>
                <a:lnTo>
                  <a:pt x="768118" y="657859"/>
                </a:lnTo>
                <a:lnTo>
                  <a:pt x="1340085" y="657859"/>
                </a:lnTo>
                <a:lnTo>
                  <a:pt x="1238763" y="656589"/>
                </a:lnTo>
                <a:close/>
              </a:path>
              <a:path w="3273425" h="684530">
                <a:moveTo>
                  <a:pt x="3166526" y="656227"/>
                </a:moveTo>
                <a:lnTo>
                  <a:pt x="3157461" y="656589"/>
                </a:lnTo>
                <a:lnTo>
                  <a:pt x="1372387" y="656589"/>
                </a:lnTo>
                <a:lnTo>
                  <a:pt x="1386245" y="657859"/>
                </a:lnTo>
                <a:lnTo>
                  <a:pt x="3185297" y="657859"/>
                </a:lnTo>
                <a:lnTo>
                  <a:pt x="3166526" y="656227"/>
                </a:lnTo>
                <a:close/>
              </a:path>
              <a:path w="3273425" h="684530">
                <a:moveTo>
                  <a:pt x="3218820" y="648201"/>
                </a:moveTo>
                <a:lnTo>
                  <a:pt x="3204959" y="652779"/>
                </a:lnTo>
                <a:lnTo>
                  <a:pt x="3201430" y="652993"/>
                </a:lnTo>
                <a:lnTo>
                  <a:pt x="3189223" y="655319"/>
                </a:lnTo>
                <a:lnTo>
                  <a:pt x="3166526" y="656227"/>
                </a:lnTo>
                <a:lnTo>
                  <a:pt x="3185297" y="657859"/>
                </a:lnTo>
                <a:lnTo>
                  <a:pt x="3201306" y="656589"/>
                </a:lnTo>
                <a:lnTo>
                  <a:pt x="3202618" y="656589"/>
                </a:lnTo>
                <a:lnTo>
                  <a:pt x="3207322" y="654050"/>
                </a:lnTo>
                <a:lnTo>
                  <a:pt x="3212651" y="651818"/>
                </a:lnTo>
                <a:lnTo>
                  <a:pt x="3207596" y="651818"/>
                </a:lnTo>
                <a:lnTo>
                  <a:pt x="3215875" y="650239"/>
                </a:lnTo>
                <a:lnTo>
                  <a:pt x="3218820" y="648201"/>
                </a:lnTo>
                <a:close/>
              </a:path>
              <a:path w="3273425" h="684530">
                <a:moveTo>
                  <a:pt x="3202484" y="656589"/>
                </a:moveTo>
                <a:lnTo>
                  <a:pt x="3201306" y="656589"/>
                </a:lnTo>
                <a:lnTo>
                  <a:pt x="3185297" y="657859"/>
                </a:lnTo>
                <a:lnTo>
                  <a:pt x="3204535" y="657859"/>
                </a:lnTo>
                <a:lnTo>
                  <a:pt x="3202938" y="656801"/>
                </a:lnTo>
                <a:lnTo>
                  <a:pt x="3202226" y="656801"/>
                </a:lnTo>
                <a:lnTo>
                  <a:pt x="3202484" y="656589"/>
                </a:lnTo>
                <a:close/>
              </a:path>
              <a:path w="3273425" h="684530">
                <a:moveTo>
                  <a:pt x="3202618" y="656589"/>
                </a:moveTo>
                <a:lnTo>
                  <a:pt x="3202484" y="656589"/>
                </a:lnTo>
                <a:lnTo>
                  <a:pt x="3202226" y="656801"/>
                </a:lnTo>
                <a:lnTo>
                  <a:pt x="3202618" y="656589"/>
                </a:lnTo>
                <a:close/>
              </a:path>
              <a:path w="3273425" h="684530">
                <a:moveTo>
                  <a:pt x="3202618" y="656589"/>
                </a:moveTo>
                <a:lnTo>
                  <a:pt x="3202226" y="656801"/>
                </a:lnTo>
                <a:lnTo>
                  <a:pt x="3202938" y="656801"/>
                </a:lnTo>
                <a:lnTo>
                  <a:pt x="3202618" y="656589"/>
                </a:lnTo>
                <a:close/>
              </a:path>
              <a:path w="3273425" h="684530">
                <a:moveTo>
                  <a:pt x="3229848" y="640567"/>
                </a:moveTo>
                <a:lnTo>
                  <a:pt x="3226035" y="643206"/>
                </a:lnTo>
                <a:lnTo>
                  <a:pt x="3222483" y="647700"/>
                </a:lnTo>
                <a:lnTo>
                  <a:pt x="3207322" y="654050"/>
                </a:lnTo>
                <a:lnTo>
                  <a:pt x="3202618" y="656589"/>
                </a:lnTo>
                <a:lnTo>
                  <a:pt x="3202938" y="656801"/>
                </a:lnTo>
                <a:lnTo>
                  <a:pt x="3202226" y="656801"/>
                </a:lnTo>
                <a:lnTo>
                  <a:pt x="3218299" y="651818"/>
                </a:lnTo>
                <a:lnTo>
                  <a:pt x="3220091" y="650765"/>
                </a:lnTo>
                <a:lnTo>
                  <a:pt x="3228635" y="642471"/>
                </a:lnTo>
                <a:lnTo>
                  <a:pt x="3229848" y="640567"/>
                </a:lnTo>
                <a:close/>
              </a:path>
              <a:path w="3273425" h="684530">
                <a:moveTo>
                  <a:pt x="1438688" y="655319"/>
                </a:moveTo>
                <a:lnTo>
                  <a:pt x="973692" y="655319"/>
                </a:lnTo>
                <a:lnTo>
                  <a:pt x="980499" y="656589"/>
                </a:lnTo>
                <a:lnTo>
                  <a:pt x="1476870" y="656589"/>
                </a:lnTo>
                <a:lnTo>
                  <a:pt x="1438688" y="655319"/>
                </a:lnTo>
                <a:close/>
              </a:path>
              <a:path w="3273425" h="684530">
                <a:moveTo>
                  <a:pt x="3156090" y="655319"/>
                </a:moveTo>
                <a:lnTo>
                  <a:pt x="1738911" y="655319"/>
                </a:lnTo>
                <a:lnTo>
                  <a:pt x="2505151" y="656589"/>
                </a:lnTo>
                <a:lnTo>
                  <a:pt x="3145427" y="656589"/>
                </a:lnTo>
                <a:lnTo>
                  <a:pt x="3156090" y="655319"/>
                </a:lnTo>
                <a:close/>
              </a:path>
              <a:path w="3273425" h="684530">
                <a:moveTo>
                  <a:pt x="3201430" y="652993"/>
                </a:moveTo>
                <a:lnTo>
                  <a:pt x="3183948" y="654050"/>
                </a:lnTo>
                <a:lnTo>
                  <a:pt x="2706613" y="654050"/>
                </a:lnTo>
                <a:lnTo>
                  <a:pt x="2724763" y="655319"/>
                </a:lnTo>
                <a:lnTo>
                  <a:pt x="3156090" y="655319"/>
                </a:lnTo>
                <a:lnTo>
                  <a:pt x="3166526" y="656227"/>
                </a:lnTo>
                <a:lnTo>
                  <a:pt x="3189223" y="655319"/>
                </a:lnTo>
                <a:lnTo>
                  <a:pt x="3201430" y="652993"/>
                </a:lnTo>
                <a:close/>
              </a:path>
              <a:path w="3273425" h="684530">
                <a:moveTo>
                  <a:pt x="1294714" y="654050"/>
                </a:moveTo>
                <a:lnTo>
                  <a:pt x="1150379" y="654050"/>
                </a:lnTo>
                <a:lnTo>
                  <a:pt x="1161424" y="655319"/>
                </a:lnTo>
                <a:lnTo>
                  <a:pt x="1270131" y="655319"/>
                </a:lnTo>
                <a:lnTo>
                  <a:pt x="1294714" y="654050"/>
                </a:lnTo>
                <a:close/>
              </a:path>
              <a:path w="3273425" h="684530">
                <a:moveTo>
                  <a:pt x="2468981" y="654050"/>
                </a:moveTo>
                <a:lnTo>
                  <a:pt x="2340191" y="654050"/>
                </a:lnTo>
                <a:lnTo>
                  <a:pt x="2304006" y="655319"/>
                </a:lnTo>
                <a:lnTo>
                  <a:pt x="2486597" y="655319"/>
                </a:lnTo>
                <a:lnTo>
                  <a:pt x="2468981" y="654050"/>
                </a:lnTo>
                <a:close/>
              </a:path>
              <a:path w="3273425" h="684530">
                <a:moveTo>
                  <a:pt x="1044073" y="652779"/>
                </a:moveTo>
                <a:lnTo>
                  <a:pt x="953795" y="652779"/>
                </a:lnTo>
                <a:lnTo>
                  <a:pt x="975207" y="654050"/>
                </a:lnTo>
                <a:lnTo>
                  <a:pt x="1062393" y="654050"/>
                </a:lnTo>
                <a:lnTo>
                  <a:pt x="1044073" y="652779"/>
                </a:lnTo>
                <a:close/>
              </a:path>
              <a:path w="3273425" h="684530">
                <a:moveTo>
                  <a:pt x="3133558" y="652779"/>
                </a:moveTo>
                <a:lnTo>
                  <a:pt x="2509502" y="652779"/>
                </a:lnTo>
                <a:lnTo>
                  <a:pt x="2455511" y="654050"/>
                </a:lnTo>
                <a:lnTo>
                  <a:pt x="3159217" y="654050"/>
                </a:lnTo>
                <a:lnTo>
                  <a:pt x="3133558" y="652779"/>
                </a:lnTo>
                <a:close/>
              </a:path>
              <a:path w="3273425" h="684530">
                <a:moveTo>
                  <a:pt x="3262599" y="641511"/>
                </a:moveTo>
                <a:lnTo>
                  <a:pt x="3262060" y="642471"/>
                </a:lnTo>
                <a:lnTo>
                  <a:pt x="3256218" y="654050"/>
                </a:lnTo>
                <a:lnTo>
                  <a:pt x="3256998" y="652993"/>
                </a:lnTo>
                <a:lnTo>
                  <a:pt x="3261970" y="645159"/>
                </a:lnTo>
                <a:lnTo>
                  <a:pt x="3262599" y="641511"/>
                </a:lnTo>
                <a:close/>
              </a:path>
              <a:path w="3273425" h="684530">
                <a:moveTo>
                  <a:pt x="3226035" y="643206"/>
                </a:moveTo>
                <a:lnTo>
                  <a:pt x="3221138" y="646596"/>
                </a:lnTo>
                <a:lnTo>
                  <a:pt x="3220338" y="647700"/>
                </a:lnTo>
                <a:lnTo>
                  <a:pt x="3218820" y="648201"/>
                </a:lnTo>
                <a:lnTo>
                  <a:pt x="3215875" y="650239"/>
                </a:lnTo>
                <a:lnTo>
                  <a:pt x="3201430" y="652993"/>
                </a:lnTo>
                <a:lnTo>
                  <a:pt x="3204959" y="652779"/>
                </a:lnTo>
                <a:lnTo>
                  <a:pt x="3207872" y="651818"/>
                </a:lnTo>
                <a:lnTo>
                  <a:pt x="3212651" y="651818"/>
                </a:lnTo>
                <a:lnTo>
                  <a:pt x="3222483" y="647700"/>
                </a:lnTo>
                <a:lnTo>
                  <a:pt x="3226035" y="643206"/>
                </a:lnTo>
                <a:close/>
              </a:path>
              <a:path w="3273425" h="684530">
                <a:moveTo>
                  <a:pt x="2841994" y="651509"/>
                </a:moveTo>
                <a:lnTo>
                  <a:pt x="2067340" y="651509"/>
                </a:lnTo>
                <a:lnTo>
                  <a:pt x="2121695" y="652779"/>
                </a:lnTo>
                <a:lnTo>
                  <a:pt x="2836562" y="652779"/>
                </a:lnTo>
                <a:lnTo>
                  <a:pt x="2841994" y="651509"/>
                </a:lnTo>
                <a:close/>
              </a:path>
              <a:path w="3273425" h="684530">
                <a:moveTo>
                  <a:pt x="3220091" y="650765"/>
                </a:moveTo>
                <a:lnTo>
                  <a:pt x="3218299" y="651818"/>
                </a:lnTo>
                <a:lnTo>
                  <a:pt x="3219323" y="651509"/>
                </a:lnTo>
                <a:lnTo>
                  <a:pt x="3220091" y="650765"/>
                </a:lnTo>
                <a:close/>
              </a:path>
              <a:path w="3273425" h="684530">
                <a:moveTo>
                  <a:pt x="3221138" y="646596"/>
                </a:moveTo>
                <a:lnTo>
                  <a:pt x="3218820" y="648201"/>
                </a:lnTo>
                <a:lnTo>
                  <a:pt x="3220338" y="647700"/>
                </a:lnTo>
                <a:lnTo>
                  <a:pt x="3221138" y="646596"/>
                </a:lnTo>
                <a:close/>
              </a:path>
              <a:path w="3273425" h="684530">
                <a:moveTo>
                  <a:pt x="3238629" y="146255"/>
                </a:moveTo>
                <a:lnTo>
                  <a:pt x="3237326" y="146255"/>
                </a:lnTo>
                <a:lnTo>
                  <a:pt x="3237453" y="155183"/>
                </a:lnTo>
                <a:lnTo>
                  <a:pt x="3237493" y="205739"/>
                </a:lnTo>
                <a:lnTo>
                  <a:pt x="3237616" y="307339"/>
                </a:lnTo>
                <a:lnTo>
                  <a:pt x="3237738" y="588009"/>
                </a:lnTo>
                <a:lnTo>
                  <a:pt x="3236040" y="613409"/>
                </a:lnTo>
                <a:lnTo>
                  <a:pt x="3230469" y="633729"/>
                </a:lnTo>
                <a:lnTo>
                  <a:pt x="3221138" y="646596"/>
                </a:lnTo>
                <a:lnTo>
                  <a:pt x="3226035" y="643206"/>
                </a:lnTo>
                <a:lnTo>
                  <a:pt x="3232523" y="635000"/>
                </a:lnTo>
                <a:lnTo>
                  <a:pt x="3238084" y="615950"/>
                </a:lnTo>
                <a:lnTo>
                  <a:pt x="3239808" y="591819"/>
                </a:lnTo>
                <a:lnTo>
                  <a:pt x="3239913" y="372252"/>
                </a:lnTo>
                <a:lnTo>
                  <a:pt x="3239353" y="372252"/>
                </a:lnTo>
                <a:lnTo>
                  <a:pt x="3239269" y="269239"/>
                </a:lnTo>
                <a:lnTo>
                  <a:pt x="3238690" y="269239"/>
                </a:lnTo>
                <a:lnTo>
                  <a:pt x="3238629" y="146255"/>
                </a:lnTo>
                <a:close/>
              </a:path>
              <a:path w="3273425" h="684530">
                <a:moveTo>
                  <a:pt x="3231281" y="639575"/>
                </a:moveTo>
                <a:lnTo>
                  <a:pt x="3229848" y="640567"/>
                </a:lnTo>
                <a:lnTo>
                  <a:pt x="3228635" y="642471"/>
                </a:lnTo>
                <a:lnTo>
                  <a:pt x="3231099" y="640079"/>
                </a:lnTo>
                <a:lnTo>
                  <a:pt x="3231281" y="639575"/>
                </a:lnTo>
                <a:close/>
              </a:path>
              <a:path w="3273425" h="684530">
                <a:moveTo>
                  <a:pt x="3232323" y="636681"/>
                </a:moveTo>
                <a:lnTo>
                  <a:pt x="3229848" y="640567"/>
                </a:lnTo>
                <a:lnTo>
                  <a:pt x="3231281" y="639575"/>
                </a:lnTo>
                <a:lnTo>
                  <a:pt x="3232323" y="636681"/>
                </a:lnTo>
                <a:close/>
              </a:path>
              <a:path w="3273425" h="684530">
                <a:moveTo>
                  <a:pt x="3240655" y="546599"/>
                </a:moveTo>
                <a:lnTo>
                  <a:pt x="3240672" y="574039"/>
                </a:lnTo>
                <a:lnTo>
                  <a:pt x="3240413" y="586739"/>
                </a:lnTo>
                <a:lnTo>
                  <a:pt x="3240335" y="590550"/>
                </a:lnTo>
                <a:lnTo>
                  <a:pt x="3240258" y="594359"/>
                </a:lnTo>
                <a:lnTo>
                  <a:pt x="3240154" y="599439"/>
                </a:lnTo>
                <a:lnTo>
                  <a:pt x="3237503" y="622300"/>
                </a:lnTo>
                <a:lnTo>
                  <a:pt x="3232323" y="636681"/>
                </a:lnTo>
                <a:lnTo>
                  <a:pt x="3235871" y="631112"/>
                </a:lnTo>
                <a:lnTo>
                  <a:pt x="3241232" y="610221"/>
                </a:lnTo>
                <a:lnTo>
                  <a:pt x="3241162" y="556811"/>
                </a:lnTo>
                <a:lnTo>
                  <a:pt x="3240655" y="546599"/>
                </a:lnTo>
                <a:close/>
              </a:path>
              <a:path w="3273425" h="684530">
                <a:moveTo>
                  <a:pt x="70699" y="2539"/>
                </a:moveTo>
                <a:lnTo>
                  <a:pt x="27168" y="16509"/>
                </a:lnTo>
                <a:lnTo>
                  <a:pt x="3116" y="55879"/>
                </a:lnTo>
                <a:lnTo>
                  <a:pt x="0" y="78739"/>
                </a:lnTo>
                <a:lnTo>
                  <a:pt x="73" y="155183"/>
                </a:lnTo>
                <a:lnTo>
                  <a:pt x="536" y="205739"/>
                </a:lnTo>
                <a:lnTo>
                  <a:pt x="1025" y="255269"/>
                </a:lnTo>
                <a:lnTo>
                  <a:pt x="1087" y="261619"/>
                </a:lnTo>
                <a:lnTo>
                  <a:pt x="3127" y="350519"/>
                </a:lnTo>
                <a:lnTo>
                  <a:pt x="5062" y="418942"/>
                </a:lnTo>
                <a:lnTo>
                  <a:pt x="7277" y="481329"/>
                </a:lnTo>
                <a:lnTo>
                  <a:pt x="9747" y="533400"/>
                </a:lnTo>
                <a:lnTo>
                  <a:pt x="12464" y="571500"/>
                </a:lnTo>
                <a:lnTo>
                  <a:pt x="18411" y="594359"/>
                </a:lnTo>
                <a:lnTo>
                  <a:pt x="21093" y="586739"/>
                </a:lnTo>
                <a:lnTo>
                  <a:pt x="25569" y="539750"/>
                </a:lnTo>
                <a:lnTo>
                  <a:pt x="26728" y="488950"/>
                </a:lnTo>
                <a:lnTo>
                  <a:pt x="27115" y="453389"/>
                </a:lnTo>
                <a:lnTo>
                  <a:pt x="27211" y="444500"/>
                </a:lnTo>
                <a:lnTo>
                  <a:pt x="27366" y="433069"/>
                </a:lnTo>
                <a:lnTo>
                  <a:pt x="27452" y="426719"/>
                </a:lnTo>
                <a:lnTo>
                  <a:pt x="27557" y="418942"/>
                </a:lnTo>
                <a:lnTo>
                  <a:pt x="27658" y="411479"/>
                </a:lnTo>
                <a:lnTo>
                  <a:pt x="28353" y="372252"/>
                </a:lnTo>
                <a:lnTo>
                  <a:pt x="28468" y="365759"/>
                </a:lnTo>
                <a:lnTo>
                  <a:pt x="29067" y="326389"/>
                </a:lnTo>
                <a:lnTo>
                  <a:pt x="29436" y="292100"/>
                </a:lnTo>
                <a:lnTo>
                  <a:pt x="29444" y="290829"/>
                </a:lnTo>
                <a:lnTo>
                  <a:pt x="29569" y="269239"/>
                </a:lnTo>
                <a:lnTo>
                  <a:pt x="29649" y="255269"/>
                </a:lnTo>
                <a:lnTo>
                  <a:pt x="29776" y="187958"/>
                </a:lnTo>
                <a:lnTo>
                  <a:pt x="29854" y="85089"/>
                </a:lnTo>
                <a:lnTo>
                  <a:pt x="31543" y="66039"/>
                </a:lnTo>
                <a:lnTo>
                  <a:pt x="37087" y="50800"/>
                </a:lnTo>
                <a:lnTo>
                  <a:pt x="47251" y="39369"/>
                </a:lnTo>
                <a:lnTo>
                  <a:pt x="62796" y="35559"/>
                </a:lnTo>
                <a:lnTo>
                  <a:pt x="2537617" y="35559"/>
                </a:lnTo>
                <a:lnTo>
                  <a:pt x="2608707" y="34289"/>
                </a:lnTo>
                <a:lnTo>
                  <a:pt x="3102915" y="34289"/>
                </a:lnTo>
                <a:lnTo>
                  <a:pt x="3181668" y="31750"/>
                </a:lnTo>
                <a:lnTo>
                  <a:pt x="3258188" y="31750"/>
                </a:lnTo>
                <a:lnTo>
                  <a:pt x="3221212" y="5079"/>
                </a:lnTo>
                <a:lnTo>
                  <a:pt x="3213676" y="3809"/>
                </a:lnTo>
                <a:lnTo>
                  <a:pt x="92953" y="3809"/>
                </a:lnTo>
                <a:lnTo>
                  <a:pt x="70699" y="2539"/>
                </a:lnTo>
                <a:close/>
              </a:path>
              <a:path w="3273425" h="684530">
                <a:moveTo>
                  <a:pt x="3240587" y="433069"/>
                </a:moveTo>
                <a:lnTo>
                  <a:pt x="3240459" y="444500"/>
                </a:lnTo>
                <a:lnTo>
                  <a:pt x="3240418" y="453389"/>
                </a:lnTo>
                <a:lnTo>
                  <a:pt x="3240315" y="539750"/>
                </a:lnTo>
                <a:lnTo>
                  <a:pt x="3240655" y="546599"/>
                </a:lnTo>
                <a:lnTo>
                  <a:pt x="3240587" y="433069"/>
                </a:lnTo>
                <a:close/>
              </a:path>
              <a:path w="3273425" h="684530">
                <a:moveTo>
                  <a:pt x="3268431" y="184150"/>
                </a:moveTo>
                <a:lnTo>
                  <a:pt x="3239199" y="184150"/>
                </a:lnTo>
                <a:lnTo>
                  <a:pt x="3239257" y="255269"/>
                </a:lnTo>
                <a:lnTo>
                  <a:pt x="3239353" y="372252"/>
                </a:lnTo>
                <a:lnTo>
                  <a:pt x="3239913" y="372252"/>
                </a:lnTo>
                <a:lnTo>
                  <a:pt x="3239961" y="267969"/>
                </a:lnTo>
                <a:lnTo>
                  <a:pt x="3268400" y="267969"/>
                </a:lnTo>
                <a:lnTo>
                  <a:pt x="3268431" y="184150"/>
                </a:lnTo>
                <a:close/>
              </a:path>
              <a:path w="3273425" h="684530">
                <a:moveTo>
                  <a:pt x="3228226" y="48609"/>
                </a:moveTo>
                <a:lnTo>
                  <a:pt x="3234317" y="59689"/>
                </a:lnTo>
                <a:lnTo>
                  <a:pt x="3237381" y="80009"/>
                </a:lnTo>
                <a:lnTo>
                  <a:pt x="3237297" y="116450"/>
                </a:lnTo>
                <a:lnTo>
                  <a:pt x="3237121" y="126488"/>
                </a:lnTo>
                <a:lnTo>
                  <a:pt x="3237074" y="335280"/>
                </a:lnTo>
                <a:lnTo>
                  <a:pt x="3237205" y="326389"/>
                </a:lnTo>
                <a:lnTo>
                  <a:pt x="3237326" y="146255"/>
                </a:lnTo>
                <a:lnTo>
                  <a:pt x="3238629" y="146255"/>
                </a:lnTo>
                <a:lnTo>
                  <a:pt x="3238614" y="115569"/>
                </a:lnTo>
                <a:lnTo>
                  <a:pt x="3269246" y="115569"/>
                </a:lnTo>
                <a:lnTo>
                  <a:pt x="3269365" y="113028"/>
                </a:lnTo>
                <a:lnTo>
                  <a:pt x="3269475" y="110490"/>
                </a:lnTo>
                <a:lnTo>
                  <a:pt x="3269592" y="107549"/>
                </a:lnTo>
                <a:lnTo>
                  <a:pt x="3269703" y="105409"/>
                </a:lnTo>
                <a:lnTo>
                  <a:pt x="3269769" y="104139"/>
                </a:lnTo>
                <a:lnTo>
                  <a:pt x="3238665" y="104139"/>
                </a:lnTo>
                <a:lnTo>
                  <a:pt x="3238583" y="100329"/>
                </a:lnTo>
                <a:lnTo>
                  <a:pt x="3238461" y="94687"/>
                </a:lnTo>
                <a:lnTo>
                  <a:pt x="3238364" y="90169"/>
                </a:lnTo>
                <a:lnTo>
                  <a:pt x="3238254" y="85089"/>
                </a:lnTo>
                <a:lnTo>
                  <a:pt x="3233963" y="53629"/>
                </a:lnTo>
                <a:lnTo>
                  <a:pt x="3228226" y="48609"/>
                </a:lnTo>
                <a:close/>
              </a:path>
              <a:path w="3273425" h="684530">
                <a:moveTo>
                  <a:pt x="3269246" y="115569"/>
                </a:moveTo>
                <a:lnTo>
                  <a:pt x="3238614" y="115569"/>
                </a:lnTo>
                <a:lnTo>
                  <a:pt x="3238690" y="269239"/>
                </a:lnTo>
                <a:lnTo>
                  <a:pt x="3239269" y="269239"/>
                </a:lnTo>
                <a:lnTo>
                  <a:pt x="3239198" y="184150"/>
                </a:lnTo>
                <a:lnTo>
                  <a:pt x="3268431" y="184150"/>
                </a:lnTo>
                <a:lnTo>
                  <a:pt x="3268548" y="133350"/>
                </a:lnTo>
                <a:lnTo>
                  <a:pt x="3268738" y="128267"/>
                </a:lnTo>
                <a:lnTo>
                  <a:pt x="3269247" y="116450"/>
                </a:lnTo>
                <a:lnTo>
                  <a:pt x="3269246" y="115569"/>
                </a:lnTo>
                <a:close/>
              </a:path>
              <a:path w="3273425" h="684530">
                <a:moveTo>
                  <a:pt x="3258188" y="31750"/>
                </a:moveTo>
                <a:lnTo>
                  <a:pt x="3181668" y="31750"/>
                </a:lnTo>
                <a:lnTo>
                  <a:pt x="3215164" y="36891"/>
                </a:lnTo>
                <a:lnTo>
                  <a:pt x="3214835" y="36891"/>
                </a:lnTo>
                <a:lnTo>
                  <a:pt x="3216754" y="38570"/>
                </a:lnTo>
                <a:lnTo>
                  <a:pt x="3223276" y="40639"/>
                </a:lnTo>
                <a:lnTo>
                  <a:pt x="3232163" y="49529"/>
                </a:lnTo>
                <a:lnTo>
                  <a:pt x="3233963" y="53629"/>
                </a:lnTo>
                <a:lnTo>
                  <a:pt x="3235084" y="54609"/>
                </a:lnTo>
                <a:lnTo>
                  <a:pt x="3235695" y="57573"/>
                </a:lnTo>
                <a:lnTo>
                  <a:pt x="3237183" y="60959"/>
                </a:lnTo>
                <a:lnTo>
                  <a:pt x="3238539" y="71521"/>
                </a:lnTo>
                <a:lnTo>
                  <a:pt x="3238652" y="72402"/>
                </a:lnTo>
                <a:lnTo>
                  <a:pt x="3238769" y="73312"/>
                </a:lnTo>
                <a:lnTo>
                  <a:pt x="3238881" y="94829"/>
                </a:lnTo>
                <a:lnTo>
                  <a:pt x="3238753" y="100329"/>
                </a:lnTo>
                <a:lnTo>
                  <a:pt x="3238665" y="104139"/>
                </a:lnTo>
                <a:lnTo>
                  <a:pt x="3269769" y="104139"/>
                </a:lnTo>
                <a:lnTo>
                  <a:pt x="3269778" y="103970"/>
                </a:lnTo>
                <a:lnTo>
                  <a:pt x="3269903" y="101559"/>
                </a:lnTo>
                <a:lnTo>
                  <a:pt x="3269997" y="100329"/>
                </a:lnTo>
                <a:lnTo>
                  <a:pt x="3270328" y="94829"/>
                </a:lnTo>
                <a:lnTo>
                  <a:pt x="3270211" y="80009"/>
                </a:lnTo>
                <a:lnTo>
                  <a:pt x="3270101" y="76588"/>
                </a:lnTo>
                <a:lnTo>
                  <a:pt x="3270022" y="73312"/>
                </a:lnTo>
                <a:lnTo>
                  <a:pt x="3269935" y="72933"/>
                </a:lnTo>
                <a:lnTo>
                  <a:pt x="3266767" y="53629"/>
                </a:lnTo>
                <a:lnTo>
                  <a:pt x="3266719" y="53339"/>
                </a:lnTo>
                <a:lnTo>
                  <a:pt x="3267074" y="53339"/>
                </a:lnTo>
                <a:lnTo>
                  <a:pt x="3264499" y="43179"/>
                </a:lnTo>
                <a:lnTo>
                  <a:pt x="3258188" y="31750"/>
                </a:lnTo>
                <a:close/>
              </a:path>
              <a:path w="3273425" h="684530">
                <a:moveTo>
                  <a:pt x="3267074" y="53339"/>
                </a:moveTo>
                <a:lnTo>
                  <a:pt x="3266719" y="53339"/>
                </a:lnTo>
                <a:lnTo>
                  <a:pt x="3269775" y="71521"/>
                </a:lnTo>
                <a:lnTo>
                  <a:pt x="3269254" y="66039"/>
                </a:lnTo>
                <a:lnTo>
                  <a:pt x="3268361" y="58419"/>
                </a:lnTo>
                <a:lnTo>
                  <a:pt x="3267147" y="53629"/>
                </a:lnTo>
                <a:lnTo>
                  <a:pt x="3267074" y="53339"/>
                </a:lnTo>
                <a:close/>
              </a:path>
              <a:path w="3273425" h="684530">
                <a:moveTo>
                  <a:pt x="3233963" y="53629"/>
                </a:moveTo>
                <a:lnTo>
                  <a:pt x="3235695" y="57573"/>
                </a:lnTo>
                <a:lnTo>
                  <a:pt x="3235084" y="54609"/>
                </a:lnTo>
                <a:lnTo>
                  <a:pt x="3233963" y="53629"/>
                </a:lnTo>
                <a:close/>
              </a:path>
              <a:path w="3273425" h="684530">
                <a:moveTo>
                  <a:pt x="3219824" y="41257"/>
                </a:moveTo>
                <a:lnTo>
                  <a:pt x="3228226" y="48609"/>
                </a:lnTo>
                <a:lnTo>
                  <a:pt x="3225940" y="44450"/>
                </a:lnTo>
                <a:lnTo>
                  <a:pt x="3219824" y="41257"/>
                </a:lnTo>
                <a:close/>
              </a:path>
              <a:path w="3273425" h="684530">
                <a:moveTo>
                  <a:pt x="3211461" y="36891"/>
                </a:moveTo>
                <a:lnTo>
                  <a:pt x="3219824" y="41257"/>
                </a:lnTo>
                <a:lnTo>
                  <a:pt x="3216754" y="38570"/>
                </a:lnTo>
                <a:lnTo>
                  <a:pt x="3211461" y="36891"/>
                </a:lnTo>
                <a:close/>
              </a:path>
              <a:path w="3273425" h="684530">
                <a:moveTo>
                  <a:pt x="3214835" y="36891"/>
                </a:moveTo>
                <a:lnTo>
                  <a:pt x="3211461" y="36891"/>
                </a:lnTo>
                <a:lnTo>
                  <a:pt x="3216754" y="38570"/>
                </a:lnTo>
                <a:lnTo>
                  <a:pt x="3214835" y="36891"/>
                </a:lnTo>
                <a:close/>
              </a:path>
              <a:path w="3273425" h="684530">
                <a:moveTo>
                  <a:pt x="1496181" y="35559"/>
                </a:moveTo>
                <a:lnTo>
                  <a:pt x="1262348" y="35559"/>
                </a:lnTo>
                <a:lnTo>
                  <a:pt x="1459589" y="36891"/>
                </a:lnTo>
                <a:lnTo>
                  <a:pt x="1448300" y="36891"/>
                </a:lnTo>
                <a:lnTo>
                  <a:pt x="1496181" y="35559"/>
                </a:lnTo>
                <a:close/>
              </a:path>
              <a:path w="3273425" h="684530">
                <a:moveTo>
                  <a:pt x="3196769" y="34289"/>
                </a:moveTo>
                <a:lnTo>
                  <a:pt x="3192574" y="34289"/>
                </a:lnTo>
                <a:lnTo>
                  <a:pt x="3211797" y="36891"/>
                </a:lnTo>
                <a:lnTo>
                  <a:pt x="3211618" y="36891"/>
                </a:lnTo>
                <a:lnTo>
                  <a:pt x="3196769" y="34289"/>
                </a:lnTo>
                <a:close/>
              </a:path>
              <a:path w="3273425" h="684530">
                <a:moveTo>
                  <a:pt x="3181668" y="31750"/>
                </a:moveTo>
                <a:lnTo>
                  <a:pt x="3102915" y="34289"/>
                </a:lnTo>
                <a:lnTo>
                  <a:pt x="3196769" y="34289"/>
                </a:lnTo>
                <a:lnTo>
                  <a:pt x="3211618" y="36891"/>
                </a:lnTo>
                <a:lnTo>
                  <a:pt x="3215164" y="36891"/>
                </a:lnTo>
                <a:lnTo>
                  <a:pt x="3181668" y="31750"/>
                </a:lnTo>
                <a:close/>
              </a:path>
              <a:path w="3273425" h="684530">
                <a:moveTo>
                  <a:pt x="3171694" y="34289"/>
                </a:moveTo>
                <a:lnTo>
                  <a:pt x="2608707" y="34289"/>
                </a:lnTo>
                <a:lnTo>
                  <a:pt x="3063050" y="35559"/>
                </a:lnTo>
                <a:lnTo>
                  <a:pt x="3150768" y="35559"/>
                </a:lnTo>
                <a:lnTo>
                  <a:pt x="3171694" y="34289"/>
                </a:lnTo>
                <a:close/>
              </a:path>
              <a:path w="3273425" h="684530">
                <a:moveTo>
                  <a:pt x="3192314" y="1269"/>
                </a:moveTo>
                <a:lnTo>
                  <a:pt x="3180948" y="1269"/>
                </a:lnTo>
                <a:lnTo>
                  <a:pt x="3170724" y="2539"/>
                </a:lnTo>
                <a:lnTo>
                  <a:pt x="330469" y="2539"/>
                </a:lnTo>
                <a:lnTo>
                  <a:pt x="276355" y="3809"/>
                </a:lnTo>
                <a:lnTo>
                  <a:pt x="3213676" y="3809"/>
                </a:lnTo>
                <a:lnTo>
                  <a:pt x="3206140" y="2539"/>
                </a:lnTo>
                <a:lnTo>
                  <a:pt x="3192314" y="1269"/>
                </a:lnTo>
                <a:close/>
              </a:path>
              <a:path w="3273425" h="684530">
                <a:moveTo>
                  <a:pt x="2909085" y="1269"/>
                </a:moveTo>
                <a:lnTo>
                  <a:pt x="868282" y="1269"/>
                </a:lnTo>
                <a:lnTo>
                  <a:pt x="768141" y="2539"/>
                </a:lnTo>
                <a:lnTo>
                  <a:pt x="2958644" y="2539"/>
                </a:lnTo>
                <a:lnTo>
                  <a:pt x="2909085" y="1269"/>
                </a:lnTo>
                <a:close/>
              </a:path>
              <a:path w="3273425" h="684530">
                <a:moveTo>
                  <a:pt x="2007346" y="0"/>
                </a:moveTo>
                <a:lnTo>
                  <a:pt x="1848995" y="0"/>
                </a:lnTo>
                <a:lnTo>
                  <a:pt x="1818246" y="1269"/>
                </a:lnTo>
                <a:lnTo>
                  <a:pt x="2059060" y="1269"/>
                </a:lnTo>
                <a:lnTo>
                  <a:pt x="2007346" y="0"/>
                </a:lnTo>
                <a:close/>
              </a:path>
              <a:path w="3273425" h="684530">
                <a:moveTo>
                  <a:pt x="2339672" y="0"/>
                </a:moveTo>
                <a:lnTo>
                  <a:pt x="2092320" y="0"/>
                </a:lnTo>
                <a:lnTo>
                  <a:pt x="2098688" y="1269"/>
                </a:lnTo>
                <a:lnTo>
                  <a:pt x="2364524" y="1269"/>
                </a:lnTo>
                <a:lnTo>
                  <a:pt x="2339672" y="0"/>
                </a:lnTo>
                <a:close/>
              </a:path>
            </a:pathLst>
          </a:custGeom>
          <a:solidFill>
            <a:srgbClr val="FE7558">
              <a:alpha val="955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735102" y="2482938"/>
            <a:ext cx="30010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solidFill>
                  <a:srgbClr val="FF644E"/>
                </a:solidFill>
                <a:latin typeface="Microsoft YaHei"/>
                <a:cs typeface="Microsoft YaHei"/>
              </a:rPr>
              <a:t>客户端在四元组不冲突下，没有端口限制 ！！！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8069833" y="2348522"/>
            <a:ext cx="2895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35353"/>
                </a:solidFill>
                <a:latin typeface="Microsoft YaHei"/>
                <a:cs typeface="Microsoft YaHei"/>
              </a:rPr>
              <a:t>⼦</a:t>
            </a:r>
            <a:r>
              <a:rPr dirty="0" sz="1200" spc="-35">
                <a:solidFill>
                  <a:srgbClr val="535353"/>
                </a:solidFill>
                <a:latin typeface="Trebuchet MS"/>
                <a:cs typeface="Trebuchet MS"/>
              </a:rPr>
              <a:t>ip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1750" y="250634"/>
            <a:ext cx="195580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15">
                <a:latin typeface="Microsoft YaHei"/>
                <a:cs typeface="Microsoft YaHei"/>
              </a:rPr>
              <a:t>阻塞模式</a:t>
            </a:r>
            <a:endParaRPr sz="3800">
              <a:latin typeface="Microsoft YaHei"/>
              <a:cs typeface="Microsoft YaHei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534400" y="2489200"/>
          <a:ext cx="1802764" cy="380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360"/>
                <a:gridCol w="340360"/>
                <a:gridCol w="340360"/>
                <a:gridCol w="340359"/>
                <a:gridCol w="340359"/>
              </a:tblGrid>
              <a:tr h="380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1308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1308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1308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1308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1308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9841" y="1514150"/>
            <a:ext cx="5288954" cy="90597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534634" y="1722526"/>
            <a:ext cx="73596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535353"/>
                </a:solidFill>
                <a:latin typeface="Trebuchet MS"/>
                <a:cs typeface="Trebuchet MS"/>
              </a:rPr>
              <a:t>read</a:t>
            </a:r>
            <a:r>
              <a:rPr dirty="0" sz="1300" spc="9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535353"/>
                </a:solidFill>
                <a:latin typeface="Trebuchet MS"/>
                <a:cs typeface="Trebuchet MS"/>
              </a:rPr>
              <a:t>data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6034" y="3035376"/>
            <a:ext cx="5191614" cy="64186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464949" y="3094393"/>
            <a:ext cx="87503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535353"/>
                </a:solidFill>
                <a:latin typeface="Trebuchet MS"/>
                <a:cs typeface="Trebuchet MS"/>
              </a:rPr>
              <a:t>return</a:t>
            </a:r>
            <a:r>
              <a:rPr dirty="0" sz="1300" spc="16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535353"/>
                </a:solidFill>
                <a:latin typeface="Trebuchet MS"/>
                <a:cs typeface="Trebuchet MS"/>
              </a:rPr>
              <a:t>data</a:t>
            </a:r>
            <a:endParaRPr sz="1300">
              <a:latin typeface="Trebuchet MS"/>
              <a:cs typeface="Trebuchet MS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8636000" y="5181600"/>
          <a:ext cx="1802764" cy="380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360"/>
                <a:gridCol w="340360"/>
                <a:gridCol w="340360"/>
                <a:gridCol w="340359"/>
                <a:gridCol w="340359"/>
              </a:tblGrid>
              <a:tr h="380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91722" y="4222703"/>
            <a:ext cx="5245652" cy="93218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534634" y="4466272"/>
            <a:ext cx="73596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535353"/>
                </a:solidFill>
                <a:latin typeface="Trebuchet MS"/>
                <a:cs typeface="Trebuchet MS"/>
              </a:rPr>
              <a:t>read</a:t>
            </a:r>
            <a:r>
              <a:rPr dirty="0" sz="1300" spc="9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535353"/>
                </a:solidFill>
                <a:latin typeface="Trebuchet MS"/>
                <a:cs typeface="Trebuchet MS"/>
              </a:rPr>
              <a:t>data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76034" y="5872722"/>
            <a:ext cx="5191614" cy="641864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7028598" y="4921677"/>
            <a:ext cx="1435735" cy="701675"/>
            <a:chOff x="7028598" y="4921677"/>
            <a:chExt cx="1435735" cy="701675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8598" y="4921677"/>
              <a:ext cx="487112" cy="48711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76933" y="5135914"/>
              <a:ext cx="487112" cy="487112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5464949" y="5567036"/>
            <a:ext cx="2400935" cy="750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2555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535353"/>
                </a:solidFill>
                <a:latin typeface="Trebuchet MS"/>
                <a:cs typeface="Trebuchet MS"/>
              </a:rPr>
              <a:t>wait</a:t>
            </a:r>
            <a:r>
              <a:rPr dirty="0" sz="1300" spc="3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535353"/>
                </a:solidFill>
                <a:latin typeface="Trebuchet MS"/>
                <a:cs typeface="Trebuchet MS"/>
              </a:rPr>
              <a:t>for</a:t>
            </a:r>
            <a:r>
              <a:rPr dirty="0" sz="1300" spc="3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535353"/>
                </a:solidFill>
                <a:latin typeface="Trebuchet MS"/>
                <a:cs typeface="Trebuchet MS"/>
              </a:rPr>
              <a:t>data</a:t>
            </a:r>
            <a:r>
              <a:rPr dirty="0" sz="1300" spc="2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00" spc="-110">
                <a:solidFill>
                  <a:srgbClr val="535353"/>
                </a:solidFill>
                <a:latin typeface="Trebuchet MS"/>
                <a:cs typeface="Trebuchet MS"/>
              </a:rPr>
              <a:t>!!!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75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00">
                <a:solidFill>
                  <a:srgbClr val="535353"/>
                </a:solidFill>
                <a:latin typeface="Trebuchet MS"/>
                <a:cs typeface="Trebuchet MS"/>
              </a:rPr>
              <a:t>return</a:t>
            </a:r>
            <a:r>
              <a:rPr dirty="0" sz="1300" spc="15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535353"/>
                </a:solidFill>
                <a:latin typeface="Trebuchet MS"/>
                <a:cs typeface="Trebuchet MS"/>
              </a:rPr>
              <a:t>data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106204" y="5361584"/>
            <a:ext cx="247967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5">
                <a:solidFill>
                  <a:srgbClr val="535353"/>
                </a:solidFill>
                <a:latin typeface="Microsoft YaHei"/>
                <a:cs typeface="Microsoft YaHei"/>
              </a:rPr>
              <a:t>陷⼊ </a:t>
            </a:r>
            <a:r>
              <a:rPr dirty="0" sz="1300">
                <a:solidFill>
                  <a:srgbClr val="535353"/>
                </a:solidFill>
                <a:latin typeface="Trebuchet MS"/>
                <a:cs typeface="Trebuchet MS"/>
              </a:rPr>
              <a:t>socket</a:t>
            </a:r>
            <a:r>
              <a:rPr dirty="0" sz="1300" spc="3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535353"/>
                </a:solidFill>
                <a:latin typeface="Trebuchet MS"/>
                <a:cs typeface="Trebuchet MS"/>
              </a:rPr>
              <a:t>wq</a:t>
            </a:r>
            <a:r>
              <a:rPr dirty="0" sz="1300" spc="25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535353"/>
                </a:solidFill>
                <a:latin typeface="Microsoft YaHei"/>
                <a:cs typeface="Microsoft YaHei"/>
              </a:rPr>
              <a:t>队列中</a:t>
            </a:r>
            <a:r>
              <a:rPr dirty="0" sz="1300" spc="10">
                <a:solidFill>
                  <a:srgbClr val="535353"/>
                </a:solidFill>
                <a:latin typeface="Trebuchet MS"/>
                <a:cs typeface="Trebuchet MS"/>
              </a:rPr>
              <a:t>, </a:t>
            </a:r>
            <a:r>
              <a:rPr dirty="0" sz="1300" spc="-15">
                <a:solidFill>
                  <a:srgbClr val="535353"/>
                </a:solidFill>
                <a:latin typeface="Microsoft YaHei"/>
                <a:cs typeface="Microsoft YaHei"/>
              </a:rPr>
              <a:t>等待唤醒</a:t>
            </a:r>
            <a:endParaRPr sz="1300">
              <a:latin typeface="Microsoft YaHei"/>
              <a:cs typeface="Microsoft YaHe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681931" y="2586913"/>
            <a:ext cx="62611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25">
                <a:solidFill>
                  <a:srgbClr val="535353"/>
                </a:solidFill>
                <a:latin typeface="Microsoft YaHei"/>
                <a:cs typeface="Microsoft YaHei"/>
              </a:rPr>
              <a:t>有数据 </a:t>
            </a:r>
            <a:r>
              <a:rPr dirty="0" sz="1300" spc="-100">
                <a:solidFill>
                  <a:srgbClr val="535353"/>
                </a:solidFill>
                <a:latin typeface="Trebuchet MS"/>
                <a:cs typeface="Trebuchet MS"/>
              </a:rPr>
              <a:t>!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677372" y="5269801"/>
            <a:ext cx="79121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20">
                <a:solidFill>
                  <a:srgbClr val="535353"/>
                </a:solidFill>
                <a:latin typeface="Microsoft YaHei"/>
                <a:cs typeface="Microsoft YaHei"/>
              </a:rPr>
              <a:t>没有数据 </a:t>
            </a:r>
            <a:r>
              <a:rPr dirty="0" sz="1300" spc="-100">
                <a:solidFill>
                  <a:srgbClr val="535353"/>
                </a:solidFill>
                <a:latin typeface="Trebuchet MS"/>
                <a:cs typeface="Trebuchet MS"/>
              </a:rPr>
              <a:t>!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98041" y="2443272"/>
            <a:ext cx="487112" cy="487112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87588" y="2343012"/>
            <a:ext cx="687638" cy="687638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87588" y="5127421"/>
            <a:ext cx="687638" cy="687638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7672" rIns="0" bIns="0" rtlCol="0" vert="horz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dirty="0" sz="3800"/>
              <a:t>when</a:t>
            </a:r>
            <a:r>
              <a:rPr dirty="0" sz="3800" spc="160"/>
              <a:t> </a:t>
            </a:r>
            <a:r>
              <a:rPr dirty="0" sz="3800"/>
              <a:t>process</a:t>
            </a:r>
            <a:r>
              <a:rPr dirty="0" sz="3800" spc="165"/>
              <a:t> </a:t>
            </a:r>
            <a:r>
              <a:rPr dirty="0" sz="3800"/>
              <a:t>crash</a:t>
            </a:r>
            <a:r>
              <a:rPr dirty="0" sz="3800" spc="165"/>
              <a:t> </a:t>
            </a:r>
            <a:r>
              <a:rPr dirty="0" sz="3800" spc="254"/>
              <a:t>?</a:t>
            </a:r>
            <a:endParaRPr sz="3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870" y="2119083"/>
            <a:ext cx="135644" cy="12651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363205" y="2005838"/>
            <a:ext cx="3723004" cy="2755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>
                <a:solidFill>
                  <a:srgbClr val="494849"/>
                </a:solidFill>
                <a:latin typeface="Microsoft YaHei"/>
                <a:cs typeface="Microsoft YaHei"/>
              </a:rPr>
              <a:t>当进程退出后</a:t>
            </a:r>
            <a:r>
              <a:rPr dirty="0" sz="1600" spc="155">
                <a:solidFill>
                  <a:srgbClr val="494849"/>
                </a:solidFill>
                <a:latin typeface="Trebuchet MS"/>
                <a:cs typeface="Trebuchet MS"/>
              </a:rPr>
              <a:t>, </a:t>
            </a:r>
            <a:r>
              <a:rPr dirty="0" sz="1600" spc="25">
                <a:solidFill>
                  <a:srgbClr val="494849"/>
                </a:solidFill>
                <a:latin typeface="Microsoft YaHei"/>
                <a:cs typeface="Microsoft YaHei"/>
              </a:rPr>
              <a:t>由操作系统内核来收尾 </a:t>
            </a:r>
            <a:r>
              <a:rPr dirty="0" sz="1600" spc="5">
                <a:solidFill>
                  <a:srgbClr val="494849"/>
                </a:solidFill>
                <a:latin typeface="Trebuchet MS"/>
                <a:cs typeface="Trebuchet MS"/>
              </a:rPr>
              <a:t>…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9072" y="2766644"/>
            <a:ext cx="135648" cy="126517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820405" y="2645955"/>
            <a:ext cx="1065530" cy="2755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-10">
                <a:solidFill>
                  <a:srgbClr val="494849"/>
                </a:solidFill>
                <a:latin typeface="Microsoft YaHei"/>
                <a:cs typeface="Microsoft YaHei"/>
              </a:rPr>
              <a:t>⽆未读缓冲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26272" y="3422764"/>
            <a:ext cx="135648" cy="126517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277605" y="3309518"/>
            <a:ext cx="2203450" cy="2755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40">
                <a:solidFill>
                  <a:srgbClr val="494849"/>
                </a:solidFill>
                <a:latin typeface="Microsoft YaHei"/>
                <a:cs typeface="Microsoft YaHei"/>
              </a:rPr>
              <a:t>内核接管并主动发起 </a:t>
            </a:r>
            <a:r>
              <a:rPr dirty="0" sz="1600" spc="-25">
                <a:solidFill>
                  <a:srgbClr val="494849"/>
                </a:solidFill>
                <a:latin typeface="Trebuchet MS"/>
                <a:cs typeface="Trebuchet MS"/>
              </a:rPr>
              <a:t>fin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9072" y="4070324"/>
            <a:ext cx="135648" cy="126517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820405" y="3949636"/>
            <a:ext cx="1065530" cy="2755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-10">
                <a:solidFill>
                  <a:srgbClr val="494849"/>
                </a:solidFill>
                <a:latin typeface="Microsoft YaHei"/>
                <a:cs typeface="Microsoft YaHei"/>
              </a:rPr>
              <a:t>有未读缓冲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26272" y="4726444"/>
            <a:ext cx="135648" cy="126517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277605" y="4613198"/>
            <a:ext cx="790575" cy="2755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70">
                <a:solidFill>
                  <a:srgbClr val="494849"/>
                </a:solidFill>
                <a:latin typeface="Microsoft YaHei"/>
                <a:cs typeface="Microsoft YaHei"/>
              </a:rPr>
              <a:t>触发 </a:t>
            </a:r>
            <a:r>
              <a:rPr dirty="0" sz="1600" spc="35">
                <a:solidFill>
                  <a:srgbClr val="494849"/>
                </a:solidFill>
                <a:latin typeface="Trebuchet MS"/>
                <a:cs typeface="Trebuchet MS"/>
              </a:rPr>
              <a:t>rst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9072" y="5382450"/>
            <a:ext cx="135648" cy="126517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820405" y="5275148"/>
            <a:ext cx="558165" cy="2755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-10">
                <a:solidFill>
                  <a:srgbClr val="494849"/>
                </a:solidFill>
                <a:latin typeface="Trebuchet MS"/>
                <a:cs typeface="Trebuchet MS"/>
              </a:rPr>
              <a:t>linger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26272" y="6040835"/>
            <a:ext cx="135648" cy="126516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2277605" y="5927591"/>
            <a:ext cx="790575" cy="2755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70">
                <a:solidFill>
                  <a:srgbClr val="494849"/>
                </a:solidFill>
                <a:latin typeface="Microsoft YaHei"/>
                <a:cs typeface="Microsoft YaHei"/>
              </a:rPr>
              <a:t>触发 </a:t>
            </a:r>
            <a:r>
              <a:rPr dirty="0" sz="1600" spc="35">
                <a:solidFill>
                  <a:srgbClr val="494849"/>
                </a:solidFill>
                <a:latin typeface="Trebuchet MS"/>
                <a:cs typeface="Trebuchet MS"/>
              </a:rPr>
              <a:t>rst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49074" y="3065691"/>
            <a:ext cx="1696212" cy="1696211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181460" y="6027936"/>
            <a:ext cx="511055" cy="511055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27149" y="2586253"/>
            <a:ext cx="132499" cy="123583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8282673" y="2480259"/>
            <a:ext cx="3505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50">
                <a:solidFill>
                  <a:srgbClr val="494849"/>
                </a:solidFill>
                <a:latin typeface="Trebuchet MS"/>
                <a:cs typeface="Trebuchet MS"/>
              </a:rPr>
              <a:t>FIN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484349" y="3240798"/>
            <a:ext cx="132499" cy="123583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8739873" y="3129013"/>
            <a:ext cx="11182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494849"/>
                </a:solidFill>
                <a:latin typeface="Trebuchet MS"/>
                <a:cs typeface="Trebuchet MS"/>
              </a:rPr>
              <a:t>init</a:t>
            </a:r>
            <a:r>
              <a:rPr dirty="0" sz="1600" spc="25">
                <a:solidFill>
                  <a:srgbClr val="494849"/>
                </a:solidFill>
                <a:latin typeface="Trebuchet MS"/>
                <a:cs typeface="Trebuchet MS"/>
              </a:rPr>
              <a:t> </a:t>
            </a:r>
            <a:r>
              <a:rPr dirty="0" sz="1600" spc="65">
                <a:solidFill>
                  <a:srgbClr val="494849"/>
                </a:solidFill>
                <a:latin typeface="Trebuchet MS"/>
                <a:cs typeface="Trebuchet MS"/>
              </a:rPr>
              <a:t>0</a:t>
            </a:r>
            <a:r>
              <a:rPr dirty="0" sz="1600" spc="-40">
                <a:solidFill>
                  <a:srgbClr val="494849"/>
                </a:solidFill>
                <a:latin typeface="Trebuchet MS"/>
                <a:cs typeface="Trebuchet MS"/>
              </a:rPr>
              <a:t> (</a:t>
            </a:r>
            <a:r>
              <a:rPr dirty="0" sz="1600">
                <a:solidFill>
                  <a:srgbClr val="494849"/>
                </a:solidFill>
                <a:latin typeface="Microsoft YaHei"/>
                <a:cs typeface="Microsoft YaHei"/>
              </a:rPr>
              <a:t>关机</a:t>
            </a:r>
            <a:r>
              <a:rPr dirty="0" sz="1600" spc="-50">
                <a:solidFill>
                  <a:srgbClr val="494849"/>
                </a:solidFill>
                <a:latin typeface="Trebuchet MS"/>
                <a:cs typeface="Trebuchet MS"/>
              </a:rPr>
              <a:t>)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484349" y="3893032"/>
            <a:ext cx="132499" cy="123583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8739873" y="3787038"/>
            <a:ext cx="10560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494849"/>
                </a:solidFill>
                <a:latin typeface="Trebuchet MS"/>
                <a:cs typeface="Trebuchet MS"/>
              </a:rPr>
              <a:t>kill</a:t>
            </a:r>
            <a:r>
              <a:rPr dirty="0" sz="1600" spc="95">
                <a:solidFill>
                  <a:srgbClr val="494849"/>
                </a:solidFill>
                <a:latin typeface="Trebuchet MS"/>
                <a:cs typeface="Trebuchet MS"/>
              </a:rPr>
              <a:t> </a:t>
            </a:r>
            <a:r>
              <a:rPr dirty="0" sz="1600" spc="80">
                <a:solidFill>
                  <a:srgbClr val="494849"/>
                </a:solidFill>
                <a:latin typeface="Trebuchet MS"/>
                <a:cs typeface="Trebuchet MS"/>
              </a:rPr>
              <a:t>-</a:t>
            </a:r>
            <a:r>
              <a:rPr dirty="0" sz="1600" spc="114">
                <a:solidFill>
                  <a:srgbClr val="494849"/>
                </a:solidFill>
                <a:latin typeface="Trebuchet MS"/>
                <a:cs typeface="Trebuchet MS"/>
              </a:rPr>
              <a:t>15</a:t>
            </a:r>
            <a:r>
              <a:rPr dirty="0" sz="1600" spc="100">
                <a:solidFill>
                  <a:srgbClr val="494849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494849"/>
                </a:solidFill>
                <a:latin typeface="Trebuchet MS"/>
                <a:cs typeface="Trebuchet MS"/>
              </a:rPr>
              <a:t>pid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484349" y="4541773"/>
            <a:ext cx="132499" cy="123583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8739873" y="4435792"/>
            <a:ext cx="9404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494849"/>
                </a:solidFill>
                <a:latin typeface="Trebuchet MS"/>
                <a:cs typeface="Trebuchet MS"/>
              </a:rPr>
              <a:t>kill</a:t>
            </a:r>
            <a:r>
              <a:rPr dirty="0" sz="1600" spc="95">
                <a:solidFill>
                  <a:srgbClr val="494849"/>
                </a:solidFill>
                <a:latin typeface="Trebuchet MS"/>
                <a:cs typeface="Trebuchet MS"/>
              </a:rPr>
              <a:t> -</a:t>
            </a:r>
            <a:r>
              <a:rPr dirty="0" sz="1600" spc="140">
                <a:solidFill>
                  <a:srgbClr val="494849"/>
                </a:solidFill>
                <a:latin typeface="Trebuchet MS"/>
                <a:cs typeface="Trebuchet MS"/>
              </a:rPr>
              <a:t>9</a:t>
            </a:r>
            <a:r>
              <a:rPr dirty="0" sz="1600" spc="100">
                <a:solidFill>
                  <a:srgbClr val="494849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494849"/>
                </a:solidFill>
                <a:latin typeface="Trebuchet MS"/>
                <a:cs typeface="Trebuchet MS"/>
              </a:rPr>
              <a:t>pid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484349" y="5190528"/>
            <a:ext cx="132499" cy="123571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8739873" y="5084533"/>
            <a:ext cx="19126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05">
                <a:solidFill>
                  <a:srgbClr val="494849"/>
                </a:solidFill>
                <a:latin typeface="Trebuchet MS"/>
                <a:cs typeface="Trebuchet MS"/>
              </a:rPr>
              <a:t>OOM</a:t>
            </a:r>
            <a:r>
              <a:rPr dirty="0" sz="1600" spc="75">
                <a:solidFill>
                  <a:srgbClr val="49484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494849"/>
                </a:solidFill>
                <a:latin typeface="Trebuchet MS"/>
                <a:cs typeface="Trebuchet MS"/>
              </a:rPr>
              <a:t>without</a:t>
            </a:r>
            <a:r>
              <a:rPr dirty="0" sz="1600" spc="80">
                <a:solidFill>
                  <a:srgbClr val="49484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494849"/>
                </a:solidFill>
                <a:latin typeface="Trebuchet MS"/>
                <a:cs typeface="Trebuchet MS"/>
              </a:rPr>
              <a:t>recv-</a:t>
            </a:r>
            <a:r>
              <a:rPr dirty="0" sz="1600" spc="-50">
                <a:solidFill>
                  <a:srgbClr val="494849"/>
                </a:solidFill>
                <a:latin typeface="Trebuchet MS"/>
                <a:cs typeface="Trebuchet MS"/>
              </a:rPr>
              <a:t>q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806454" y="5527842"/>
            <a:ext cx="927816" cy="927816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5904382" y="5840334"/>
            <a:ext cx="18415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0">
                <a:solidFill>
                  <a:srgbClr val="5E5E5E"/>
                </a:solidFill>
                <a:latin typeface="Microsoft YaHei"/>
                <a:cs typeface="Microsoft YaHei"/>
              </a:rPr>
              <a:t>内核帮你搞定 </a:t>
            </a:r>
            <a:r>
              <a:rPr dirty="0" sz="2000" spc="-215">
                <a:solidFill>
                  <a:srgbClr val="5E5E5E"/>
                </a:solidFill>
                <a:latin typeface="Trebuchet MS"/>
                <a:cs typeface="Trebuchet MS"/>
              </a:rPr>
              <a:t>!!!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7672" rIns="0" bIns="0" rtlCol="0" vert="horz">
            <a:spAutoFit/>
          </a:bodyPr>
          <a:lstStyle/>
          <a:p>
            <a:pPr marL="212090">
              <a:lnSpc>
                <a:spcPct val="100000"/>
              </a:lnSpc>
              <a:spcBef>
                <a:spcPts val="100"/>
              </a:spcBef>
            </a:pPr>
            <a:r>
              <a:rPr dirty="0" sz="3800"/>
              <a:t>when</a:t>
            </a:r>
            <a:r>
              <a:rPr dirty="0" sz="3800" spc="210"/>
              <a:t> </a:t>
            </a:r>
            <a:r>
              <a:rPr dirty="0" sz="3800" spc="90"/>
              <a:t>server</a:t>
            </a:r>
            <a:r>
              <a:rPr dirty="0" sz="3800" spc="215"/>
              <a:t> </a:t>
            </a:r>
            <a:r>
              <a:rPr dirty="0" sz="3800"/>
              <a:t>crash</a:t>
            </a:r>
            <a:r>
              <a:rPr dirty="0" sz="3800" spc="215"/>
              <a:t> </a:t>
            </a:r>
            <a:r>
              <a:rPr dirty="0" sz="3800" spc="254"/>
              <a:t>?</a:t>
            </a:r>
            <a:endParaRPr sz="3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1460" y="6027936"/>
            <a:ext cx="511055" cy="51105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558" y="3680142"/>
            <a:ext cx="127529" cy="11894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9753" y="4314253"/>
            <a:ext cx="127533" cy="11893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36953" y="4948351"/>
            <a:ext cx="127533" cy="11894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79753" y="5582462"/>
            <a:ext cx="127533" cy="11894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6953" y="6216572"/>
            <a:ext cx="127533" cy="11894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140363" y="3570630"/>
            <a:ext cx="3028315" cy="27965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5">
                <a:solidFill>
                  <a:srgbClr val="535353"/>
                </a:solidFill>
                <a:latin typeface="Microsoft YaHei"/>
                <a:cs typeface="Microsoft YaHei"/>
              </a:rPr>
              <a:t>为什么 </a:t>
            </a:r>
            <a:r>
              <a:rPr dirty="0" sz="1550" spc="-10">
                <a:solidFill>
                  <a:srgbClr val="535353"/>
                </a:solidFill>
                <a:latin typeface="Trebuchet MS"/>
                <a:cs typeface="Trebuchet MS"/>
              </a:rPr>
              <a:t>curl/telnet</a:t>
            </a:r>
            <a:r>
              <a:rPr dirty="0" sz="1550" spc="9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550" spc="5">
                <a:solidFill>
                  <a:srgbClr val="535353"/>
                </a:solidFill>
                <a:latin typeface="Microsoft YaHei"/>
                <a:cs typeface="Microsoft YaHei"/>
              </a:rPr>
              <a:t>建连时 </a:t>
            </a:r>
            <a:r>
              <a:rPr dirty="0" sz="1550" spc="-50">
                <a:solidFill>
                  <a:srgbClr val="535353"/>
                </a:solidFill>
                <a:latin typeface="Trebuchet MS"/>
                <a:cs typeface="Trebuchet MS"/>
              </a:rPr>
              <a:t>…</a:t>
            </a:r>
            <a:endParaRPr sz="1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550">
              <a:latin typeface="Trebuchet MS"/>
              <a:cs typeface="Trebuchet MS"/>
            </a:endParaRPr>
          </a:p>
          <a:p>
            <a:pPr marL="469265">
              <a:lnSpc>
                <a:spcPct val="100000"/>
              </a:lnSpc>
            </a:pPr>
            <a:r>
              <a:rPr dirty="0" sz="1550" spc="-5">
                <a:solidFill>
                  <a:srgbClr val="535353"/>
                </a:solidFill>
                <a:latin typeface="Microsoft YaHei"/>
                <a:cs typeface="Microsoft YaHei"/>
              </a:rPr>
              <a:t>有时⽴马就返回失败 </a:t>
            </a:r>
            <a:r>
              <a:rPr dirty="0" sz="1550" spc="65">
                <a:solidFill>
                  <a:srgbClr val="535353"/>
                </a:solidFill>
                <a:latin typeface="Trebuchet MS"/>
                <a:cs typeface="Trebuchet MS"/>
              </a:rPr>
              <a:t>?</a:t>
            </a:r>
            <a:endParaRPr sz="1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35"/>
              </a:spcBef>
            </a:pPr>
            <a:endParaRPr sz="1550">
              <a:latin typeface="Trebuchet MS"/>
              <a:cs typeface="Trebuchet MS"/>
            </a:endParaRPr>
          </a:p>
          <a:p>
            <a:pPr marL="926465">
              <a:lnSpc>
                <a:spcPct val="100000"/>
              </a:lnSpc>
            </a:pPr>
            <a:r>
              <a:rPr dirty="0" sz="1550" spc="-5">
                <a:solidFill>
                  <a:srgbClr val="535353"/>
                </a:solidFill>
                <a:latin typeface="Microsoft YaHei"/>
                <a:cs typeface="Microsoft YaHei"/>
              </a:rPr>
              <a:t>服务端系统内核反馈 </a:t>
            </a:r>
            <a:r>
              <a:rPr dirty="0" sz="1550" spc="25">
                <a:solidFill>
                  <a:srgbClr val="535353"/>
                </a:solidFill>
                <a:latin typeface="Trebuchet MS"/>
                <a:cs typeface="Trebuchet MS"/>
              </a:rPr>
              <a:t>rst</a:t>
            </a:r>
            <a:endParaRPr sz="1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550">
              <a:latin typeface="Trebuchet MS"/>
              <a:cs typeface="Trebuchet MS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dirty="0" sz="1550" spc="-5">
                <a:solidFill>
                  <a:srgbClr val="535353"/>
                </a:solidFill>
                <a:latin typeface="Microsoft YaHei"/>
                <a:cs typeface="Microsoft YaHei"/>
              </a:rPr>
              <a:t>有时会阻塞很久才失败 </a:t>
            </a:r>
            <a:r>
              <a:rPr dirty="0" sz="1550" spc="65">
                <a:solidFill>
                  <a:srgbClr val="535353"/>
                </a:solidFill>
                <a:latin typeface="Trebuchet MS"/>
                <a:cs typeface="Trebuchet MS"/>
              </a:rPr>
              <a:t>?</a:t>
            </a:r>
            <a:endParaRPr sz="1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550">
              <a:latin typeface="Trebuchet MS"/>
              <a:cs typeface="Trebuchet MS"/>
            </a:endParaRPr>
          </a:p>
          <a:p>
            <a:pPr marL="926465">
              <a:lnSpc>
                <a:spcPct val="100000"/>
              </a:lnSpc>
            </a:pPr>
            <a:r>
              <a:rPr dirty="0" sz="1550" spc="-25">
                <a:solidFill>
                  <a:srgbClr val="535353"/>
                </a:solidFill>
                <a:latin typeface="Microsoft YaHei"/>
                <a:cs typeface="Microsoft YaHei"/>
              </a:rPr>
              <a:t>服务端关机</a:t>
            </a:r>
            <a:r>
              <a:rPr dirty="0" sz="1550" spc="5">
                <a:solidFill>
                  <a:srgbClr val="535353"/>
                </a:solidFill>
                <a:latin typeface="Trebuchet MS"/>
                <a:cs typeface="Trebuchet MS"/>
              </a:rPr>
              <a:t>, </a:t>
            </a:r>
            <a:r>
              <a:rPr dirty="0" sz="1550" spc="-35">
                <a:solidFill>
                  <a:srgbClr val="535353"/>
                </a:solidFill>
                <a:latin typeface="Microsoft YaHei"/>
                <a:cs typeface="Microsoft YaHei"/>
              </a:rPr>
              <a:t>没⼈回应</a:t>
            </a:r>
            <a:endParaRPr sz="1550">
              <a:latin typeface="Microsoft YaHei"/>
              <a:cs typeface="Microsoft YaHe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77458" y="2057336"/>
            <a:ext cx="5484050" cy="341975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6150" y="1305801"/>
            <a:ext cx="4583598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6031" rIns="0" bIns="0" rtlCol="0" vert="horz">
            <a:spAutoFit/>
          </a:bodyPr>
          <a:lstStyle/>
          <a:p>
            <a:pPr marL="299720">
              <a:lnSpc>
                <a:spcPct val="100000"/>
              </a:lnSpc>
              <a:spcBef>
                <a:spcPts val="100"/>
              </a:spcBef>
            </a:pPr>
            <a:r>
              <a:rPr dirty="0" sz="3700"/>
              <a:t>when</a:t>
            </a:r>
            <a:r>
              <a:rPr dirty="0" sz="3700" spc="180"/>
              <a:t> </a:t>
            </a:r>
            <a:r>
              <a:rPr dirty="0" sz="3700"/>
              <a:t>router</a:t>
            </a:r>
            <a:r>
              <a:rPr dirty="0" sz="3700" spc="180"/>
              <a:t> </a:t>
            </a:r>
            <a:r>
              <a:rPr dirty="0" sz="3700"/>
              <a:t>crash</a:t>
            </a:r>
            <a:r>
              <a:rPr dirty="0" sz="3700" spc="185"/>
              <a:t> </a:t>
            </a:r>
            <a:r>
              <a:rPr dirty="0" sz="3700" spc="245"/>
              <a:t>?</a:t>
            </a:r>
            <a:endParaRPr sz="37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040" y="2834460"/>
            <a:ext cx="1315754" cy="53721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326616" y="3007702"/>
            <a:ext cx="4000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4B4A4B"/>
                </a:solidFill>
                <a:latin typeface="Trebuchet MS"/>
                <a:cs typeface="Trebuchet MS"/>
              </a:rPr>
              <a:t>client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284511" y="2792298"/>
            <a:ext cx="1394460" cy="543560"/>
            <a:chOff x="3284511" y="2792298"/>
            <a:chExt cx="1394460" cy="543560"/>
          </a:xfrm>
        </p:grpSpPr>
        <p:sp>
          <p:nvSpPr>
            <p:cNvPr id="6" name="object 6" descr=""/>
            <p:cNvSpPr/>
            <p:nvPr/>
          </p:nvSpPr>
          <p:spPr>
            <a:xfrm>
              <a:off x="3297211" y="2804998"/>
              <a:ext cx="1369060" cy="518159"/>
            </a:xfrm>
            <a:custGeom>
              <a:avLst/>
              <a:gdLst/>
              <a:ahLst/>
              <a:cxnLst/>
              <a:rect l="l" t="t" r="r" b="b"/>
              <a:pathLst>
                <a:path w="1369060" h="518160">
                  <a:moveTo>
                    <a:pt x="1077582" y="0"/>
                  </a:moveTo>
                  <a:lnTo>
                    <a:pt x="291211" y="0"/>
                  </a:lnTo>
                  <a:lnTo>
                    <a:pt x="233810" y="208"/>
                  </a:lnTo>
                  <a:lnTo>
                    <a:pt x="187518" y="1671"/>
                  </a:lnTo>
                  <a:lnTo>
                    <a:pt x="121907" y="13373"/>
                  </a:lnTo>
                  <a:lnTo>
                    <a:pt x="86255" y="30987"/>
                  </a:lnTo>
                  <a:lnTo>
                    <a:pt x="55614" y="55614"/>
                  </a:lnTo>
                  <a:lnTo>
                    <a:pt x="30987" y="86255"/>
                  </a:lnTo>
                  <a:lnTo>
                    <a:pt x="13373" y="121907"/>
                  </a:lnTo>
                  <a:lnTo>
                    <a:pt x="2366" y="179790"/>
                  </a:lnTo>
                  <a:lnTo>
                    <a:pt x="469" y="218447"/>
                  </a:lnTo>
                  <a:lnTo>
                    <a:pt x="0" y="258952"/>
                  </a:lnTo>
                  <a:lnTo>
                    <a:pt x="469" y="299450"/>
                  </a:lnTo>
                  <a:lnTo>
                    <a:pt x="2366" y="338104"/>
                  </a:lnTo>
                  <a:lnTo>
                    <a:pt x="13373" y="395986"/>
                  </a:lnTo>
                  <a:lnTo>
                    <a:pt x="30987" y="431637"/>
                  </a:lnTo>
                  <a:lnTo>
                    <a:pt x="55614" y="462278"/>
                  </a:lnTo>
                  <a:lnTo>
                    <a:pt x="86255" y="486906"/>
                  </a:lnTo>
                  <a:lnTo>
                    <a:pt x="121907" y="504520"/>
                  </a:lnTo>
                  <a:lnTo>
                    <a:pt x="187518" y="516221"/>
                  </a:lnTo>
                  <a:lnTo>
                    <a:pt x="233810" y="517684"/>
                  </a:lnTo>
                  <a:lnTo>
                    <a:pt x="291211" y="517893"/>
                  </a:lnTo>
                  <a:lnTo>
                    <a:pt x="1077582" y="517893"/>
                  </a:lnTo>
                  <a:lnTo>
                    <a:pt x="1134982" y="517684"/>
                  </a:lnTo>
                  <a:lnTo>
                    <a:pt x="1181274" y="516221"/>
                  </a:lnTo>
                  <a:lnTo>
                    <a:pt x="1246886" y="504520"/>
                  </a:lnTo>
                  <a:lnTo>
                    <a:pt x="1282537" y="486906"/>
                  </a:lnTo>
                  <a:lnTo>
                    <a:pt x="1313178" y="462278"/>
                  </a:lnTo>
                  <a:lnTo>
                    <a:pt x="1337806" y="431637"/>
                  </a:lnTo>
                  <a:lnTo>
                    <a:pt x="1355420" y="395986"/>
                  </a:lnTo>
                  <a:lnTo>
                    <a:pt x="1366426" y="338104"/>
                  </a:lnTo>
                  <a:lnTo>
                    <a:pt x="1368323" y="299450"/>
                  </a:lnTo>
                  <a:lnTo>
                    <a:pt x="1368793" y="258952"/>
                  </a:lnTo>
                  <a:lnTo>
                    <a:pt x="1368323" y="218447"/>
                  </a:lnTo>
                  <a:lnTo>
                    <a:pt x="1366426" y="179790"/>
                  </a:lnTo>
                  <a:lnTo>
                    <a:pt x="1355420" y="121907"/>
                  </a:lnTo>
                  <a:lnTo>
                    <a:pt x="1337806" y="86255"/>
                  </a:lnTo>
                  <a:lnTo>
                    <a:pt x="1313178" y="55614"/>
                  </a:lnTo>
                  <a:lnTo>
                    <a:pt x="1282537" y="30987"/>
                  </a:lnTo>
                  <a:lnTo>
                    <a:pt x="1246886" y="13373"/>
                  </a:lnTo>
                  <a:lnTo>
                    <a:pt x="1181274" y="1671"/>
                  </a:lnTo>
                  <a:lnTo>
                    <a:pt x="1134982" y="208"/>
                  </a:lnTo>
                  <a:lnTo>
                    <a:pt x="1077582" y="0"/>
                  </a:lnTo>
                  <a:close/>
                </a:path>
              </a:pathLst>
            </a:custGeom>
            <a:solidFill>
              <a:srgbClr val="FFE8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297211" y="2804998"/>
              <a:ext cx="1369060" cy="518159"/>
            </a:xfrm>
            <a:custGeom>
              <a:avLst/>
              <a:gdLst/>
              <a:ahLst/>
              <a:cxnLst/>
              <a:rect l="l" t="t" r="r" b="b"/>
              <a:pathLst>
                <a:path w="1369060" h="518160">
                  <a:moveTo>
                    <a:pt x="291211" y="0"/>
                  </a:moveTo>
                  <a:lnTo>
                    <a:pt x="1077588" y="0"/>
                  </a:lnTo>
                  <a:lnTo>
                    <a:pt x="1134989" y="209"/>
                  </a:lnTo>
                  <a:lnTo>
                    <a:pt x="1181281" y="1672"/>
                  </a:lnTo>
                  <a:lnTo>
                    <a:pt x="1246883" y="13379"/>
                  </a:lnTo>
                  <a:lnTo>
                    <a:pt x="1282542" y="30990"/>
                  </a:lnTo>
                  <a:lnTo>
                    <a:pt x="1313182" y="55616"/>
                  </a:lnTo>
                  <a:lnTo>
                    <a:pt x="1337808" y="86258"/>
                  </a:lnTo>
                  <a:lnTo>
                    <a:pt x="1355420" y="121915"/>
                  </a:lnTo>
                  <a:lnTo>
                    <a:pt x="1366431" y="179793"/>
                  </a:lnTo>
                  <a:lnTo>
                    <a:pt x="1368325" y="218449"/>
                  </a:lnTo>
                  <a:lnTo>
                    <a:pt x="1368793" y="258950"/>
                  </a:lnTo>
                  <a:lnTo>
                    <a:pt x="1368325" y="299450"/>
                  </a:lnTo>
                  <a:lnTo>
                    <a:pt x="1366431" y="338106"/>
                  </a:lnTo>
                  <a:lnTo>
                    <a:pt x="1355420" y="395984"/>
                  </a:lnTo>
                  <a:lnTo>
                    <a:pt x="1337808" y="431641"/>
                  </a:lnTo>
                  <a:lnTo>
                    <a:pt x="1313182" y="462283"/>
                  </a:lnTo>
                  <a:lnTo>
                    <a:pt x="1282542" y="486909"/>
                  </a:lnTo>
                  <a:lnTo>
                    <a:pt x="1246883" y="504520"/>
                  </a:lnTo>
                  <a:lnTo>
                    <a:pt x="1181281" y="516227"/>
                  </a:lnTo>
                  <a:lnTo>
                    <a:pt x="1134989" y="517690"/>
                  </a:lnTo>
                  <a:lnTo>
                    <a:pt x="1077588" y="517899"/>
                  </a:lnTo>
                  <a:lnTo>
                    <a:pt x="291211" y="517899"/>
                  </a:lnTo>
                  <a:lnTo>
                    <a:pt x="233809" y="517690"/>
                  </a:lnTo>
                  <a:lnTo>
                    <a:pt x="187517" y="516227"/>
                  </a:lnTo>
                  <a:lnTo>
                    <a:pt x="121915" y="504520"/>
                  </a:lnTo>
                  <a:lnTo>
                    <a:pt x="86258" y="486909"/>
                  </a:lnTo>
                  <a:lnTo>
                    <a:pt x="55616" y="462283"/>
                  </a:lnTo>
                  <a:lnTo>
                    <a:pt x="30990" y="431641"/>
                  </a:lnTo>
                  <a:lnTo>
                    <a:pt x="13379" y="395984"/>
                  </a:lnTo>
                  <a:lnTo>
                    <a:pt x="2366" y="338106"/>
                  </a:lnTo>
                  <a:lnTo>
                    <a:pt x="469" y="299450"/>
                  </a:lnTo>
                  <a:lnTo>
                    <a:pt x="0" y="258950"/>
                  </a:lnTo>
                  <a:lnTo>
                    <a:pt x="469" y="218449"/>
                  </a:lnTo>
                  <a:lnTo>
                    <a:pt x="2366" y="179793"/>
                  </a:lnTo>
                  <a:lnTo>
                    <a:pt x="13379" y="121915"/>
                  </a:lnTo>
                  <a:lnTo>
                    <a:pt x="30990" y="86258"/>
                  </a:lnTo>
                  <a:lnTo>
                    <a:pt x="55616" y="55616"/>
                  </a:lnTo>
                  <a:lnTo>
                    <a:pt x="86258" y="30990"/>
                  </a:lnTo>
                  <a:lnTo>
                    <a:pt x="121915" y="13379"/>
                  </a:lnTo>
                  <a:lnTo>
                    <a:pt x="187517" y="1672"/>
                  </a:lnTo>
                  <a:lnTo>
                    <a:pt x="233809" y="209"/>
                  </a:lnTo>
                  <a:lnTo>
                    <a:pt x="291211" y="0"/>
                  </a:lnTo>
                  <a:close/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3738333" y="2961170"/>
            <a:ext cx="48831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4B4A4B"/>
                </a:solidFill>
                <a:latin typeface="Trebuchet MS"/>
                <a:cs typeface="Trebuchet MS"/>
              </a:rPr>
              <a:t>router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51718" y="2795003"/>
            <a:ext cx="1588109" cy="52577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0689691" y="2954616"/>
            <a:ext cx="508634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4B4A4B"/>
                </a:solidFill>
                <a:latin typeface="Trebuchet MS"/>
                <a:cs typeface="Trebuchet MS"/>
              </a:rPr>
              <a:t>server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7335634" y="2792298"/>
            <a:ext cx="1607185" cy="543560"/>
            <a:chOff x="7335634" y="2792298"/>
            <a:chExt cx="1607185" cy="543560"/>
          </a:xfrm>
        </p:grpSpPr>
        <p:sp>
          <p:nvSpPr>
            <p:cNvPr id="12" name="object 12" descr=""/>
            <p:cNvSpPr/>
            <p:nvPr/>
          </p:nvSpPr>
          <p:spPr>
            <a:xfrm>
              <a:off x="7348334" y="2804998"/>
              <a:ext cx="1581785" cy="518159"/>
            </a:xfrm>
            <a:custGeom>
              <a:avLst/>
              <a:gdLst/>
              <a:ahLst/>
              <a:cxnLst/>
              <a:rect l="l" t="t" r="r" b="b"/>
              <a:pathLst>
                <a:path w="1581784" h="518160">
                  <a:moveTo>
                    <a:pt x="1290167" y="0"/>
                  </a:moveTo>
                  <a:lnTo>
                    <a:pt x="291210" y="0"/>
                  </a:lnTo>
                  <a:lnTo>
                    <a:pt x="233810" y="208"/>
                  </a:lnTo>
                  <a:lnTo>
                    <a:pt x="187520" y="1671"/>
                  </a:lnTo>
                  <a:lnTo>
                    <a:pt x="121919" y="13373"/>
                  </a:lnTo>
                  <a:lnTo>
                    <a:pt x="86260" y="30987"/>
                  </a:lnTo>
                  <a:lnTo>
                    <a:pt x="55616" y="55614"/>
                  </a:lnTo>
                  <a:lnTo>
                    <a:pt x="30987" y="86255"/>
                  </a:lnTo>
                  <a:lnTo>
                    <a:pt x="13373" y="121907"/>
                  </a:lnTo>
                  <a:lnTo>
                    <a:pt x="2366" y="179790"/>
                  </a:lnTo>
                  <a:lnTo>
                    <a:pt x="469" y="218447"/>
                  </a:lnTo>
                  <a:lnTo>
                    <a:pt x="0" y="258952"/>
                  </a:lnTo>
                  <a:lnTo>
                    <a:pt x="469" y="299450"/>
                  </a:lnTo>
                  <a:lnTo>
                    <a:pt x="2366" y="338104"/>
                  </a:lnTo>
                  <a:lnTo>
                    <a:pt x="13373" y="395986"/>
                  </a:lnTo>
                  <a:lnTo>
                    <a:pt x="30987" y="431637"/>
                  </a:lnTo>
                  <a:lnTo>
                    <a:pt x="55616" y="462278"/>
                  </a:lnTo>
                  <a:lnTo>
                    <a:pt x="86260" y="486906"/>
                  </a:lnTo>
                  <a:lnTo>
                    <a:pt x="121919" y="504520"/>
                  </a:lnTo>
                  <a:lnTo>
                    <a:pt x="187520" y="516221"/>
                  </a:lnTo>
                  <a:lnTo>
                    <a:pt x="233810" y="517684"/>
                  </a:lnTo>
                  <a:lnTo>
                    <a:pt x="291210" y="517893"/>
                  </a:lnTo>
                  <a:lnTo>
                    <a:pt x="1290167" y="517893"/>
                  </a:lnTo>
                  <a:lnTo>
                    <a:pt x="1347567" y="517684"/>
                  </a:lnTo>
                  <a:lnTo>
                    <a:pt x="1393858" y="516221"/>
                  </a:lnTo>
                  <a:lnTo>
                    <a:pt x="1459458" y="504520"/>
                  </a:lnTo>
                  <a:lnTo>
                    <a:pt x="1495117" y="486906"/>
                  </a:lnTo>
                  <a:lnTo>
                    <a:pt x="1525760" y="462278"/>
                  </a:lnTo>
                  <a:lnTo>
                    <a:pt x="1550386" y="431637"/>
                  </a:lnTo>
                  <a:lnTo>
                    <a:pt x="1567992" y="395986"/>
                  </a:lnTo>
                  <a:lnTo>
                    <a:pt x="1579010" y="338104"/>
                  </a:lnTo>
                  <a:lnTo>
                    <a:pt x="1580908" y="299450"/>
                  </a:lnTo>
                  <a:lnTo>
                    <a:pt x="1581378" y="258952"/>
                  </a:lnTo>
                  <a:lnTo>
                    <a:pt x="1580908" y="218447"/>
                  </a:lnTo>
                  <a:lnTo>
                    <a:pt x="1579010" y="179790"/>
                  </a:lnTo>
                  <a:lnTo>
                    <a:pt x="1567992" y="121907"/>
                  </a:lnTo>
                  <a:lnTo>
                    <a:pt x="1550386" y="86255"/>
                  </a:lnTo>
                  <a:lnTo>
                    <a:pt x="1525760" y="55614"/>
                  </a:lnTo>
                  <a:lnTo>
                    <a:pt x="1495117" y="30987"/>
                  </a:lnTo>
                  <a:lnTo>
                    <a:pt x="1459458" y="13373"/>
                  </a:lnTo>
                  <a:lnTo>
                    <a:pt x="1393858" y="1671"/>
                  </a:lnTo>
                  <a:lnTo>
                    <a:pt x="1347567" y="208"/>
                  </a:lnTo>
                  <a:lnTo>
                    <a:pt x="1290167" y="0"/>
                  </a:lnTo>
                  <a:close/>
                </a:path>
              </a:pathLst>
            </a:custGeom>
            <a:solidFill>
              <a:srgbClr val="FFE8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348334" y="2804998"/>
              <a:ext cx="1581785" cy="518159"/>
            </a:xfrm>
            <a:custGeom>
              <a:avLst/>
              <a:gdLst/>
              <a:ahLst/>
              <a:cxnLst/>
              <a:rect l="l" t="t" r="r" b="b"/>
              <a:pathLst>
                <a:path w="1581784" h="518160">
                  <a:moveTo>
                    <a:pt x="291211" y="0"/>
                  </a:moveTo>
                  <a:lnTo>
                    <a:pt x="1290167" y="0"/>
                  </a:lnTo>
                  <a:lnTo>
                    <a:pt x="1347567" y="209"/>
                  </a:lnTo>
                  <a:lnTo>
                    <a:pt x="1393858" y="1672"/>
                  </a:lnTo>
                  <a:lnTo>
                    <a:pt x="1459458" y="13379"/>
                  </a:lnTo>
                  <a:lnTo>
                    <a:pt x="1495117" y="30990"/>
                  </a:lnTo>
                  <a:lnTo>
                    <a:pt x="1525760" y="55616"/>
                  </a:lnTo>
                  <a:lnTo>
                    <a:pt x="1550386" y="86258"/>
                  </a:lnTo>
                  <a:lnTo>
                    <a:pt x="1567992" y="121915"/>
                  </a:lnTo>
                  <a:lnTo>
                    <a:pt x="1579010" y="179793"/>
                  </a:lnTo>
                  <a:lnTo>
                    <a:pt x="1580908" y="218449"/>
                  </a:lnTo>
                  <a:lnTo>
                    <a:pt x="1581378" y="258950"/>
                  </a:lnTo>
                  <a:lnTo>
                    <a:pt x="1580908" y="299450"/>
                  </a:lnTo>
                  <a:lnTo>
                    <a:pt x="1579010" y="338106"/>
                  </a:lnTo>
                  <a:lnTo>
                    <a:pt x="1567992" y="395984"/>
                  </a:lnTo>
                  <a:lnTo>
                    <a:pt x="1550386" y="431641"/>
                  </a:lnTo>
                  <a:lnTo>
                    <a:pt x="1525760" y="462283"/>
                  </a:lnTo>
                  <a:lnTo>
                    <a:pt x="1495117" y="486909"/>
                  </a:lnTo>
                  <a:lnTo>
                    <a:pt x="1459458" y="504520"/>
                  </a:lnTo>
                  <a:lnTo>
                    <a:pt x="1393858" y="516227"/>
                  </a:lnTo>
                  <a:lnTo>
                    <a:pt x="1347567" y="517690"/>
                  </a:lnTo>
                  <a:lnTo>
                    <a:pt x="1290167" y="517899"/>
                  </a:lnTo>
                  <a:lnTo>
                    <a:pt x="291211" y="517899"/>
                  </a:lnTo>
                  <a:lnTo>
                    <a:pt x="233809" y="517690"/>
                  </a:lnTo>
                  <a:lnTo>
                    <a:pt x="187517" y="516227"/>
                  </a:lnTo>
                  <a:lnTo>
                    <a:pt x="121915" y="504520"/>
                  </a:lnTo>
                  <a:lnTo>
                    <a:pt x="86258" y="486909"/>
                  </a:lnTo>
                  <a:lnTo>
                    <a:pt x="55616" y="462283"/>
                  </a:lnTo>
                  <a:lnTo>
                    <a:pt x="30990" y="431641"/>
                  </a:lnTo>
                  <a:lnTo>
                    <a:pt x="13379" y="395984"/>
                  </a:lnTo>
                  <a:lnTo>
                    <a:pt x="2366" y="338106"/>
                  </a:lnTo>
                  <a:lnTo>
                    <a:pt x="469" y="299450"/>
                  </a:lnTo>
                  <a:lnTo>
                    <a:pt x="0" y="258950"/>
                  </a:lnTo>
                  <a:lnTo>
                    <a:pt x="469" y="218449"/>
                  </a:lnTo>
                  <a:lnTo>
                    <a:pt x="2366" y="179793"/>
                  </a:lnTo>
                  <a:lnTo>
                    <a:pt x="13379" y="121915"/>
                  </a:lnTo>
                  <a:lnTo>
                    <a:pt x="30990" y="86258"/>
                  </a:lnTo>
                  <a:lnTo>
                    <a:pt x="55616" y="55616"/>
                  </a:lnTo>
                  <a:lnTo>
                    <a:pt x="86258" y="30990"/>
                  </a:lnTo>
                  <a:lnTo>
                    <a:pt x="121915" y="13379"/>
                  </a:lnTo>
                  <a:lnTo>
                    <a:pt x="187517" y="1672"/>
                  </a:lnTo>
                  <a:lnTo>
                    <a:pt x="233809" y="209"/>
                  </a:lnTo>
                  <a:lnTo>
                    <a:pt x="291211" y="0"/>
                  </a:lnTo>
                  <a:close/>
                </a:path>
              </a:pathLst>
            </a:custGeom>
            <a:ln w="253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7895081" y="2961170"/>
            <a:ext cx="48831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4B4A4B"/>
                </a:solidFill>
                <a:latin typeface="Trebuchet MS"/>
                <a:cs typeface="Trebuchet MS"/>
              </a:rPr>
              <a:t>router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3627982" y="4819650"/>
            <a:ext cx="4758690" cy="1452245"/>
          </a:xfrm>
          <a:custGeom>
            <a:avLst/>
            <a:gdLst/>
            <a:ahLst/>
            <a:cxnLst/>
            <a:rect l="l" t="t" r="r" b="b"/>
            <a:pathLst>
              <a:path w="4758690" h="1452245">
                <a:moveTo>
                  <a:pt x="0" y="1266176"/>
                </a:moveTo>
                <a:lnTo>
                  <a:pt x="0" y="185801"/>
                </a:lnTo>
                <a:lnTo>
                  <a:pt x="6637" y="136408"/>
                </a:lnTo>
                <a:lnTo>
                  <a:pt x="25368" y="92023"/>
                </a:lnTo>
                <a:lnTo>
                  <a:pt x="54420" y="54419"/>
                </a:lnTo>
                <a:lnTo>
                  <a:pt x="92024" y="25367"/>
                </a:lnTo>
                <a:lnTo>
                  <a:pt x="136408" y="6636"/>
                </a:lnTo>
                <a:lnTo>
                  <a:pt x="185802" y="0"/>
                </a:lnTo>
                <a:lnTo>
                  <a:pt x="4572572" y="3"/>
                </a:lnTo>
                <a:lnTo>
                  <a:pt x="4621964" y="6641"/>
                </a:lnTo>
                <a:lnTo>
                  <a:pt x="4666346" y="25372"/>
                </a:lnTo>
                <a:lnTo>
                  <a:pt x="4703949" y="54423"/>
                </a:lnTo>
                <a:lnTo>
                  <a:pt x="4733000" y="92026"/>
                </a:lnTo>
                <a:lnTo>
                  <a:pt x="4751731" y="136408"/>
                </a:lnTo>
                <a:lnTo>
                  <a:pt x="4758369" y="185800"/>
                </a:lnTo>
                <a:lnTo>
                  <a:pt x="4758369" y="1266179"/>
                </a:lnTo>
                <a:lnTo>
                  <a:pt x="4751734" y="1315571"/>
                </a:lnTo>
                <a:lnTo>
                  <a:pt x="4733005" y="1359954"/>
                </a:lnTo>
                <a:lnTo>
                  <a:pt x="4703953" y="1397558"/>
                </a:lnTo>
                <a:lnTo>
                  <a:pt x="4666349" y="1426610"/>
                </a:lnTo>
                <a:lnTo>
                  <a:pt x="4621963" y="1445342"/>
                </a:lnTo>
                <a:lnTo>
                  <a:pt x="4572567" y="1451980"/>
                </a:lnTo>
                <a:lnTo>
                  <a:pt x="185802" y="1451978"/>
                </a:lnTo>
                <a:lnTo>
                  <a:pt x="136409" y="1445341"/>
                </a:lnTo>
                <a:lnTo>
                  <a:pt x="92024" y="1426611"/>
                </a:lnTo>
                <a:lnTo>
                  <a:pt x="54420" y="1397558"/>
                </a:lnTo>
                <a:lnTo>
                  <a:pt x="25368" y="1359954"/>
                </a:lnTo>
                <a:lnTo>
                  <a:pt x="6637" y="1315570"/>
                </a:lnTo>
                <a:lnTo>
                  <a:pt x="0" y="1266176"/>
                </a:lnTo>
                <a:close/>
              </a:path>
            </a:pathLst>
          </a:custGeom>
          <a:ln w="8473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4527550" y="5053609"/>
            <a:ext cx="295910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0655">
              <a:lnSpc>
                <a:spcPct val="100000"/>
              </a:lnSpc>
              <a:spcBef>
                <a:spcPts val="100"/>
              </a:spcBef>
              <a:tabLst>
                <a:tab pos="2700655" algn="l"/>
              </a:tabLst>
            </a:pPr>
            <a:r>
              <a:rPr dirty="0" sz="1700">
                <a:solidFill>
                  <a:srgbClr val="5E5E5E"/>
                </a:solidFill>
                <a:latin typeface="Microsoft YaHei"/>
                <a:cs typeface="Microsoft YaHei"/>
              </a:rPr>
              <a:t>两端如何感知连接已关</a:t>
            </a:r>
            <a:r>
              <a:rPr dirty="0" sz="1700" spc="-50">
                <a:solidFill>
                  <a:srgbClr val="5E5E5E"/>
                </a:solidFill>
                <a:latin typeface="Microsoft YaHei"/>
                <a:cs typeface="Microsoft YaHei"/>
              </a:rPr>
              <a:t>闭</a:t>
            </a:r>
            <a:r>
              <a:rPr dirty="0" sz="1700">
                <a:solidFill>
                  <a:srgbClr val="5E5E5E"/>
                </a:solidFill>
                <a:latin typeface="Microsoft YaHei"/>
                <a:cs typeface="Microsoft YaHei"/>
              </a:rPr>
              <a:t>	</a:t>
            </a:r>
            <a:r>
              <a:rPr dirty="0" sz="1700" spc="85">
                <a:solidFill>
                  <a:srgbClr val="5E5E5E"/>
                </a:solidFill>
                <a:latin typeface="Trebuchet MS"/>
                <a:cs typeface="Trebuchet MS"/>
              </a:rPr>
              <a:t>?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dirty="0" sz="1700" spc="-20">
                <a:solidFill>
                  <a:srgbClr val="5E5E5E"/>
                </a:solidFill>
                <a:latin typeface="Trebuchet MS"/>
                <a:cs typeface="Trebuchet MS"/>
              </a:rPr>
              <a:t>tcp</a:t>
            </a:r>
            <a:r>
              <a:rPr dirty="0" sz="1700" spc="10">
                <a:solidFill>
                  <a:srgbClr val="5E5E5E"/>
                </a:solidFill>
                <a:latin typeface="Microsoft YaHei"/>
                <a:cs typeface="Microsoft YaHei"/>
              </a:rPr>
              <a:t>的各状态超时或逻辑⼼跳 </a:t>
            </a:r>
            <a:r>
              <a:rPr dirty="0" sz="1700" spc="-170">
                <a:solidFill>
                  <a:srgbClr val="5E5E5E"/>
                </a:solidFill>
                <a:latin typeface="Trebuchet MS"/>
                <a:cs typeface="Trebuchet MS"/>
              </a:rPr>
              <a:t>!!!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98658" y="3421860"/>
            <a:ext cx="378475" cy="378475"/>
          </a:xfrm>
          <a:prstGeom prst="rect">
            <a:avLst/>
          </a:prstGeom>
        </p:spPr>
      </p:pic>
      <p:grpSp>
        <p:nvGrpSpPr>
          <p:cNvPr id="18" name="object 18" descr=""/>
          <p:cNvGrpSpPr/>
          <p:nvPr/>
        </p:nvGrpSpPr>
        <p:grpSpPr>
          <a:xfrm>
            <a:off x="5026926" y="2242960"/>
            <a:ext cx="5193030" cy="1557655"/>
            <a:chOff x="5026926" y="2242960"/>
            <a:chExt cx="5193030" cy="1557655"/>
          </a:xfrm>
        </p:grpSpPr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85428" y="3022248"/>
              <a:ext cx="1334477" cy="11702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11126" y="2738260"/>
              <a:ext cx="1960486" cy="102925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6926" y="2242960"/>
              <a:ext cx="1960486" cy="102925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49781" y="3421860"/>
              <a:ext cx="378475" cy="37847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7811" y="2913860"/>
              <a:ext cx="378475" cy="378475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7811" y="3239767"/>
              <a:ext cx="378475" cy="378475"/>
            </a:xfrm>
            <a:prstGeom prst="rect">
              <a:avLst/>
            </a:prstGeom>
          </p:spPr>
        </p:pic>
      </p:grpSp>
      <p:grpSp>
        <p:nvGrpSpPr>
          <p:cNvPr id="25" name="object 25" descr=""/>
          <p:cNvGrpSpPr/>
          <p:nvPr/>
        </p:nvGrpSpPr>
        <p:grpSpPr>
          <a:xfrm>
            <a:off x="2071027" y="2913860"/>
            <a:ext cx="1276350" cy="379095"/>
            <a:chOff x="2071027" y="2913860"/>
            <a:chExt cx="1276350" cy="379095"/>
          </a:xfrm>
        </p:grpSpPr>
        <p:pic>
          <p:nvPicPr>
            <p:cNvPr id="26" name="object 2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1027" y="3037912"/>
              <a:ext cx="1275841" cy="13177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0078" y="2913860"/>
              <a:ext cx="378475" cy="378475"/>
            </a:xfrm>
            <a:prstGeom prst="rect">
              <a:avLst/>
            </a:prstGeom>
          </p:spPr>
        </p:pic>
      </p:grpSp>
      <p:pic>
        <p:nvPicPr>
          <p:cNvPr id="28" name="object 2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6031" rIns="0" bIns="0" rtlCol="0" vert="horz">
            <a:spAutoFit/>
          </a:bodyPr>
          <a:lstStyle/>
          <a:p>
            <a:pPr marL="1769745">
              <a:lnSpc>
                <a:spcPct val="100000"/>
              </a:lnSpc>
              <a:spcBef>
                <a:spcPts val="100"/>
              </a:spcBef>
            </a:pPr>
            <a:r>
              <a:rPr dirty="0" sz="3700" spc="-10"/>
              <a:t>buffer</a:t>
            </a:r>
            <a:endParaRPr sz="37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1460" y="6027936"/>
            <a:ext cx="511055" cy="51105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7418" y="2086381"/>
            <a:ext cx="129844" cy="12110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67418" y="2739859"/>
            <a:ext cx="129844" cy="12110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67418" y="3393351"/>
            <a:ext cx="129844" cy="121107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43180">
              <a:lnSpc>
                <a:spcPct val="100000"/>
              </a:lnSpc>
              <a:spcBef>
                <a:spcPts val="114"/>
              </a:spcBef>
              <a:tabLst>
                <a:tab pos="3498850" algn="l"/>
              </a:tabLst>
            </a:pPr>
            <a:r>
              <a:rPr dirty="0">
                <a:latin typeface="Microsoft YaHei"/>
                <a:cs typeface="Microsoft YaHei"/>
              </a:rPr>
              <a:t>尽量不要对</a:t>
            </a:r>
            <a:r>
              <a:rPr dirty="0" spc="160">
                <a:latin typeface="Microsoft YaHei"/>
                <a:cs typeface="Microsoft YaHei"/>
              </a:rPr>
              <a:t> </a:t>
            </a:r>
            <a:r>
              <a:rPr dirty="0"/>
              <a:t>socket</a:t>
            </a:r>
            <a:r>
              <a:rPr dirty="0" spc="155"/>
              <a:t> </a:t>
            </a:r>
            <a:r>
              <a:rPr dirty="0">
                <a:latin typeface="Microsoft YaHei"/>
                <a:cs typeface="Microsoft YaHei"/>
              </a:rPr>
              <a:t>指定</a:t>
            </a:r>
            <a:r>
              <a:rPr dirty="0" spc="160">
                <a:latin typeface="Microsoft YaHei"/>
                <a:cs typeface="Microsoft YaHei"/>
              </a:rPr>
              <a:t> </a:t>
            </a:r>
            <a:r>
              <a:rPr dirty="0" spc="-10"/>
              <a:t>SO_SNDBUF,</a:t>
            </a:r>
            <a:r>
              <a:rPr dirty="0"/>
              <a:t>	</a:t>
            </a:r>
            <a:r>
              <a:rPr dirty="0" spc="50"/>
              <a:t>SO_RCVBUF</a:t>
            </a:r>
            <a:r>
              <a:rPr dirty="0" spc="180"/>
              <a:t> </a:t>
            </a:r>
            <a:r>
              <a:rPr dirty="0">
                <a:latin typeface="Microsoft YaHei"/>
                <a:cs typeface="Microsoft YaHei"/>
              </a:rPr>
              <a:t>缓冲</a:t>
            </a:r>
            <a:r>
              <a:rPr dirty="0" spc="-50">
                <a:latin typeface="Microsoft YaHei"/>
                <a:cs typeface="Microsoft YaHei"/>
              </a:rPr>
              <a:t>区</a:t>
            </a:r>
          </a:p>
          <a:p>
            <a:pPr marL="30480">
              <a:lnSpc>
                <a:spcPct val="100000"/>
              </a:lnSpc>
              <a:spcBef>
                <a:spcPts val="430"/>
              </a:spcBef>
            </a:pPr>
          </a:p>
          <a:p>
            <a:pPr marL="43180">
              <a:lnSpc>
                <a:spcPct val="100000"/>
              </a:lnSpc>
            </a:pPr>
            <a:r>
              <a:rPr dirty="0"/>
              <a:t>linux</a:t>
            </a:r>
            <a:r>
              <a:rPr dirty="0" spc="275"/>
              <a:t> </a:t>
            </a:r>
            <a:r>
              <a:rPr dirty="0" spc="-5">
                <a:latin typeface="Microsoft YaHei"/>
                <a:cs typeface="Microsoft YaHei"/>
              </a:rPr>
              <a:t>下默认对读写缓冲区⼤⼩⾃动调节</a:t>
            </a:r>
          </a:p>
          <a:p>
            <a:pPr marL="30480">
              <a:lnSpc>
                <a:spcPct val="100000"/>
              </a:lnSpc>
              <a:spcBef>
                <a:spcPts val="430"/>
              </a:spcBef>
            </a:pPr>
          </a:p>
          <a:p>
            <a:pPr marL="43180">
              <a:lnSpc>
                <a:spcPct val="100000"/>
              </a:lnSpc>
            </a:pPr>
            <a:r>
              <a:rPr dirty="0" spc="40">
                <a:latin typeface="Microsoft YaHei"/>
                <a:cs typeface="Microsoft YaHei"/>
              </a:rPr>
              <a:t>⾃动根据 </a:t>
            </a:r>
            <a:r>
              <a:rPr dirty="0"/>
              <a:t>BDP</a:t>
            </a:r>
            <a:r>
              <a:rPr dirty="0" spc="190"/>
              <a:t> </a:t>
            </a:r>
            <a:r>
              <a:rPr dirty="0" spc="25">
                <a:latin typeface="Microsoft YaHei"/>
                <a:cs typeface="Microsoft YaHei"/>
              </a:rPr>
              <a:t>带宽时延乘积 </a:t>
            </a:r>
            <a:r>
              <a:rPr dirty="0" spc="50"/>
              <a:t>BDP=rtt*(</a:t>
            </a:r>
            <a:r>
              <a:rPr dirty="0">
                <a:latin typeface="Microsoft YaHei"/>
                <a:cs typeface="Microsoft YaHei"/>
              </a:rPr>
              <a:t>带宽</a:t>
            </a:r>
            <a:r>
              <a:rPr dirty="0"/>
              <a:t>/8</a:t>
            </a:r>
            <a:r>
              <a:rPr dirty="0" spc="95"/>
              <a:t>) </a:t>
            </a:r>
            <a:r>
              <a:rPr dirty="0" spc="-10">
                <a:latin typeface="Microsoft YaHei"/>
                <a:cs typeface="Microsoft YaHei"/>
              </a:rPr>
              <a:t>优化缓冲区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0245" y="3576859"/>
            <a:ext cx="8871597" cy="328114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2381" rIns="0" bIns="0" rtlCol="0" vert="horz">
            <a:spAutoFit/>
          </a:bodyPr>
          <a:lstStyle/>
          <a:p>
            <a:pPr marL="200660">
              <a:lnSpc>
                <a:spcPct val="100000"/>
              </a:lnSpc>
              <a:spcBef>
                <a:spcPts val="100"/>
              </a:spcBef>
            </a:pPr>
            <a:r>
              <a:rPr dirty="0"/>
              <a:t>grace</a:t>
            </a:r>
            <a:r>
              <a:rPr dirty="0" spc="100"/>
              <a:t> </a:t>
            </a:r>
            <a:r>
              <a:rPr dirty="0" spc="-10"/>
              <a:t>upgrade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8690" y="2432481"/>
            <a:ext cx="130427" cy="12165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9689" y="3035833"/>
            <a:ext cx="130429" cy="12165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9689" y="3643274"/>
            <a:ext cx="130429" cy="12165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9689" y="4250715"/>
            <a:ext cx="130429" cy="12165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8690" y="4863871"/>
            <a:ext cx="130427" cy="121653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556029" y="2314498"/>
            <a:ext cx="3504565" cy="29952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5">
                <a:solidFill>
                  <a:srgbClr val="5E5E5E"/>
                </a:solidFill>
                <a:latin typeface="Microsoft YaHei"/>
                <a:cs typeface="Microsoft YaHei"/>
              </a:rPr>
              <a:t>创建进程</a:t>
            </a:r>
            <a:endParaRPr sz="1550">
              <a:latin typeface="Microsoft YaHei"/>
              <a:cs typeface="Microsoft YaHei"/>
            </a:endParaRPr>
          </a:p>
          <a:p>
            <a:pPr marL="393065" marR="2688590">
              <a:lnSpc>
                <a:spcPct val="257200"/>
              </a:lnSpc>
              <a:spcBef>
                <a:spcPts val="65"/>
              </a:spcBef>
            </a:pPr>
            <a:r>
              <a:rPr dirty="0" sz="1550" spc="-20">
                <a:solidFill>
                  <a:srgbClr val="5E5E5E"/>
                </a:solidFill>
                <a:latin typeface="Trebuchet MS"/>
                <a:cs typeface="Trebuchet MS"/>
              </a:rPr>
              <a:t>fork exec</a:t>
            </a:r>
            <a:endParaRPr sz="1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25"/>
              </a:spcBef>
            </a:pPr>
            <a:endParaRPr sz="155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</a:pPr>
            <a:r>
              <a:rPr dirty="0" sz="1550">
                <a:solidFill>
                  <a:srgbClr val="5E5E5E"/>
                </a:solidFill>
                <a:latin typeface="Trebuchet MS"/>
                <a:cs typeface="Trebuchet MS"/>
              </a:rPr>
              <a:t>system</a:t>
            </a:r>
            <a:r>
              <a:rPr dirty="0" sz="1550" spc="15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550">
                <a:solidFill>
                  <a:srgbClr val="5E5E5E"/>
                </a:solidFill>
                <a:latin typeface="Trebuchet MS"/>
                <a:cs typeface="Trebuchet MS"/>
              </a:rPr>
              <a:t>=</a:t>
            </a:r>
            <a:r>
              <a:rPr dirty="0" sz="1550" spc="15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550">
                <a:solidFill>
                  <a:srgbClr val="5E5E5E"/>
                </a:solidFill>
                <a:latin typeface="Trebuchet MS"/>
                <a:cs typeface="Trebuchet MS"/>
              </a:rPr>
              <a:t>fork</a:t>
            </a:r>
            <a:r>
              <a:rPr dirty="0" sz="1550" spc="15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550">
                <a:solidFill>
                  <a:srgbClr val="5E5E5E"/>
                </a:solidFill>
                <a:latin typeface="Trebuchet MS"/>
                <a:cs typeface="Trebuchet MS"/>
              </a:rPr>
              <a:t>+</a:t>
            </a:r>
            <a:r>
              <a:rPr dirty="0" sz="1550" spc="15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550">
                <a:solidFill>
                  <a:srgbClr val="5E5E5E"/>
                </a:solidFill>
                <a:latin typeface="Trebuchet MS"/>
                <a:cs typeface="Trebuchet MS"/>
              </a:rPr>
              <a:t>exec</a:t>
            </a:r>
            <a:r>
              <a:rPr dirty="0" sz="1550" spc="15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550">
                <a:solidFill>
                  <a:srgbClr val="5E5E5E"/>
                </a:solidFill>
                <a:latin typeface="Trebuchet MS"/>
                <a:cs typeface="Trebuchet MS"/>
              </a:rPr>
              <a:t>+</a:t>
            </a:r>
            <a:r>
              <a:rPr dirty="0" sz="1550" spc="15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550" spc="-10">
                <a:solidFill>
                  <a:srgbClr val="5E5E5E"/>
                </a:solidFill>
                <a:latin typeface="Trebuchet MS"/>
                <a:cs typeface="Trebuchet MS"/>
              </a:rPr>
              <a:t>waitpid</a:t>
            </a:r>
            <a:endParaRPr sz="1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1550">
              <a:latin typeface="Trebuchet MS"/>
              <a:cs typeface="Trebuchet MS"/>
            </a:endParaRPr>
          </a:p>
          <a:p>
            <a:pPr marL="12700" marR="5080">
              <a:lnSpc>
                <a:spcPct val="123100"/>
              </a:lnSpc>
            </a:pPr>
            <a:r>
              <a:rPr dirty="0" sz="1550">
                <a:solidFill>
                  <a:srgbClr val="5E5E5E"/>
                </a:solidFill>
                <a:latin typeface="Microsoft YaHei"/>
                <a:cs typeface="Microsoft YaHei"/>
              </a:rPr>
              <a:t>只要不指定 </a:t>
            </a:r>
            <a:r>
              <a:rPr dirty="0" sz="1550">
                <a:solidFill>
                  <a:srgbClr val="5E5E5E"/>
                </a:solidFill>
                <a:latin typeface="Trebuchet MS"/>
                <a:cs typeface="Trebuchet MS"/>
              </a:rPr>
              <a:t>close-on-exec flag, </a:t>
            </a:r>
            <a:r>
              <a:rPr dirty="0" sz="1550" spc="-20">
                <a:solidFill>
                  <a:srgbClr val="5E5E5E"/>
                </a:solidFill>
                <a:latin typeface="Microsoft YaHei"/>
                <a:cs typeface="Microsoft YaHei"/>
              </a:rPr>
              <a:t>那么⼦</a:t>
            </a:r>
            <a:r>
              <a:rPr dirty="0" sz="1550" spc="25">
                <a:solidFill>
                  <a:srgbClr val="5E5E5E"/>
                </a:solidFill>
                <a:latin typeface="Microsoft YaHei"/>
                <a:cs typeface="Microsoft YaHei"/>
              </a:rPr>
              <a:t>进程就继承⽂件描述符表 </a:t>
            </a:r>
            <a:r>
              <a:rPr dirty="0" sz="1550" spc="-25">
                <a:solidFill>
                  <a:srgbClr val="5E5E5E"/>
                </a:solidFill>
                <a:latin typeface="Trebuchet MS"/>
                <a:cs typeface="Trebuchet MS"/>
              </a:rPr>
              <a:t>!!!</a:t>
            </a:r>
            <a:endParaRPr sz="155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47958" y="2631313"/>
            <a:ext cx="1371866" cy="1371866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6131559" y="148666"/>
            <a:ext cx="5847715" cy="6709409"/>
            <a:chOff x="6131559" y="148666"/>
            <a:chExt cx="5847715" cy="6709409"/>
          </a:xfrm>
        </p:grpSpPr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3958" y="172173"/>
              <a:ext cx="4582401" cy="465752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64820" y="4554353"/>
              <a:ext cx="5120690" cy="230364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1559" y="5428059"/>
              <a:ext cx="587007" cy="58700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9738" y="148666"/>
              <a:ext cx="659117" cy="6591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4621" rIns="0" bIns="0" rtlCol="0" vert="horz">
            <a:spAutoFit/>
          </a:bodyPr>
          <a:lstStyle/>
          <a:p>
            <a:pPr marL="1013460">
              <a:lnSpc>
                <a:spcPct val="100000"/>
              </a:lnSpc>
              <a:spcBef>
                <a:spcPts val="100"/>
              </a:spcBef>
            </a:pPr>
            <a:r>
              <a:rPr dirty="0"/>
              <a:t>grace</a:t>
            </a:r>
            <a:r>
              <a:rPr dirty="0" spc="100"/>
              <a:t> </a:t>
            </a:r>
            <a:r>
              <a:rPr dirty="0" spc="-10"/>
              <a:t>upgrade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8348" y="2414651"/>
            <a:ext cx="105841" cy="9871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356328" y="2319769"/>
            <a:ext cx="1143635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-10">
                <a:solidFill>
                  <a:srgbClr val="5E5E5E"/>
                </a:solidFill>
                <a:latin typeface="Trebuchet MS"/>
                <a:cs typeface="Trebuchet MS"/>
              </a:rPr>
              <a:t>watch</a:t>
            </a:r>
            <a:r>
              <a:rPr dirty="0" sz="1250" spc="-7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250" spc="-65">
                <a:solidFill>
                  <a:srgbClr val="5E5E5E"/>
                </a:solidFill>
                <a:latin typeface="Trebuchet MS"/>
                <a:cs typeface="Trebuchet MS"/>
              </a:rPr>
              <a:t>“quit”</a:t>
            </a:r>
            <a:r>
              <a:rPr dirty="0" sz="125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250" spc="-25">
                <a:solidFill>
                  <a:srgbClr val="5E5E5E"/>
                </a:solidFill>
                <a:latin typeface="Trebuchet MS"/>
                <a:cs typeface="Trebuchet MS"/>
              </a:rPr>
              <a:t>sig</a:t>
            </a:r>
            <a:endParaRPr sz="125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8348" y="2899727"/>
            <a:ext cx="105841" cy="98717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4356328" y="2804845"/>
            <a:ext cx="1366520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>
                <a:solidFill>
                  <a:srgbClr val="5E5E5E"/>
                </a:solidFill>
                <a:latin typeface="Trebuchet MS"/>
                <a:cs typeface="Trebuchet MS"/>
              </a:rPr>
              <a:t>add</a:t>
            </a:r>
            <a:r>
              <a:rPr dirty="0" sz="1250" spc="6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5E5E5E"/>
                </a:solidFill>
                <a:latin typeface="Trebuchet MS"/>
                <a:cs typeface="Trebuchet MS"/>
              </a:rPr>
              <a:t>timeout</a:t>
            </a:r>
            <a:r>
              <a:rPr dirty="0" sz="1250" spc="6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250" spc="-20">
                <a:solidFill>
                  <a:srgbClr val="5E5E5E"/>
                </a:solidFill>
                <a:latin typeface="Trebuchet MS"/>
                <a:cs typeface="Trebuchet MS"/>
              </a:rPr>
              <a:t>event</a:t>
            </a:r>
            <a:endParaRPr sz="125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72418" y="1951172"/>
            <a:ext cx="6270015" cy="458415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630390" y="1957057"/>
            <a:ext cx="24320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5E5E5E"/>
                </a:solidFill>
                <a:latin typeface="Trebuchet MS"/>
                <a:cs typeface="Trebuchet MS"/>
              </a:rPr>
              <a:t>fork-exec</a:t>
            </a:r>
            <a:r>
              <a:rPr dirty="0" sz="1300" spc="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5E5E5E"/>
                </a:solidFill>
                <a:latin typeface="Trebuchet MS"/>
                <a:cs typeface="Trebuchet MS"/>
              </a:rPr>
              <a:t>with</a:t>
            </a:r>
            <a:r>
              <a:rPr dirty="0" sz="1300" spc="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5E5E5E"/>
                </a:solidFill>
                <a:latin typeface="Trebuchet MS"/>
                <a:cs typeface="Trebuchet MS"/>
              </a:rPr>
              <a:t>listenFD</a:t>
            </a:r>
            <a:r>
              <a:rPr dirty="0" sz="1300" spc="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5E5E5E"/>
                </a:solidFill>
                <a:latin typeface="Trebuchet MS"/>
                <a:cs typeface="Trebuchet MS"/>
              </a:rPr>
              <a:t>by</a:t>
            </a:r>
            <a:r>
              <a:rPr dirty="0" sz="1300" spc="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5E5E5E"/>
                </a:solidFill>
                <a:latin typeface="Trebuchet MS"/>
                <a:cs typeface="Trebuchet MS"/>
              </a:rPr>
              <a:t>dup2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032185" y="2435682"/>
            <a:ext cx="93471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E5E5E"/>
                </a:solidFill>
                <a:latin typeface="Trebuchet MS"/>
                <a:cs typeface="Trebuchet MS"/>
              </a:rPr>
              <a:t>so_reuseport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053483" y="2867482"/>
            <a:ext cx="8921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E5E5E"/>
                </a:solidFill>
                <a:latin typeface="Trebuchet MS"/>
                <a:cs typeface="Trebuchet MS"/>
              </a:rPr>
              <a:t>bind</a:t>
            </a:r>
            <a:r>
              <a:rPr dirty="0" sz="1200" spc="6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E5E5E"/>
                </a:solidFill>
                <a:latin typeface="Trebuchet MS"/>
                <a:cs typeface="Trebuchet MS"/>
              </a:rPr>
              <a:t>&amp;</a:t>
            </a:r>
            <a:r>
              <a:rPr dirty="0" sz="1200" spc="6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5E5E5E"/>
                </a:solidFill>
                <a:latin typeface="Trebuchet MS"/>
                <a:cs typeface="Trebuchet MS"/>
              </a:rPr>
              <a:t>listen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253109" y="3746182"/>
            <a:ext cx="118618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5E5E5E"/>
                </a:solidFill>
                <a:latin typeface="Trebuchet MS"/>
                <a:cs typeface="Trebuchet MS"/>
              </a:rPr>
              <a:t>send</a:t>
            </a:r>
            <a:r>
              <a:rPr dirty="0" sz="1300" spc="5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5E5E5E"/>
                </a:solidFill>
                <a:latin typeface="Trebuchet MS"/>
                <a:cs typeface="Trebuchet MS"/>
              </a:rPr>
              <a:t>signal</a:t>
            </a:r>
            <a:r>
              <a:rPr dirty="0" sz="1300" spc="5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5E5E5E"/>
                </a:solidFill>
                <a:latin typeface="Trebuchet MS"/>
                <a:cs typeface="Trebuchet MS"/>
              </a:rPr>
              <a:t>quit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929926" y="2435682"/>
            <a:ext cx="949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E5E5E"/>
                </a:solidFill>
                <a:latin typeface="Trebuchet MS"/>
                <a:cs typeface="Trebuchet MS"/>
              </a:rPr>
              <a:t>so_reuseaddr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972357" y="2867482"/>
            <a:ext cx="8655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E5E5E"/>
                </a:solidFill>
                <a:latin typeface="Trebuchet MS"/>
                <a:cs typeface="Trebuchet MS"/>
              </a:rPr>
              <a:t>load </a:t>
            </a:r>
            <a:r>
              <a:rPr dirty="0" sz="1200" spc="-10">
                <a:solidFill>
                  <a:srgbClr val="5E5E5E"/>
                </a:solidFill>
                <a:latin typeface="Trebuchet MS"/>
                <a:cs typeface="Trebuchet MS"/>
              </a:rPr>
              <a:t>listenfd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214114" y="4069600"/>
            <a:ext cx="79883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5E5E5E"/>
                </a:solidFill>
                <a:latin typeface="Trebuchet MS"/>
                <a:cs typeface="Trebuchet MS"/>
              </a:rPr>
              <a:t>epoll_wait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473228" y="5492129"/>
            <a:ext cx="2965450" cy="508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18235" marR="5080" indent="-1106170">
              <a:lnSpc>
                <a:spcPct val="121800"/>
              </a:lnSpc>
              <a:spcBef>
                <a:spcPts val="100"/>
              </a:spcBef>
            </a:pPr>
            <a:r>
              <a:rPr dirty="0" sz="1300">
                <a:solidFill>
                  <a:srgbClr val="5E5E5E"/>
                </a:solidFill>
                <a:latin typeface="Trebuchet MS"/>
                <a:cs typeface="Trebuchet MS"/>
              </a:rPr>
              <a:t>if</a:t>
            </a:r>
            <a:r>
              <a:rPr dirty="0" sz="1300" spc="6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300" spc="-85">
                <a:solidFill>
                  <a:srgbClr val="5E5E5E"/>
                </a:solidFill>
                <a:latin typeface="Trebuchet MS"/>
                <a:cs typeface="Trebuchet MS"/>
              </a:rPr>
              <a:t>don’t</a:t>
            </a:r>
            <a:r>
              <a:rPr dirty="0" sz="1300" spc="6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5E5E5E"/>
                </a:solidFill>
                <a:latin typeface="Trebuchet MS"/>
                <a:cs typeface="Trebuchet MS"/>
              </a:rPr>
              <a:t>recv</a:t>
            </a:r>
            <a:r>
              <a:rPr dirty="0" sz="1300" spc="6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5E5E5E"/>
                </a:solidFill>
                <a:latin typeface="Trebuchet MS"/>
                <a:cs typeface="Trebuchet MS"/>
              </a:rPr>
              <a:t>quit</a:t>
            </a:r>
            <a:r>
              <a:rPr dirty="0" sz="1300" spc="6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5E5E5E"/>
                </a:solidFill>
                <a:latin typeface="Trebuchet MS"/>
                <a:cs typeface="Trebuchet MS"/>
              </a:rPr>
              <a:t>signal</a:t>
            </a:r>
            <a:r>
              <a:rPr dirty="0" sz="1300" spc="6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5E5E5E"/>
                </a:solidFill>
                <a:latin typeface="Trebuchet MS"/>
                <a:cs typeface="Trebuchet MS"/>
              </a:rPr>
              <a:t>for</a:t>
            </a:r>
            <a:r>
              <a:rPr dirty="0" sz="1300" spc="6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dirty="0" sz="1300" spc="6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5E5E5E"/>
                </a:solidFill>
                <a:latin typeface="Trebuchet MS"/>
                <a:cs typeface="Trebuchet MS"/>
              </a:rPr>
              <a:t>long</a:t>
            </a:r>
            <a:r>
              <a:rPr dirty="0" sz="1300" spc="6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5E5E5E"/>
                </a:solidFill>
                <a:latin typeface="Trebuchet MS"/>
                <a:cs typeface="Trebuchet MS"/>
              </a:rPr>
              <a:t>time, </a:t>
            </a:r>
            <a:r>
              <a:rPr dirty="0" sz="1300">
                <a:solidFill>
                  <a:srgbClr val="5E5E5E"/>
                </a:solidFill>
                <a:latin typeface="Trebuchet MS"/>
                <a:cs typeface="Trebuchet MS"/>
              </a:rPr>
              <a:t>send</a:t>
            </a:r>
            <a:r>
              <a:rPr dirty="0" sz="1300" spc="4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5E5E5E"/>
                </a:solidFill>
                <a:latin typeface="Trebuchet MS"/>
                <a:cs typeface="Trebuchet MS"/>
              </a:rPr>
              <a:t>kill</a:t>
            </a:r>
            <a:r>
              <a:rPr dirty="0" sz="1300" spc="5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300" spc="-50">
                <a:solidFill>
                  <a:srgbClr val="5E5E5E"/>
                </a:solidFill>
                <a:latin typeface="Trebuchet MS"/>
                <a:cs typeface="Trebuchet MS"/>
              </a:rPr>
              <a:t>!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239006" y="5821716"/>
            <a:ext cx="74866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5E5E5E"/>
                </a:solidFill>
                <a:latin typeface="Trebuchet MS"/>
                <a:cs typeface="Trebuchet MS"/>
              </a:rPr>
              <a:t>force</a:t>
            </a:r>
            <a:r>
              <a:rPr dirty="0" sz="1300" spc="6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5E5E5E"/>
                </a:solidFill>
                <a:latin typeface="Trebuchet MS"/>
                <a:cs typeface="Trebuchet MS"/>
              </a:rPr>
              <a:t>exit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053918" y="3931361"/>
            <a:ext cx="2950845" cy="643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4173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5E5E5E"/>
                </a:solidFill>
                <a:latin typeface="Trebuchet MS"/>
                <a:cs typeface="Trebuchet MS"/>
              </a:rPr>
              <a:t>grace</a:t>
            </a:r>
            <a:r>
              <a:rPr dirty="0" sz="1300" spc="3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5E5E5E"/>
                </a:solidFill>
                <a:latin typeface="Trebuchet MS"/>
                <a:cs typeface="Trebuchet MS"/>
              </a:rPr>
              <a:t>shutdown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00">
                <a:solidFill>
                  <a:srgbClr val="FF644E"/>
                </a:solidFill>
                <a:latin typeface="Trebuchet MS"/>
                <a:cs typeface="Trebuchet MS"/>
              </a:rPr>
              <a:t>kill</a:t>
            </a:r>
            <a:r>
              <a:rPr dirty="0" sz="1300" spc="70">
                <a:solidFill>
                  <a:srgbClr val="FF644E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644E"/>
                </a:solidFill>
                <a:latin typeface="Trebuchet MS"/>
                <a:cs typeface="Trebuchet MS"/>
              </a:rPr>
              <a:t>connections</a:t>
            </a:r>
            <a:r>
              <a:rPr dirty="0" sz="1300" spc="75">
                <a:solidFill>
                  <a:srgbClr val="FF644E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644E"/>
                </a:solidFill>
                <a:latin typeface="Trebuchet MS"/>
                <a:cs typeface="Trebuchet MS"/>
              </a:rPr>
              <a:t>when</a:t>
            </a:r>
            <a:r>
              <a:rPr dirty="0" sz="1300" spc="75">
                <a:solidFill>
                  <a:srgbClr val="FF644E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644E"/>
                </a:solidFill>
                <a:latin typeface="Trebuchet MS"/>
                <a:cs typeface="Trebuchet MS"/>
              </a:rPr>
              <a:t>trigger</a:t>
            </a:r>
            <a:r>
              <a:rPr dirty="0" sz="1300" spc="75">
                <a:solidFill>
                  <a:srgbClr val="FF644E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644E"/>
                </a:solidFill>
                <a:latin typeface="Trebuchet MS"/>
                <a:cs typeface="Trebuchet MS"/>
              </a:rPr>
              <a:t>timeout</a:t>
            </a:r>
            <a:r>
              <a:rPr dirty="0" sz="1300" spc="75">
                <a:solidFill>
                  <a:srgbClr val="FF644E"/>
                </a:solidFill>
                <a:latin typeface="Trebuchet MS"/>
                <a:cs typeface="Trebuchet MS"/>
              </a:rPr>
              <a:t> </a:t>
            </a:r>
            <a:r>
              <a:rPr dirty="0" sz="1300" spc="-50">
                <a:solidFill>
                  <a:srgbClr val="FF644E"/>
                </a:solidFill>
                <a:latin typeface="Trebuchet MS"/>
                <a:cs typeface="Trebuchet MS"/>
              </a:rPr>
              <a:t>!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4171086" y="1594472"/>
            <a:ext cx="1474470" cy="461009"/>
            <a:chOff x="4171086" y="1594472"/>
            <a:chExt cx="1474470" cy="461009"/>
          </a:xfrm>
        </p:grpSpPr>
        <p:sp>
          <p:nvSpPr>
            <p:cNvPr id="19" name="object 19" descr=""/>
            <p:cNvSpPr/>
            <p:nvPr/>
          </p:nvSpPr>
          <p:spPr>
            <a:xfrm>
              <a:off x="4183786" y="1607172"/>
              <a:ext cx="1449070" cy="435609"/>
            </a:xfrm>
            <a:custGeom>
              <a:avLst/>
              <a:gdLst/>
              <a:ahLst/>
              <a:cxnLst/>
              <a:rect l="l" t="t" r="r" b="b"/>
              <a:pathLst>
                <a:path w="1449070" h="435610">
                  <a:moveTo>
                    <a:pt x="1157503" y="0"/>
                  </a:moveTo>
                  <a:lnTo>
                    <a:pt x="291211" y="0"/>
                  </a:lnTo>
                  <a:lnTo>
                    <a:pt x="234509" y="191"/>
                  </a:lnTo>
                  <a:lnTo>
                    <a:pt x="188783" y="1530"/>
                  </a:lnTo>
                  <a:lnTo>
                    <a:pt x="123990" y="12242"/>
                  </a:lnTo>
                  <a:lnTo>
                    <a:pt x="87273" y="30373"/>
                  </a:lnTo>
                  <a:lnTo>
                    <a:pt x="55724" y="55729"/>
                  </a:lnTo>
                  <a:lnTo>
                    <a:pt x="30371" y="87278"/>
                  </a:lnTo>
                  <a:lnTo>
                    <a:pt x="12242" y="123990"/>
                  </a:lnTo>
                  <a:lnTo>
                    <a:pt x="2801" y="167605"/>
                  </a:lnTo>
                  <a:lnTo>
                    <a:pt x="0" y="217639"/>
                  </a:lnTo>
                  <a:lnTo>
                    <a:pt x="668" y="241591"/>
                  </a:lnTo>
                  <a:lnTo>
                    <a:pt x="6595" y="292152"/>
                  </a:lnTo>
                  <a:lnTo>
                    <a:pt x="30371" y="348000"/>
                  </a:lnTo>
                  <a:lnTo>
                    <a:pt x="55724" y="379550"/>
                  </a:lnTo>
                  <a:lnTo>
                    <a:pt x="87273" y="404906"/>
                  </a:lnTo>
                  <a:lnTo>
                    <a:pt x="123990" y="423037"/>
                  </a:lnTo>
                  <a:lnTo>
                    <a:pt x="188783" y="433749"/>
                  </a:lnTo>
                  <a:lnTo>
                    <a:pt x="234509" y="435088"/>
                  </a:lnTo>
                  <a:lnTo>
                    <a:pt x="291211" y="435279"/>
                  </a:lnTo>
                  <a:lnTo>
                    <a:pt x="1157503" y="435279"/>
                  </a:lnTo>
                  <a:lnTo>
                    <a:pt x="1214205" y="435088"/>
                  </a:lnTo>
                  <a:lnTo>
                    <a:pt x="1259932" y="433749"/>
                  </a:lnTo>
                  <a:lnTo>
                    <a:pt x="1324737" y="423037"/>
                  </a:lnTo>
                  <a:lnTo>
                    <a:pt x="1361446" y="404906"/>
                  </a:lnTo>
                  <a:lnTo>
                    <a:pt x="1392993" y="379550"/>
                  </a:lnTo>
                  <a:lnTo>
                    <a:pt x="1418348" y="348000"/>
                  </a:lnTo>
                  <a:lnTo>
                    <a:pt x="1436484" y="311289"/>
                  </a:lnTo>
                  <a:lnTo>
                    <a:pt x="1445918" y="267674"/>
                  </a:lnTo>
                  <a:lnTo>
                    <a:pt x="1448714" y="217639"/>
                  </a:lnTo>
                  <a:lnTo>
                    <a:pt x="1448048" y="193688"/>
                  </a:lnTo>
                  <a:lnTo>
                    <a:pt x="1442129" y="143127"/>
                  </a:lnTo>
                  <a:lnTo>
                    <a:pt x="1418348" y="87278"/>
                  </a:lnTo>
                  <a:lnTo>
                    <a:pt x="1392993" y="55729"/>
                  </a:lnTo>
                  <a:lnTo>
                    <a:pt x="1361446" y="30373"/>
                  </a:lnTo>
                  <a:lnTo>
                    <a:pt x="1324737" y="12242"/>
                  </a:lnTo>
                  <a:lnTo>
                    <a:pt x="1259932" y="1530"/>
                  </a:lnTo>
                  <a:lnTo>
                    <a:pt x="1214205" y="191"/>
                  </a:lnTo>
                  <a:lnTo>
                    <a:pt x="1157503" y="0"/>
                  </a:lnTo>
                  <a:close/>
                </a:path>
              </a:pathLst>
            </a:custGeom>
            <a:solidFill>
              <a:srgbClr val="BCDE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183786" y="1607172"/>
              <a:ext cx="1449070" cy="435609"/>
            </a:xfrm>
            <a:custGeom>
              <a:avLst/>
              <a:gdLst/>
              <a:ahLst/>
              <a:cxnLst/>
              <a:rect l="l" t="t" r="r" b="b"/>
              <a:pathLst>
                <a:path w="1449070" h="435610">
                  <a:moveTo>
                    <a:pt x="291211" y="0"/>
                  </a:moveTo>
                  <a:lnTo>
                    <a:pt x="1157508" y="0"/>
                  </a:lnTo>
                  <a:lnTo>
                    <a:pt x="1214207" y="191"/>
                  </a:lnTo>
                  <a:lnTo>
                    <a:pt x="1259932" y="1529"/>
                  </a:lnTo>
                  <a:lnTo>
                    <a:pt x="1324737" y="12238"/>
                  </a:lnTo>
                  <a:lnTo>
                    <a:pt x="1361446" y="30370"/>
                  </a:lnTo>
                  <a:lnTo>
                    <a:pt x="1392993" y="55724"/>
                  </a:lnTo>
                  <a:lnTo>
                    <a:pt x="1418348" y="87273"/>
                  </a:lnTo>
                  <a:lnTo>
                    <a:pt x="1436484" y="123985"/>
                  </a:lnTo>
                  <a:lnTo>
                    <a:pt x="1445918" y="167605"/>
                  </a:lnTo>
                  <a:lnTo>
                    <a:pt x="1448714" y="217638"/>
                  </a:lnTo>
                  <a:lnTo>
                    <a:pt x="1448048" y="241588"/>
                  </a:lnTo>
                  <a:lnTo>
                    <a:pt x="1442129" y="292150"/>
                  </a:lnTo>
                  <a:lnTo>
                    <a:pt x="1418348" y="348002"/>
                  </a:lnTo>
                  <a:lnTo>
                    <a:pt x="1392993" y="379551"/>
                  </a:lnTo>
                  <a:lnTo>
                    <a:pt x="1361446" y="404906"/>
                  </a:lnTo>
                  <a:lnTo>
                    <a:pt x="1324737" y="423038"/>
                  </a:lnTo>
                  <a:lnTo>
                    <a:pt x="1259932" y="433746"/>
                  </a:lnTo>
                  <a:lnTo>
                    <a:pt x="1214207" y="435084"/>
                  </a:lnTo>
                  <a:lnTo>
                    <a:pt x="1157508" y="435275"/>
                  </a:lnTo>
                  <a:lnTo>
                    <a:pt x="291211" y="435275"/>
                  </a:lnTo>
                  <a:lnTo>
                    <a:pt x="234510" y="435084"/>
                  </a:lnTo>
                  <a:lnTo>
                    <a:pt x="188785" y="433746"/>
                  </a:lnTo>
                  <a:lnTo>
                    <a:pt x="123985" y="423038"/>
                  </a:lnTo>
                  <a:lnTo>
                    <a:pt x="87273" y="404906"/>
                  </a:lnTo>
                  <a:lnTo>
                    <a:pt x="55724" y="379551"/>
                  </a:lnTo>
                  <a:lnTo>
                    <a:pt x="30370" y="348002"/>
                  </a:lnTo>
                  <a:lnTo>
                    <a:pt x="12238" y="311290"/>
                  </a:lnTo>
                  <a:lnTo>
                    <a:pt x="2800" y="267670"/>
                  </a:lnTo>
                  <a:lnTo>
                    <a:pt x="0" y="217638"/>
                  </a:lnTo>
                  <a:lnTo>
                    <a:pt x="667" y="193687"/>
                  </a:lnTo>
                  <a:lnTo>
                    <a:pt x="6592" y="143126"/>
                  </a:lnTo>
                  <a:lnTo>
                    <a:pt x="30370" y="87273"/>
                  </a:lnTo>
                  <a:lnTo>
                    <a:pt x="55724" y="55724"/>
                  </a:lnTo>
                  <a:lnTo>
                    <a:pt x="87273" y="30370"/>
                  </a:lnTo>
                  <a:lnTo>
                    <a:pt x="123985" y="12238"/>
                  </a:lnTo>
                  <a:lnTo>
                    <a:pt x="188785" y="1529"/>
                  </a:lnTo>
                  <a:lnTo>
                    <a:pt x="234510" y="191"/>
                  </a:lnTo>
                  <a:lnTo>
                    <a:pt x="291211" y="0"/>
                  </a:lnTo>
                  <a:close/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4459160" y="1734146"/>
            <a:ext cx="8978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4B4A4B"/>
                </a:solidFill>
                <a:latin typeface="Trebuchet MS"/>
                <a:cs typeface="Trebuchet MS"/>
              </a:rPr>
              <a:t>/bin/server_v1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10024033" y="1426400"/>
            <a:ext cx="1474470" cy="461009"/>
            <a:chOff x="10024033" y="1426400"/>
            <a:chExt cx="1474470" cy="461009"/>
          </a:xfrm>
        </p:grpSpPr>
        <p:sp>
          <p:nvSpPr>
            <p:cNvPr id="23" name="object 23" descr=""/>
            <p:cNvSpPr/>
            <p:nvPr/>
          </p:nvSpPr>
          <p:spPr>
            <a:xfrm>
              <a:off x="10036733" y="1439100"/>
              <a:ext cx="1449070" cy="435609"/>
            </a:xfrm>
            <a:custGeom>
              <a:avLst/>
              <a:gdLst/>
              <a:ahLst/>
              <a:cxnLst/>
              <a:rect l="l" t="t" r="r" b="b"/>
              <a:pathLst>
                <a:path w="1449070" h="435610">
                  <a:moveTo>
                    <a:pt x="1157503" y="0"/>
                  </a:moveTo>
                  <a:lnTo>
                    <a:pt x="291211" y="0"/>
                  </a:lnTo>
                  <a:lnTo>
                    <a:pt x="234509" y="191"/>
                  </a:lnTo>
                  <a:lnTo>
                    <a:pt x="188782" y="1528"/>
                  </a:lnTo>
                  <a:lnTo>
                    <a:pt x="123977" y="12230"/>
                  </a:lnTo>
                  <a:lnTo>
                    <a:pt x="87268" y="30365"/>
                  </a:lnTo>
                  <a:lnTo>
                    <a:pt x="55721" y="55721"/>
                  </a:lnTo>
                  <a:lnTo>
                    <a:pt x="30365" y="87268"/>
                  </a:lnTo>
                  <a:lnTo>
                    <a:pt x="12230" y="123977"/>
                  </a:lnTo>
                  <a:lnTo>
                    <a:pt x="2795" y="167601"/>
                  </a:lnTo>
                  <a:lnTo>
                    <a:pt x="0" y="217627"/>
                  </a:lnTo>
                  <a:lnTo>
                    <a:pt x="666" y="241579"/>
                  </a:lnTo>
                  <a:lnTo>
                    <a:pt x="6584" y="292145"/>
                  </a:lnTo>
                  <a:lnTo>
                    <a:pt x="30365" y="347999"/>
                  </a:lnTo>
                  <a:lnTo>
                    <a:pt x="55721" y="379545"/>
                  </a:lnTo>
                  <a:lnTo>
                    <a:pt x="87268" y="404901"/>
                  </a:lnTo>
                  <a:lnTo>
                    <a:pt x="123977" y="423037"/>
                  </a:lnTo>
                  <a:lnTo>
                    <a:pt x="188782" y="433738"/>
                  </a:lnTo>
                  <a:lnTo>
                    <a:pt x="234509" y="435076"/>
                  </a:lnTo>
                  <a:lnTo>
                    <a:pt x="291211" y="435267"/>
                  </a:lnTo>
                  <a:lnTo>
                    <a:pt x="1157503" y="435267"/>
                  </a:lnTo>
                  <a:lnTo>
                    <a:pt x="1214205" y="435076"/>
                  </a:lnTo>
                  <a:lnTo>
                    <a:pt x="1259930" y="433738"/>
                  </a:lnTo>
                  <a:lnTo>
                    <a:pt x="1324724" y="423037"/>
                  </a:lnTo>
                  <a:lnTo>
                    <a:pt x="1361440" y="404901"/>
                  </a:lnTo>
                  <a:lnTo>
                    <a:pt x="1392989" y="379545"/>
                  </a:lnTo>
                  <a:lnTo>
                    <a:pt x="1418343" y="347999"/>
                  </a:lnTo>
                  <a:lnTo>
                    <a:pt x="1436471" y="311289"/>
                  </a:lnTo>
                  <a:lnTo>
                    <a:pt x="1445912" y="267663"/>
                  </a:lnTo>
                  <a:lnTo>
                    <a:pt x="1448714" y="217627"/>
                  </a:lnTo>
                  <a:lnTo>
                    <a:pt x="1448046" y="193682"/>
                  </a:lnTo>
                  <a:lnTo>
                    <a:pt x="1442118" y="143121"/>
                  </a:lnTo>
                  <a:lnTo>
                    <a:pt x="1418343" y="87268"/>
                  </a:lnTo>
                  <a:lnTo>
                    <a:pt x="1392989" y="55721"/>
                  </a:lnTo>
                  <a:lnTo>
                    <a:pt x="1361440" y="30365"/>
                  </a:lnTo>
                  <a:lnTo>
                    <a:pt x="1324724" y="12230"/>
                  </a:lnTo>
                  <a:lnTo>
                    <a:pt x="1259930" y="1528"/>
                  </a:lnTo>
                  <a:lnTo>
                    <a:pt x="1214205" y="191"/>
                  </a:lnTo>
                  <a:lnTo>
                    <a:pt x="1157503" y="0"/>
                  </a:lnTo>
                  <a:close/>
                </a:path>
              </a:pathLst>
            </a:custGeom>
            <a:solidFill>
              <a:srgbClr val="AAFF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0036733" y="1439100"/>
              <a:ext cx="1449070" cy="435609"/>
            </a:xfrm>
            <a:custGeom>
              <a:avLst/>
              <a:gdLst/>
              <a:ahLst/>
              <a:cxnLst/>
              <a:rect l="l" t="t" r="r" b="b"/>
              <a:pathLst>
                <a:path w="1449070" h="435610">
                  <a:moveTo>
                    <a:pt x="291211" y="0"/>
                  </a:moveTo>
                  <a:lnTo>
                    <a:pt x="1157508" y="0"/>
                  </a:lnTo>
                  <a:lnTo>
                    <a:pt x="1214207" y="191"/>
                  </a:lnTo>
                  <a:lnTo>
                    <a:pt x="1259932" y="1529"/>
                  </a:lnTo>
                  <a:lnTo>
                    <a:pt x="1324737" y="12238"/>
                  </a:lnTo>
                  <a:lnTo>
                    <a:pt x="1361446" y="30370"/>
                  </a:lnTo>
                  <a:lnTo>
                    <a:pt x="1392993" y="55724"/>
                  </a:lnTo>
                  <a:lnTo>
                    <a:pt x="1418348" y="87273"/>
                  </a:lnTo>
                  <a:lnTo>
                    <a:pt x="1436484" y="123985"/>
                  </a:lnTo>
                  <a:lnTo>
                    <a:pt x="1445918" y="167605"/>
                  </a:lnTo>
                  <a:lnTo>
                    <a:pt x="1448714" y="217638"/>
                  </a:lnTo>
                  <a:lnTo>
                    <a:pt x="1448048" y="241588"/>
                  </a:lnTo>
                  <a:lnTo>
                    <a:pt x="1442129" y="292150"/>
                  </a:lnTo>
                  <a:lnTo>
                    <a:pt x="1418348" y="348002"/>
                  </a:lnTo>
                  <a:lnTo>
                    <a:pt x="1392993" y="379551"/>
                  </a:lnTo>
                  <a:lnTo>
                    <a:pt x="1361446" y="404906"/>
                  </a:lnTo>
                  <a:lnTo>
                    <a:pt x="1324737" y="423038"/>
                  </a:lnTo>
                  <a:lnTo>
                    <a:pt x="1259932" y="433746"/>
                  </a:lnTo>
                  <a:lnTo>
                    <a:pt x="1214207" y="435084"/>
                  </a:lnTo>
                  <a:lnTo>
                    <a:pt x="1157508" y="435275"/>
                  </a:lnTo>
                  <a:lnTo>
                    <a:pt x="291211" y="435275"/>
                  </a:lnTo>
                  <a:lnTo>
                    <a:pt x="234510" y="435084"/>
                  </a:lnTo>
                  <a:lnTo>
                    <a:pt x="188785" y="433746"/>
                  </a:lnTo>
                  <a:lnTo>
                    <a:pt x="123985" y="423038"/>
                  </a:lnTo>
                  <a:lnTo>
                    <a:pt x="87273" y="404906"/>
                  </a:lnTo>
                  <a:lnTo>
                    <a:pt x="55724" y="379551"/>
                  </a:lnTo>
                  <a:lnTo>
                    <a:pt x="30370" y="348002"/>
                  </a:lnTo>
                  <a:lnTo>
                    <a:pt x="12238" y="311290"/>
                  </a:lnTo>
                  <a:lnTo>
                    <a:pt x="2800" y="267670"/>
                  </a:lnTo>
                  <a:lnTo>
                    <a:pt x="0" y="217638"/>
                  </a:lnTo>
                  <a:lnTo>
                    <a:pt x="667" y="193687"/>
                  </a:lnTo>
                  <a:lnTo>
                    <a:pt x="6592" y="143126"/>
                  </a:lnTo>
                  <a:lnTo>
                    <a:pt x="30370" y="87273"/>
                  </a:lnTo>
                  <a:lnTo>
                    <a:pt x="55724" y="55724"/>
                  </a:lnTo>
                  <a:lnTo>
                    <a:pt x="87273" y="30370"/>
                  </a:lnTo>
                  <a:lnTo>
                    <a:pt x="123985" y="12238"/>
                  </a:lnTo>
                  <a:lnTo>
                    <a:pt x="188785" y="1529"/>
                  </a:lnTo>
                  <a:lnTo>
                    <a:pt x="234510" y="191"/>
                  </a:lnTo>
                  <a:lnTo>
                    <a:pt x="291211" y="0"/>
                  </a:lnTo>
                  <a:close/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10312107" y="1566074"/>
            <a:ext cx="8978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4B4A4B"/>
                </a:solidFill>
                <a:latin typeface="Trebuchet MS"/>
                <a:cs typeface="Trebuchet MS"/>
              </a:rPr>
              <a:t>/bin/server_v2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4162" y="4878717"/>
            <a:ext cx="119247" cy="111226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2162" y="5460441"/>
            <a:ext cx="119247" cy="111226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2162" y="6039036"/>
            <a:ext cx="119247" cy="111221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737222" y="4773028"/>
            <a:ext cx="2393315" cy="14109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30">
                <a:solidFill>
                  <a:srgbClr val="5E5E5E"/>
                </a:solidFill>
                <a:latin typeface="Microsoft YaHei"/>
                <a:cs typeface="Microsoft YaHei"/>
              </a:rPr>
              <a:t>传递 </a:t>
            </a:r>
            <a:r>
              <a:rPr dirty="0" sz="1450" spc="-10">
                <a:solidFill>
                  <a:srgbClr val="5E5E5E"/>
                </a:solidFill>
                <a:latin typeface="Trebuchet MS"/>
                <a:cs typeface="Trebuchet MS"/>
              </a:rPr>
              <a:t>listenfd</a:t>
            </a:r>
            <a:endParaRPr sz="1450">
              <a:latin typeface="Trebuchet MS"/>
              <a:cs typeface="Trebuchet MS"/>
            </a:endParaRPr>
          </a:p>
          <a:p>
            <a:pPr marL="520700" marR="5080">
              <a:lnSpc>
                <a:spcPct val="261800"/>
              </a:lnSpc>
              <a:spcBef>
                <a:spcPts val="65"/>
              </a:spcBef>
            </a:pPr>
            <a:r>
              <a:rPr dirty="0" sz="1450">
                <a:solidFill>
                  <a:srgbClr val="5E5E5E"/>
                </a:solidFill>
                <a:latin typeface="Trebuchet MS"/>
                <a:cs typeface="Trebuchet MS"/>
              </a:rPr>
              <a:t>nginx</a:t>
            </a:r>
            <a:r>
              <a:rPr dirty="0" sz="1450" spc="7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450">
                <a:solidFill>
                  <a:srgbClr val="5E5E5E"/>
                </a:solidFill>
                <a:latin typeface="Trebuchet MS"/>
                <a:cs typeface="Trebuchet MS"/>
              </a:rPr>
              <a:t>&amp;</a:t>
            </a:r>
            <a:r>
              <a:rPr dirty="0" sz="1450" spc="8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450">
                <a:solidFill>
                  <a:srgbClr val="5E5E5E"/>
                </a:solidFill>
                <a:latin typeface="Trebuchet MS"/>
                <a:cs typeface="Trebuchet MS"/>
              </a:rPr>
              <a:t>golang</a:t>
            </a:r>
            <a:r>
              <a:rPr dirty="0" sz="1450" spc="7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450">
                <a:solidFill>
                  <a:srgbClr val="5E5E5E"/>
                </a:solidFill>
                <a:latin typeface="Trebuchet MS"/>
                <a:cs typeface="Trebuchet MS"/>
              </a:rPr>
              <a:t>by</a:t>
            </a:r>
            <a:r>
              <a:rPr dirty="0" sz="1450" spc="8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450" spc="-25">
                <a:solidFill>
                  <a:srgbClr val="5E5E5E"/>
                </a:solidFill>
                <a:latin typeface="Trebuchet MS"/>
                <a:cs typeface="Trebuchet MS"/>
              </a:rPr>
              <a:t>dup </a:t>
            </a:r>
            <a:r>
              <a:rPr dirty="0" sz="1450">
                <a:solidFill>
                  <a:srgbClr val="5E5E5E"/>
                </a:solidFill>
                <a:latin typeface="Trebuchet MS"/>
                <a:cs typeface="Trebuchet MS"/>
              </a:rPr>
              <a:t>envoy</a:t>
            </a:r>
            <a:r>
              <a:rPr dirty="0" sz="1450" spc="4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450">
                <a:solidFill>
                  <a:srgbClr val="5E5E5E"/>
                </a:solidFill>
                <a:latin typeface="Trebuchet MS"/>
                <a:cs typeface="Trebuchet MS"/>
              </a:rPr>
              <a:t>by</a:t>
            </a:r>
            <a:r>
              <a:rPr dirty="0" sz="1450" spc="4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450" spc="-25">
                <a:solidFill>
                  <a:srgbClr val="5E5E5E"/>
                </a:solidFill>
                <a:latin typeface="Trebuchet MS"/>
                <a:cs typeface="Trebuchet MS"/>
              </a:rPr>
              <a:t>uds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1161" y="2828912"/>
            <a:ext cx="1371866" cy="1371866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53513" y="1117879"/>
            <a:ext cx="1884553" cy="557872"/>
          </a:xfrm>
          <a:prstGeom prst="rect">
            <a:avLst/>
          </a:prstGeom>
        </p:spPr>
      </p:pic>
      <p:sp>
        <p:nvSpPr>
          <p:cNvPr id="32" name="object 32" descr=""/>
          <p:cNvSpPr txBox="1"/>
          <p:nvPr/>
        </p:nvSpPr>
        <p:spPr>
          <a:xfrm rot="780000">
            <a:off x="2405905" y="1503736"/>
            <a:ext cx="1225923" cy="165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00"/>
              </a:lnSpc>
            </a:pPr>
            <a:r>
              <a:rPr dirty="0" baseline="2136" sz="1950">
                <a:solidFill>
                  <a:srgbClr val="5E5E5E"/>
                </a:solidFill>
                <a:latin typeface="Trebuchet MS"/>
                <a:cs typeface="Trebuchet MS"/>
              </a:rPr>
              <a:t>send</a:t>
            </a:r>
            <a:r>
              <a:rPr dirty="0" baseline="2136" sz="1950" spc="7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baseline="2136" sz="1950">
                <a:solidFill>
                  <a:srgbClr val="5E5E5E"/>
                </a:solidFill>
                <a:latin typeface="Trebuchet MS"/>
                <a:cs typeface="Trebuchet MS"/>
              </a:rPr>
              <a:t>sig</a:t>
            </a:r>
            <a:r>
              <a:rPr dirty="0" sz="1300">
                <a:solidFill>
                  <a:srgbClr val="5E5E5E"/>
                </a:solidFill>
                <a:latin typeface="Trebuchet MS"/>
                <a:cs typeface="Trebuchet MS"/>
              </a:rPr>
              <a:t>nal</a:t>
            </a:r>
            <a:r>
              <a:rPr dirty="0" sz="1300" spc="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5E5E5E"/>
                </a:solidFill>
                <a:latin typeface="Trebuchet MS"/>
                <a:cs typeface="Trebuchet MS"/>
              </a:rPr>
              <a:t>usr2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550" y="0"/>
            <a:ext cx="5339080" cy="6858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8202" y="0"/>
            <a:ext cx="58616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5552" y="701141"/>
            <a:ext cx="4108450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/>
              <a:t>golang</a:t>
            </a:r>
            <a:r>
              <a:rPr dirty="0" sz="3900" spc="35"/>
              <a:t> </a:t>
            </a:r>
            <a:r>
              <a:rPr dirty="0" sz="3900" spc="-10">
                <a:latin typeface="Microsoft YaHei"/>
                <a:cs typeface="Microsoft YaHei"/>
              </a:rPr>
              <a:t>⽹络编程库</a:t>
            </a:r>
            <a:endParaRPr sz="3900">
              <a:latin typeface="Microsoft YaHei"/>
              <a:cs typeface="Microsoft YaHe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6992" y="2418626"/>
            <a:ext cx="141193" cy="1316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6992" y="3019285"/>
            <a:ext cx="141193" cy="13168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6992" y="3619931"/>
            <a:ext cx="141193" cy="13168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6992" y="4220578"/>
            <a:ext cx="141193" cy="13168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6992" y="4821224"/>
            <a:ext cx="141193" cy="13169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6992" y="5421871"/>
            <a:ext cx="141193" cy="13169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994797" y="2309025"/>
            <a:ext cx="4435475" cy="32886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70">
                <a:solidFill>
                  <a:srgbClr val="535353"/>
                </a:solidFill>
                <a:latin typeface="Trebuchet MS"/>
                <a:cs typeface="Trebuchet MS"/>
              </a:rPr>
              <a:t>https://github.com/openimsdk/open-</a:t>
            </a:r>
            <a:r>
              <a:rPr dirty="0" sz="1700" spc="-35">
                <a:solidFill>
                  <a:srgbClr val="535353"/>
                </a:solidFill>
                <a:latin typeface="Trebuchet MS"/>
                <a:cs typeface="Trebuchet MS"/>
              </a:rPr>
              <a:t>im-</a:t>
            </a:r>
            <a:r>
              <a:rPr dirty="0" sz="1700" spc="-10">
                <a:solidFill>
                  <a:srgbClr val="535353"/>
                </a:solidFill>
                <a:latin typeface="Trebuchet MS"/>
                <a:cs typeface="Trebuchet MS"/>
              </a:rPr>
              <a:t>server</a:t>
            </a:r>
            <a:endParaRPr sz="1700">
              <a:latin typeface="Trebuchet MS"/>
              <a:cs typeface="Trebuchet MS"/>
            </a:endParaRPr>
          </a:p>
          <a:p>
            <a:pPr marL="12700" marR="1053465">
              <a:lnSpc>
                <a:spcPct val="231800"/>
              </a:lnSpc>
            </a:pPr>
            <a:r>
              <a:rPr dirty="0" sz="1700" spc="-35">
                <a:solidFill>
                  <a:srgbClr val="535353"/>
                </a:solidFill>
                <a:latin typeface="Trebuchet MS"/>
                <a:cs typeface="Trebuchet MS"/>
              </a:rPr>
              <a:t>https://github.com/tidwall/evio </a:t>
            </a:r>
            <a:r>
              <a:rPr dirty="0" sz="1700" spc="-45">
                <a:solidFill>
                  <a:srgbClr val="535353"/>
                </a:solidFill>
                <a:latin typeface="Trebuchet MS"/>
                <a:cs typeface="Trebuchet MS"/>
              </a:rPr>
              <a:t>https://github.com/panjf2000/gnet </a:t>
            </a:r>
            <a:r>
              <a:rPr dirty="0" sz="1700" spc="-35">
                <a:solidFill>
                  <a:srgbClr val="535353"/>
                </a:solidFill>
                <a:latin typeface="Trebuchet MS"/>
                <a:cs typeface="Trebuchet MS"/>
              </a:rPr>
              <a:t>https://github.com/lesismal/nbio </a:t>
            </a:r>
            <a:r>
              <a:rPr dirty="0" sz="1700" spc="-30">
                <a:solidFill>
                  <a:srgbClr val="535353"/>
                </a:solidFill>
                <a:latin typeface="Trebuchet MS"/>
                <a:cs typeface="Trebuchet MS"/>
              </a:rPr>
              <a:t>https://github.com/Allenxuxu/gev https://github.com/shaovie/goev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37542" y="1983384"/>
            <a:ext cx="6085979" cy="394649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2001" y="2543022"/>
            <a:ext cx="2032000" cy="8331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300">
                <a:solidFill>
                  <a:srgbClr val="5E5E5E"/>
                </a:solidFill>
                <a:latin typeface="Microsoft YaHei"/>
                <a:cs typeface="Microsoft YaHei"/>
              </a:rPr>
              <a:t>Q</a:t>
            </a:r>
            <a:r>
              <a:rPr dirty="0" sz="5300" spc="-50">
                <a:solidFill>
                  <a:srgbClr val="5E5E5E"/>
                </a:solidFill>
                <a:latin typeface="Microsoft YaHei"/>
                <a:cs typeface="Microsoft YaHei"/>
              </a:rPr>
              <a:t> </a:t>
            </a:r>
            <a:r>
              <a:rPr dirty="0" sz="5300">
                <a:solidFill>
                  <a:srgbClr val="5E5E5E"/>
                </a:solidFill>
                <a:latin typeface="Microsoft YaHei"/>
                <a:cs typeface="Microsoft YaHei"/>
              </a:rPr>
              <a:t>&amp;</a:t>
            </a:r>
            <a:r>
              <a:rPr dirty="0" sz="5300" spc="-50">
                <a:solidFill>
                  <a:srgbClr val="5E5E5E"/>
                </a:solidFill>
                <a:latin typeface="Microsoft YaHei"/>
                <a:cs typeface="Microsoft YaHei"/>
              </a:rPr>
              <a:t> A</a:t>
            </a:r>
            <a:endParaRPr sz="5300">
              <a:latin typeface="Microsoft YaHei"/>
              <a:cs typeface="Microsoft YaHe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336415" y="4609630"/>
            <a:ext cx="3418204" cy="1270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4445">
              <a:lnSpc>
                <a:spcPct val="100000"/>
              </a:lnSpc>
              <a:spcBef>
                <a:spcPts val="100"/>
              </a:spcBef>
            </a:pPr>
            <a:r>
              <a:rPr dirty="0" sz="2500" spc="270">
                <a:solidFill>
                  <a:srgbClr val="5A5A5A"/>
                </a:solidFill>
                <a:latin typeface="Trebuchet MS"/>
                <a:cs typeface="Trebuchet MS"/>
              </a:rPr>
              <a:t>-</a:t>
            </a:r>
            <a:r>
              <a:rPr dirty="0" sz="2500" spc="20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dirty="0" sz="2500" spc="-10">
                <a:solidFill>
                  <a:srgbClr val="5A5A5A"/>
                </a:solidFill>
                <a:latin typeface="Trebuchet MS"/>
                <a:cs typeface="Trebuchet MS"/>
              </a:rPr>
              <a:t>xiaorui.cc</a:t>
            </a:r>
            <a:endParaRPr sz="2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sz="25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2500" spc="270">
                <a:solidFill>
                  <a:srgbClr val="5E5E5E"/>
                </a:solidFill>
                <a:latin typeface="Trebuchet MS"/>
                <a:cs typeface="Trebuchet MS"/>
              </a:rPr>
              <a:t>-</a:t>
            </a:r>
            <a:r>
              <a:rPr dirty="0" sz="2500" spc="2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500" spc="-60">
                <a:solidFill>
                  <a:srgbClr val="5E5E5E"/>
                </a:solidFill>
                <a:latin typeface="Trebuchet MS"/>
                <a:cs typeface="Trebuchet MS"/>
              </a:rPr>
              <a:t>github.com/rfyiamcool</a:t>
            </a:r>
            <a:endParaRPr sz="25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08" y="4372318"/>
            <a:ext cx="2558224" cy="248568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17744" y="324827"/>
            <a:ext cx="659117" cy="65911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65425" y="5280689"/>
            <a:ext cx="2983941" cy="111100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4306" y="2993576"/>
            <a:ext cx="481435" cy="481435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364225" y="311425"/>
            <a:ext cx="2120265" cy="1391920"/>
            <a:chOff x="364225" y="311425"/>
            <a:chExt cx="2120265" cy="1391920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225" y="311425"/>
              <a:ext cx="660253" cy="48143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3669" y="311425"/>
              <a:ext cx="660253" cy="48143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952" y="674079"/>
              <a:ext cx="1960486" cy="1029257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18018" y="2584564"/>
            <a:ext cx="751840" cy="75183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91356" y="2665209"/>
            <a:ext cx="751839" cy="75183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8977" y="1758594"/>
            <a:ext cx="980440" cy="980439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00156" y="3711544"/>
            <a:ext cx="819294" cy="81929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238828" y="1839170"/>
            <a:ext cx="1638592" cy="81929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056941" y="417070"/>
            <a:ext cx="1363243" cy="540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0450" y="270128"/>
            <a:ext cx="243840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10">
                <a:latin typeface="Microsoft YaHei"/>
                <a:cs typeface="Microsoft YaHei"/>
              </a:rPr>
              <a:t>⾮阻塞模式</a:t>
            </a:r>
            <a:endParaRPr sz="3800">
              <a:latin typeface="Microsoft YaHei"/>
              <a:cs typeface="Microsoft YaHei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801100" y="5270500"/>
          <a:ext cx="1802764" cy="380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360"/>
                <a:gridCol w="340360"/>
                <a:gridCol w="340360"/>
                <a:gridCol w="340359"/>
                <a:gridCol w="340359"/>
              </a:tblGrid>
              <a:tr h="380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1308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1308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1308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1308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dirty="0" sz="900" spc="-50">
                          <a:solidFill>
                            <a:srgbClr val="5E5E5E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13081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5577" y="5247957"/>
            <a:ext cx="5066514" cy="17294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474296" y="4937175"/>
            <a:ext cx="73596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535353"/>
                </a:solidFill>
                <a:latin typeface="Trebuchet MS"/>
                <a:cs typeface="Trebuchet MS"/>
              </a:rPr>
              <a:t>read</a:t>
            </a:r>
            <a:r>
              <a:rPr dirty="0" sz="1300" spc="9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535353"/>
                </a:solidFill>
                <a:latin typeface="Trebuchet MS"/>
                <a:cs typeface="Trebuchet MS"/>
              </a:rPr>
              <a:t>data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2963" y="5583046"/>
            <a:ext cx="5016337" cy="235188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474385" y="6020859"/>
            <a:ext cx="87503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535353"/>
                </a:solidFill>
                <a:latin typeface="Trebuchet MS"/>
                <a:cs typeface="Trebuchet MS"/>
              </a:rPr>
              <a:t>return</a:t>
            </a:r>
            <a:r>
              <a:rPr dirty="0" sz="1300" spc="16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535353"/>
                </a:solidFill>
                <a:latin typeface="Trebuchet MS"/>
                <a:cs typeface="Trebuchet MS"/>
              </a:rPr>
              <a:t>data</a:t>
            </a:r>
            <a:endParaRPr sz="1300">
              <a:latin typeface="Trebuchet MS"/>
              <a:cs typeface="Trebuchet MS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8902700" y="1612900"/>
          <a:ext cx="1802764" cy="380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360"/>
                <a:gridCol w="340360"/>
                <a:gridCol w="340360"/>
                <a:gridCol w="340359"/>
                <a:gridCol w="340359"/>
              </a:tblGrid>
              <a:tr h="380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11032908" y="5358993"/>
            <a:ext cx="62611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25">
                <a:solidFill>
                  <a:srgbClr val="535353"/>
                </a:solidFill>
                <a:latin typeface="Microsoft YaHei"/>
                <a:cs typeface="Microsoft YaHei"/>
              </a:rPr>
              <a:t>有数据 </a:t>
            </a:r>
            <a:r>
              <a:rPr dirty="0" sz="1300" spc="-100">
                <a:solidFill>
                  <a:srgbClr val="535353"/>
                </a:solidFill>
                <a:latin typeface="Trebuchet MS"/>
                <a:cs typeface="Trebuchet MS"/>
              </a:rPr>
              <a:t>!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872216" y="1710740"/>
            <a:ext cx="79121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20">
                <a:solidFill>
                  <a:srgbClr val="535353"/>
                </a:solidFill>
                <a:latin typeface="Microsoft YaHei"/>
                <a:cs typeface="Microsoft YaHei"/>
              </a:rPr>
              <a:t>没有数据 </a:t>
            </a:r>
            <a:r>
              <a:rPr dirty="0" sz="1300" spc="-100">
                <a:solidFill>
                  <a:srgbClr val="535353"/>
                </a:solidFill>
                <a:latin typeface="Trebuchet MS"/>
                <a:cs typeface="Trebuchet MS"/>
              </a:rPr>
              <a:t>!</a:t>
            </a:r>
            <a:endParaRPr sz="1300">
              <a:latin typeface="Trebuchet MS"/>
              <a:cs typeface="Trebuchet MS"/>
            </a:endParaRPr>
          </a:p>
        </p:txBody>
      </p:sp>
      <p:graphicFrame>
        <p:nvGraphicFramePr>
          <p:cNvPr id="11" name="object 11" descr=""/>
          <p:cNvGraphicFramePr>
            <a:graphicFrameLocks noGrp="1"/>
          </p:cNvGraphicFramePr>
          <p:nvPr/>
        </p:nvGraphicFramePr>
        <p:xfrm>
          <a:off x="8902700" y="3302000"/>
          <a:ext cx="1802764" cy="380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360"/>
                <a:gridCol w="340360"/>
                <a:gridCol w="340360"/>
                <a:gridCol w="340359"/>
                <a:gridCol w="340359"/>
              </a:tblGrid>
              <a:tr h="380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E5E5E"/>
                      </a:solidFill>
                      <a:prstDash val="solid"/>
                    </a:lnL>
                    <a:lnR w="28575">
                      <a:solidFill>
                        <a:srgbClr val="5E5E5E"/>
                      </a:solidFill>
                      <a:prstDash val="solid"/>
                    </a:lnR>
                    <a:lnT w="28575">
                      <a:solidFill>
                        <a:srgbClr val="5E5E5E"/>
                      </a:solidFill>
                      <a:prstDash val="solid"/>
                    </a:lnT>
                    <a:lnB w="28575">
                      <a:solidFill>
                        <a:srgbClr val="5E5E5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 descr=""/>
          <p:cNvSpPr txBox="1"/>
          <p:nvPr/>
        </p:nvSpPr>
        <p:spPr>
          <a:xfrm>
            <a:off x="10872216" y="3390582"/>
            <a:ext cx="79121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20">
                <a:solidFill>
                  <a:srgbClr val="535353"/>
                </a:solidFill>
                <a:latin typeface="Microsoft YaHei"/>
                <a:cs typeface="Microsoft YaHei"/>
              </a:rPr>
              <a:t>没有数据 </a:t>
            </a:r>
            <a:r>
              <a:rPr dirty="0" sz="1300" spc="-100">
                <a:solidFill>
                  <a:srgbClr val="535353"/>
                </a:solidFill>
                <a:latin typeface="Trebuchet MS"/>
                <a:cs typeface="Trebuchet MS"/>
              </a:rPr>
              <a:t>!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17994" y="1594688"/>
            <a:ext cx="5095450" cy="172885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456644" y="1247800"/>
            <a:ext cx="73596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535353"/>
                </a:solidFill>
                <a:latin typeface="Trebuchet MS"/>
                <a:cs typeface="Trebuchet MS"/>
              </a:rPr>
              <a:t>read</a:t>
            </a:r>
            <a:r>
              <a:rPr dirty="0" sz="1300" spc="9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535353"/>
                </a:solidFill>
                <a:latin typeface="Trebuchet MS"/>
                <a:cs typeface="Trebuchet MS"/>
              </a:rPr>
              <a:t>data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35600" y="2324100"/>
            <a:ext cx="1054100" cy="203200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3097631" y="1576853"/>
            <a:ext cx="5755640" cy="645795"/>
            <a:chOff x="3097631" y="1576853"/>
            <a:chExt cx="5755640" cy="645795"/>
          </a:xfrm>
        </p:grpSpPr>
        <p:sp>
          <p:nvSpPr>
            <p:cNvPr id="17" name="object 17" descr=""/>
            <p:cNvSpPr/>
            <p:nvPr/>
          </p:nvSpPr>
          <p:spPr>
            <a:xfrm>
              <a:off x="3245229" y="2120785"/>
              <a:ext cx="5541010" cy="36195"/>
            </a:xfrm>
            <a:custGeom>
              <a:avLst/>
              <a:gdLst/>
              <a:ahLst/>
              <a:cxnLst/>
              <a:rect l="l" t="t" r="r" b="b"/>
              <a:pathLst>
                <a:path w="5541009" h="36194">
                  <a:moveTo>
                    <a:pt x="3286185" y="34925"/>
                  </a:moveTo>
                  <a:lnTo>
                    <a:pt x="3215651" y="34925"/>
                  </a:lnTo>
                  <a:lnTo>
                    <a:pt x="3198590" y="35560"/>
                  </a:lnTo>
                  <a:lnTo>
                    <a:pt x="3189648" y="35560"/>
                  </a:lnTo>
                  <a:lnTo>
                    <a:pt x="3192604" y="36198"/>
                  </a:lnTo>
                  <a:lnTo>
                    <a:pt x="3753404" y="36198"/>
                  </a:lnTo>
                  <a:lnTo>
                    <a:pt x="3286185" y="34925"/>
                  </a:lnTo>
                  <a:close/>
                </a:path>
                <a:path w="5541009" h="36194">
                  <a:moveTo>
                    <a:pt x="2497107" y="34925"/>
                  </a:moveTo>
                  <a:lnTo>
                    <a:pt x="1981261" y="34925"/>
                  </a:lnTo>
                  <a:lnTo>
                    <a:pt x="3263163" y="35560"/>
                  </a:lnTo>
                  <a:lnTo>
                    <a:pt x="3090996" y="35560"/>
                  </a:lnTo>
                  <a:lnTo>
                    <a:pt x="2497107" y="34925"/>
                  </a:lnTo>
                  <a:close/>
                </a:path>
                <a:path w="5541009" h="36194">
                  <a:moveTo>
                    <a:pt x="4358325" y="34925"/>
                  </a:moveTo>
                  <a:lnTo>
                    <a:pt x="4254918" y="34925"/>
                  </a:lnTo>
                  <a:lnTo>
                    <a:pt x="4543784" y="35560"/>
                  </a:lnTo>
                  <a:lnTo>
                    <a:pt x="4388675" y="35560"/>
                  </a:lnTo>
                  <a:lnTo>
                    <a:pt x="4358325" y="34925"/>
                  </a:lnTo>
                  <a:close/>
                </a:path>
                <a:path w="5541009" h="36194">
                  <a:moveTo>
                    <a:pt x="1435399" y="34162"/>
                  </a:moveTo>
                  <a:lnTo>
                    <a:pt x="1111656" y="34162"/>
                  </a:lnTo>
                  <a:lnTo>
                    <a:pt x="1255329" y="34925"/>
                  </a:lnTo>
                  <a:lnTo>
                    <a:pt x="1328618" y="34925"/>
                  </a:lnTo>
                  <a:lnTo>
                    <a:pt x="1435399" y="34162"/>
                  </a:lnTo>
                  <a:close/>
                </a:path>
                <a:path w="5541009" h="36194">
                  <a:moveTo>
                    <a:pt x="2445842" y="34162"/>
                  </a:moveTo>
                  <a:lnTo>
                    <a:pt x="1883393" y="34162"/>
                  </a:lnTo>
                  <a:lnTo>
                    <a:pt x="2894196" y="34925"/>
                  </a:lnTo>
                  <a:lnTo>
                    <a:pt x="2331748" y="34925"/>
                  </a:lnTo>
                  <a:lnTo>
                    <a:pt x="2445842" y="34162"/>
                  </a:lnTo>
                  <a:close/>
                </a:path>
                <a:path w="5541009" h="36194">
                  <a:moveTo>
                    <a:pt x="2543897" y="34162"/>
                  </a:moveTo>
                  <a:lnTo>
                    <a:pt x="2445842" y="34162"/>
                  </a:lnTo>
                  <a:lnTo>
                    <a:pt x="2331748" y="34925"/>
                  </a:lnTo>
                  <a:lnTo>
                    <a:pt x="3531943" y="34925"/>
                  </a:lnTo>
                  <a:lnTo>
                    <a:pt x="2543897" y="34162"/>
                  </a:lnTo>
                  <a:close/>
                </a:path>
                <a:path w="5541009" h="36194">
                  <a:moveTo>
                    <a:pt x="2955952" y="34162"/>
                  </a:moveTo>
                  <a:lnTo>
                    <a:pt x="2543897" y="34162"/>
                  </a:lnTo>
                  <a:lnTo>
                    <a:pt x="3531943" y="34925"/>
                  </a:lnTo>
                  <a:lnTo>
                    <a:pt x="3092665" y="34925"/>
                  </a:lnTo>
                  <a:lnTo>
                    <a:pt x="2955952" y="34162"/>
                  </a:lnTo>
                  <a:close/>
                </a:path>
                <a:path w="5541009" h="36194">
                  <a:moveTo>
                    <a:pt x="3309755" y="34162"/>
                  </a:moveTo>
                  <a:lnTo>
                    <a:pt x="2955952" y="34162"/>
                  </a:lnTo>
                  <a:lnTo>
                    <a:pt x="3092665" y="34925"/>
                  </a:lnTo>
                  <a:lnTo>
                    <a:pt x="4624872" y="34925"/>
                  </a:lnTo>
                  <a:lnTo>
                    <a:pt x="3309755" y="34162"/>
                  </a:lnTo>
                  <a:close/>
                </a:path>
                <a:path w="5541009" h="36194">
                  <a:moveTo>
                    <a:pt x="3532064" y="34162"/>
                  </a:moveTo>
                  <a:lnTo>
                    <a:pt x="3309755" y="34162"/>
                  </a:lnTo>
                  <a:lnTo>
                    <a:pt x="4624872" y="34925"/>
                  </a:lnTo>
                  <a:lnTo>
                    <a:pt x="3281925" y="34925"/>
                  </a:lnTo>
                  <a:lnTo>
                    <a:pt x="3532064" y="34162"/>
                  </a:lnTo>
                  <a:close/>
                </a:path>
                <a:path w="5541009" h="36194">
                  <a:moveTo>
                    <a:pt x="3640469" y="34162"/>
                  </a:moveTo>
                  <a:lnTo>
                    <a:pt x="3532064" y="34162"/>
                  </a:lnTo>
                  <a:lnTo>
                    <a:pt x="3281925" y="34925"/>
                  </a:lnTo>
                  <a:lnTo>
                    <a:pt x="4294157" y="34925"/>
                  </a:lnTo>
                  <a:lnTo>
                    <a:pt x="3640469" y="34162"/>
                  </a:lnTo>
                  <a:close/>
                </a:path>
                <a:path w="5541009" h="36194">
                  <a:moveTo>
                    <a:pt x="3964656" y="34162"/>
                  </a:moveTo>
                  <a:lnTo>
                    <a:pt x="3640469" y="34162"/>
                  </a:lnTo>
                  <a:lnTo>
                    <a:pt x="4294157" y="34925"/>
                  </a:lnTo>
                  <a:lnTo>
                    <a:pt x="2849333" y="34925"/>
                  </a:lnTo>
                  <a:lnTo>
                    <a:pt x="3964656" y="34162"/>
                  </a:lnTo>
                  <a:close/>
                </a:path>
                <a:path w="5541009" h="36194">
                  <a:moveTo>
                    <a:pt x="4067375" y="34162"/>
                  </a:moveTo>
                  <a:lnTo>
                    <a:pt x="3964656" y="34162"/>
                  </a:lnTo>
                  <a:lnTo>
                    <a:pt x="2849333" y="34925"/>
                  </a:lnTo>
                  <a:lnTo>
                    <a:pt x="4336558" y="34925"/>
                  </a:lnTo>
                  <a:lnTo>
                    <a:pt x="4067375" y="34162"/>
                  </a:lnTo>
                  <a:close/>
                </a:path>
                <a:path w="5541009" h="36194">
                  <a:moveTo>
                    <a:pt x="2258809" y="33400"/>
                  </a:moveTo>
                  <a:lnTo>
                    <a:pt x="341729" y="33400"/>
                  </a:lnTo>
                  <a:lnTo>
                    <a:pt x="582724" y="34162"/>
                  </a:lnTo>
                  <a:lnTo>
                    <a:pt x="2728014" y="34162"/>
                  </a:lnTo>
                  <a:lnTo>
                    <a:pt x="2258809" y="33400"/>
                  </a:lnTo>
                  <a:close/>
                </a:path>
                <a:path w="5541009" h="36194">
                  <a:moveTo>
                    <a:pt x="3074629" y="33400"/>
                  </a:moveTo>
                  <a:lnTo>
                    <a:pt x="2545107" y="33400"/>
                  </a:lnTo>
                  <a:lnTo>
                    <a:pt x="2502284" y="34162"/>
                  </a:lnTo>
                  <a:lnTo>
                    <a:pt x="3650574" y="34162"/>
                  </a:lnTo>
                  <a:lnTo>
                    <a:pt x="3074629" y="33400"/>
                  </a:lnTo>
                  <a:close/>
                </a:path>
                <a:path w="5541009" h="36194">
                  <a:moveTo>
                    <a:pt x="3370273" y="33400"/>
                  </a:moveTo>
                  <a:lnTo>
                    <a:pt x="3322020" y="33400"/>
                  </a:lnTo>
                  <a:lnTo>
                    <a:pt x="3577507" y="34162"/>
                  </a:lnTo>
                  <a:lnTo>
                    <a:pt x="5540975" y="34162"/>
                  </a:lnTo>
                  <a:lnTo>
                    <a:pt x="3370273" y="33400"/>
                  </a:lnTo>
                  <a:close/>
                </a:path>
                <a:path w="5541009" h="36194">
                  <a:moveTo>
                    <a:pt x="3459953" y="33400"/>
                  </a:moveTo>
                  <a:lnTo>
                    <a:pt x="3370273" y="33400"/>
                  </a:lnTo>
                  <a:lnTo>
                    <a:pt x="5540975" y="34162"/>
                  </a:lnTo>
                  <a:lnTo>
                    <a:pt x="4118231" y="34162"/>
                  </a:lnTo>
                  <a:lnTo>
                    <a:pt x="3459953" y="33400"/>
                  </a:lnTo>
                  <a:close/>
                </a:path>
                <a:path w="5541009" h="36194">
                  <a:moveTo>
                    <a:pt x="4232817" y="33400"/>
                  </a:moveTo>
                  <a:lnTo>
                    <a:pt x="3459953" y="33400"/>
                  </a:lnTo>
                  <a:lnTo>
                    <a:pt x="4118231" y="34162"/>
                  </a:lnTo>
                  <a:lnTo>
                    <a:pt x="4213270" y="34162"/>
                  </a:lnTo>
                  <a:lnTo>
                    <a:pt x="4232817" y="33400"/>
                  </a:lnTo>
                  <a:close/>
                </a:path>
                <a:path w="5541009" h="36194">
                  <a:moveTo>
                    <a:pt x="4302121" y="33400"/>
                  </a:moveTo>
                  <a:lnTo>
                    <a:pt x="4232817" y="33400"/>
                  </a:lnTo>
                  <a:lnTo>
                    <a:pt x="4213270" y="34162"/>
                  </a:lnTo>
                  <a:lnTo>
                    <a:pt x="4310736" y="34162"/>
                  </a:lnTo>
                  <a:lnTo>
                    <a:pt x="4302121" y="33400"/>
                  </a:lnTo>
                  <a:close/>
                </a:path>
                <a:path w="5541009" h="36194">
                  <a:moveTo>
                    <a:pt x="4405893" y="33400"/>
                  </a:moveTo>
                  <a:lnTo>
                    <a:pt x="4302121" y="33400"/>
                  </a:lnTo>
                  <a:lnTo>
                    <a:pt x="4310736" y="34162"/>
                  </a:lnTo>
                  <a:lnTo>
                    <a:pt x="4505355" y="34162"/>
                  </a:lnTo>
                  <a:lnTo>
                    <a:pt x="4405893" y="33400"/>
                  </a:lnTo>
                  <a:close/>
                </a:path>
                <a:path w="5541009" h="36194">
                  <a:moveTo>
                    <a:pt x="3147808" y="32512"/>
                  </a:moveTo>
                  <a:lnTo>
                    <a:pt x="171576" y="32512"/>
                  </a:lnTo>
                  <a:lnTo>
                    <a:pt x="246190" y="33400"/>
                  </a:lnTo>
                  <a:lnTo>
                    <a:pt x="3297253" y="33400"/>
                  </a:lnTo>
                  <a:lnTo>
                    <a:pt x="3147808" y="32512"/>
                  </a:lnTo>
                  <a:close/>
                </a:path>
                <a:path w="5541009" h="36194">
                  <a:moveTo>
                    <a:pt x="4046486" y="32512"/>
                  </a:moveTo>
                  <a:lnTo>
                    <a:pt x="3152366" y="32512"/>
                  </a:lnTo>
                  <a:lnTo>
                    <a:pt x="3536525" y="33400"/>
                  </a:lnTo>
                  <a:lnTo>
                    <a:pt x="4017981" y="33400"/>
                  </a:lnTo>
                  <a:lnTo>
                    <a:pt x="4046486" y="32512"/>
                  </a:lnTo>
                  <a:close/>
                </a:path>
                <a:path w="5541009" h="36194">
                  <a:moveTo>
                    <a:pt x="4052837" y="32512"/>
                  </a:moveTo>
                  <a:lnTo>
                    <a:pt x="4046486" y="32512"/>
                  </a:lnTo>
                  <a:lnTo>
                    <a:pt x="4017981" y="33400"/>
                  </a:lnTo>
                  <a:lnTo>
                    <a:pt x="4133387" y="33400"/>
                  </a:lnTo>
                  <a:lnTo>
                    <a:pt x="4052837" y="32512"/>
                  </a:lnTo>
                  <a:close/>
                </a:path>
                <a:path w="5541009" h="36194">
                  <a:moveTo>
                    <a:pt x="4074013" y="32512"/>
                  </a:moveTo>
                  <a:lnTo>
                    <a:pt x="4052837" y="32512"/>
                  </a:lnTo>
                  <a:lnTo>
                    <a:pt x="4133387" y="33400"/>
                  </a:lnTo>
                  <a:lnTo>
                    <a:pt x="4492282" y="33400"/>
                  </a:lnTo>
                  <a:lnTo>
                    <a:pt x="4074013" y="32512"/>
                  </a:lnTo>
                  <a:close/>
                </a:path>
                <a:path w="5541009" h="36194">
                  <a:moveTo>
                    <a:pt x="4434764" y="32512"/>
                  </a:moveTo>
                  <a:lnTo>
                    <a:pt x="4074013" y="32512"/>
                  </a:lnTo>
                  <a:lnTo>
                    <a:pt x="4492282" y="33400"/>
                  </a:lnTo>
                  <a:lnTo>
                    <a:pt x="4422276" y="33400"/>
                  </a:lnTo>
                  <a:lnTo>
                    <a:pt x="4434764" y="32512"/>
                  </a:lnTo>
                  <a:close/>
                </a:path>
                <a:path w="5541009" h="36194">
                  <a:moveTo>
                    <a:pt x="4884218" y="32512"/>
                  </a:moveTo>
                  <a:lnTo>
                    <a:pt x="4434764" y="32512"/>
                  </a:lnTo>
                  <a:lnTo>
                    <a:pt x="4422276" y="33400"/>
                  </a:lnTo>
                  <a:lnTo>
                    <a:pt x="2843785" y="33400"/>
                  </a:lnTo>
                  <a:lnTo>
                    <a:pt x="4884218" y="32512"/>
                  </a:lnTo>
                  <a:close/>
                </a:path>
                <a:path w="5541009" h="36194">
                  <a:moveTo>
                    <a:pt x="2792385" y="30987"/>
                  </a:moveTo>
                  <a:lnTo>
                    <a:pt x="121540" y="30987"/>
                  </a:lnTo>
                  <a:lnTo>
                    <a:pt x="174245" y="32512"/>
                  </a:lnTo>
                  <a:lnTo>
                    <a:pt x="2655187" y="32512"/>
                  </a:lnTo>
                  <a:lnTo>
                    <a:pt x="2792385" y="30987"/>
                  </a:lnTo>
                  <a:close/>
                </a:path>
                <a:path w="5541009" h="36194">
                  <a:moveTo>
                    <a:pt x="2955635" y="30987"/>
                  </a:moveTo>
                  <a:lnTo>
                    <a:pt x="2849930" y="30987"/>
                  </a:lnTo>
                  <a:lnTo>
                    <a:pt x="3114575" y="32512"/>
                  </a:lnTo>
                  <a:lnTo>
                    <a:pt x="3019518" y="32512"/>
                  </a:lnTo>
                  <a:lnTo>
                    <a:pt x="2955635" y="30987"/>
                  </a:lnTo>
                  <a:close/>
                </a:path>
                <a:path w="5541009" h="36194">
                  <a:moveTo>
                    <a:pt x="3520121" y="30987"/>
                  </a:moveTo>
                  <a:lnTo>
                    <a:pt x="3222170" y="30987"/>
                  </a:lnTo>
                  <a:lnTo>
                    <a:pt x="3759133" y="32512"/>
                  </a:lnTo>
                  <a:lnTo>
                    <a:pt x="3461182" y="32512"/>
                  </a:lnTo>
                  <a:lnTo>
                    <a:pt x="3520121" y="30987"/>
                  </a:lnTo>
                  <a:close/>
                </a:path>
                <a:path w="5541009" h="36194">
                  <a:moveTo>
                    <a:pt x="4072505" y="30987"/>
                  </a:moveTo>
                  <a:lnTo>
                    <a:pt x="3520121" y="30987"/>
                  </a:lnTo>
                  <a:lnTo>
                    <a:pt x="3461182" y="32512"/>
                  </a:lnTo>
                  <a:lnTo>
                    <a:pt x="1846272" y="32512"/>
                  </a:lnTo>
                  <a:lnTo>
                    <a:pt x="4072505" y="30987"/>
                  </a:lnTo>
                  <a:close/>
                </a:path>
                <a:path w="5541009" h="36194">
                  <a:moveTo>
                    <a:pt x="4134378" y="30987"/>
                  </a:moveTo>
                  <a:lnTo>
                    <a:pt x="4072505" y="30987"/>
                  </a:lnTo>
                  <a:lnTo>
                    <a:pt x="1846272" y="32512"/>
                  </a:lnTo>
                  <a:lnTo>
                    <a:pt x="4447359" y="32512"/>
                  </a:lnTo>
                  <a:lnTo>
                    <a:pt x="4134378" y="30987"/>
                  </a:lnTo>
                  <a:close/>
                </a:path>
                <a:path w="5541009" h="36194">
                  <a:moveTo>
                    <a:pt x="4430825" y="30987"/>
                  </a:moveTo>
                  <a:lnTo>
                    <a:pt x="4134378" y="30987"/>
                  </a:lnTo>
                  <a:lnTo>
                    <a:pt x="4447359" y="32512"/>
                  </a:lnTo>
                  <a:lnTo>
                    <a:pt x="4756008" y="32512"/>
                  </a:lnTo>
                  <a:lnTo>
                    <a:pt x="4430825" y="30987"/>
                  </a:lnTo>
                  <a:close/>
                </a:path>
                <a:path w="5541009" h="36194">
                  <a:moveTo>
                    <a:pt x="4510226" y="30987"/>
                  </a:moveTo>
                  <a:lnTo>
                    <a:pt x="4430825" y="30987"/>
                  </a:lnTo>
                  <a:lnTo>
                    <a:pt x="4756008" y="32512"/>
                  </a:lnTo>
                  <a:lnTo>
                    <a:pt x="4856002" y="32512"/>
                  </a:lnTo>
                  <a:lnTo>
                    <a:pt x="4510226" y="30987"/>
                  </a:lnTo>
                  <a:close/>
                </a:path>
                <a:path w="5541009" h="36194">
                  <a:moveTo>
                    <a:pt x="4641710" y="30987"/>
                  </a:moveTo>
                  <a:lnTo>
                    <a:pt x="4510226" y="30987"/>
                  </a:lnTo>
                  <a:lnTo>
                    <a:pt x="4856002" y="32512"/>
                  </a:lnTo>
                  <a:lnTo>
                    <a:pt x="4724518" y="32512"/>
                  </a:lnTo>
                  <a:lnTo>
                    <a:pt x="4641710" y="30987"/>
                  </a:lnTo>
                  <a:close/>
                </a:path>
                <a:path w="5541009" h="36194">
                  <a:moveTo>
                    <a:pt x="4711457" y="30987"/>
                  </a:moveTo>
                  <a:lnTo>
                    <a:pt x="4641710" y="30987"/>
                  </a:lnTo>
                  <a:lnTo>
                    <a:pt x="4724518" y="32512"/>
                  </a:lnTo>
                  <a:lnTo>
                    <a:pt x="4776710" y="32512"/>
                  </a:lnTo>
                  <a:lnTo>
                    <a:pt x="4711457" y="30987"/>
                  </a:lnTo>
                  <a:close/>
                </a:path>
                <a:path w="5541009" h="36194">
                  <a:moveTo>
                    <a:pt x="4423335" y="27050"/>
                  </a:moveTo>
                  <a:lnTo>
                    <a:pt x="19886" y="27050"/>
                  </a:lnTo>
                  <a:lnTo>
                    <a:pt x="36374" y="28829"/>
                  </a:lnTo>
                  <a:lnTo>
                    <a:pt x="47482" y="29464"/>
                  </a:lnTo>
                  <a:lnTo>
                    <a:pt x="37204" y="29464"/>
                  </a:lnTo>
                  <a:lnTo>
                    <a:pt x="116983" y="30987"/>
                  </a:lnTo>
                  <a:lnTo>
                    <a:pt x="3978271" y="30987"/>
                  </a:lnTo>
                  <a:lnTo>
                    <a:pt x="3955617" y="30099"/>
                  </a:lnTo>
                  <a:lnTo>
                    <a:pt x="3883705" y="30099"/>
                  </a:lnTo>
                  <a:lnTo>
                    <a:pt x="3933724" y="29337"/>
                  </a:lnTo>
                  <a:lnTo>
                    <a:pt x="4805317" y="29337"/>
                  </a:lnTo>
                  <a:lnTo>
                    <a:pt x="4761256" y="28575"/>
                  </a:lnTo>
                  <a:lnTo>
                    <a:pt x="4521546" y="28575"/>
                  </a:lnTo>
                  <a:lnTo>
                    <a:pt x="4477749" y="27940"/>
                  </a:lnTo>
                  <a:lnTo>
                    <a:pt x="4495267" y="27940"/>
                  </a:lnTo>
                  <a:lnTo>
                    <a:pt x="4495267" y="27812"/>
                  </a:lnTo>
                  <a:lnTo>
                    <a:pt x="4466997" y="27812"/>
                  </a:lnTo>
                  <a:lnTo>
                    <a:pt x="4423335" y="27050"/>
                  </a:lnTo>
                  <a:close/>
                </a:path>
                <a:path w="5541009" h="36194">
                  <a:moveTo>
                    <a:pt x="4522582" y="30099"/>
                  </a:moveTo>
                  <a:lnTo>
                    <a:pt x="4078309" y="30099"/>
                  </a:lnTo>
                  <a:lnTo>
                    <a:pt x="4182741" y="30987"/>
                  </a:lnTo>
                  <a:lnTo>
                    <a:pt x="4643760" y="30987"/>
                  </a:lnTo>
                  <a:lnTo>
                    <a:pt x="4522582" y="30099"/>
                  </a:lnTo>
                  <a:close/>
                </a:path>
                <a:path w="5541009" h="36194">
                  <a:moveTo>
                    <a:pt x="4805317" y="29337"/>
                  </a:moveTo>
                  <a:lnTo>
                    <a:pt x="3951911" y="29337"/>
                  </a:lnTo>
                  <a:lnTo>
                    <a:pt x="4090709" y="30099"/>
                  </a:lnTo>
                  <a:lnTo>
                    <a:pt x="4598085" y="30099"/>
                  </a:lnTo>
                  <a:lnTo>
                    <a:pt x="4637368" y="29464"/>
                  </a:lnTo>
                  <a:lnTo>
                    <a:pt x="4824109" y="29464"/>
                  </a:lnTo>
                  <a:lnTo>
                    <a:pt x="4805317" y="29337"/>
                  </a:lnTo>
                  <a:close/>
                </a:path>
                <a:path w="5541009" h="36194">
                  <a:moveTo>
                    <a:pt x="4822070" y="27812"/>
                  </a:moveTo>
                  <a:lnTo>
                    <a:pt x="4603049" y="27812"/>
                  </a:lnTo>
                  <a:lnTo>
                    <a:pt x="4595090" y="27940"/>
                  </a:lnTo>
                  <a:lnTo>
                    <a:pt x="4655135" y="28575"/>
                  </a:lnTo>
                  <a:lnTo>
                    <a:pt x="4683710" y="28575"/>
                  </a:lnTo>
                  <a:lnTo>
                    <a:pt x="4718445" y="27940"/>
                  </a:lnTo>
                  <a:lnTo>
                    <a:pt x="4822070" y="27812"/>
                  </a:lnTo>
                  <a:close/>
                </a:path>
                <a:path w="5541009" h="36194">
                  <a:moveTo>
                    <a:pt x="4692594" y="27050"/>
                  </a:moveTo>
                  <a:lnTo>
                    <a:pt x="4688320" y="27050"/>
                  </a:lnTo>
                  <a:lnTo>
                    <a:pt x="4635209" y="27812"/>
                  </a:lnTo>
                  <a:lnTo>
                    <a:pt x="4838460" y="27812"/>
                  </a:lnTo>
                  <a:lnTo>
                    <a:pt x="4692594" y="27050"/>
                  </a:lnTo>
                  <a:close/>
                </a:path>
                <a:path w="5541009" h="36194">
                  <a:moveTo>
                    <a:pt x="5166426" y="24637"/>
                  </a:moveTo>
                  <a:lnTo>
                    <a:pt x="6478" y="24637"/>
                  </a:lnTo>
                  <a:lnTo>
                    <a:pt x="18831" y="27050"/>
                  </a:lnTo>
                  <a:lnTo>
                    <a:pt x="4565951" y="27050"/>
                  </a:lnTo>
                  <a:lnTo>
                    <a:pt x="4567736" y="26162"/>
                  </a:lnTo>
                  <a:lnTo>
                    <a:pt x="4757608" y="26162"/>
                  </a:lnTo>
                  <a:lnTo>
                    <a:pt x="4760343" y="25400"/>
                  </a:lnTo>
                  <a:lnTo>
                    <a:pt x="4667295" y="25400"/>
                  </a:lnTo>
                  <a:lnTo>
                    <a:pt x="5166426" y="24637"/>
                  </a:lnTo>
                  <a:close/>
                </a:path>
                <a:path w="5541009" h="36194">
                  <a:moveTo>
                    <a:pt x="5144449" y="26162"/>
                  </a:moveTo>
                  <a:lnTo>
                    <a:pt x="4624817" y="26162"/>
                  </a:lnTo>
                  <a:lnTo>
                    <a:pt x="4700422" y="27050"/>
                  </a:lnTo>
                  <a:lnTo>
                    <a:pt x="4602081" y="27050"/>
                  </a:lnTo>
                  <a:lnTo>
                    <a:pt x="5144449" y="26162"/>
                  </a:lnTo>
                  <a:close/>
                </a:path>
                <a:path w="5541009" h="36194">
                  <a:moveTo>
                    <a:pt x="4865553" y="25400"/>
                  </a:moveTo>
                  <a:lnTo>
                    <a:pt x="4831908" y="25400"/>
                  </a:lnTo>
                  <a:lnTo>
                    <a:pt x="4865264" y="25527"/>
                  </a:lnTo>
                  <a:lnTo>
                    <a:pt x="4881494" y="25527"/>
                  </a:lnTo>
                  <a:lnTo>
                    <a:pt x="4865553" y="25400"/>
                  </a:lnTo>
                  <a:close/>
                </a:path>
                <a:path w="5541009" h="36194">
                  <a:moveTo>
                    <a:pt x="4686267" y="19050"/>
                  </a:moveTo>
                  <a:lnTo>
                    <a:pt x="2345" y="19050"/>
                  </a:lnTo>
                  <a:lnTo>
                    <a:pt x="0" y="21717"/>
                  </a:lnTo>
                  <a:lnTo>
                    <a:pt x="5671" y="24637"/>
                  </a:lnTo>
                  <a:lnTo>
                    <a:pt x="4712783" y="24637"/>
                  </a:lnTo>
                  <a:lnTo>
                    <a:pt x="4502742" y="23749"/>
                  </a:lnTo>
                  <a:lnTo>
                    <a:pt x="4465027" y="23368"/>
                  </a:lnTo>
                  <a:lnTo>
                    <a:pt x="4746677" y="23368"/>
                  </a:lnTo>
                  <a:lnTo>
                    <a:pt x="4741552" y="22987"/>
                  </a:lnTo>
                  <a:lnTo>
                    <a:pt x="4949033" y="22987"/>
                  </a:lnTo>
                  <a:lnTo>
                    <a:pt x="4728770" y="22479"/>
                  </a:lnTo>
                  <a:lnTo>
                    <a:pt x="4727855" y="22098"/>
                  </a:lnTo>
                  <a:lnTo>
                    <a:pt x="4803515" y="22098"/>
                  </a:lnTo>
                  <a:lnTo>
                    <a:pt x="4817276" y="21717"/>
                  </a:lnTo>
                  <a:lnTo>
                    <a:pt x="4722312" y="21717"/>
                  </a:lnTo>
                  <a:lnTo>
                    <a:pt x="4729836" y="21336"/>
                  </a:lnTo>
                  <a:lnTo>
                    <a:pt x="4732107" y="20700"/>
                  </a:lnTo>
                  <a:lnTo>
                    <a:pt x="5054563" y="20700"/>
                  </a:lnTo>
                  <a:lnTo>
                    <a:pt x="5026951" y="20193"/>
                  </a:lnTo>
                  <a:lnTo>
                    <a:pt x="5011719" y="19685"/>
                  </a:lnTo>
                  <a:lnTo>
                    <a:pt x="4705994" y="19685"/>
                  </a:lnTo>
                  <a:lnTo>
                    <a:pt x="4686267" y="19050"/>
                  </a:lnTo>
                  <a:close/>
                </a:path>
                <a:path w="5541009" h="36194">
                  <a:moveTo>
                    <a:pt x="4945601" y="20700"/>
                  </a:moveTo>
                  <a:lnTo>
                    <a:pt x="4785617" y="20700"/>
                  </a:lnTo>
                  <a:lnTo>
                    <a:pt x="4997621" y="21336"/>
                  </a:lnTo>
                  <a:lnTo>
                    <a:pt x="4967948" y="21336"/>
                  </a:lnTo>
                  <a:lnTo>
                    <a:pt x="4945601" y="20700"/>
                  </a:lnTo>
                  <a:close/>
                </a:path>
                <a:path w="5541009" h="36194">
                  <a:moveTo>
                    <a:pt x="4723313" y="20193"/>
                  </a:moveTo>
                  <a:lnTo>
                    <a:pt x="4398735" y="20193"/>
                  </a:lnTo>
                  <a:lnTo>
                    <a:pt x="5054563" y="20700"/>
                  </a:lnTo>
                  <a:lnTo>
                    <a:pt x="4729985" y="20700"/>
                  </a:lnTo>
                  <a:lnTo>
                    <a:pt x="4723313" y="20193"/>
                  </a:lnTo>
                  <a:close/>
                </a:path>
                <a:path w="5541009" h="36194">
                  <a:moveTo>
                    <a:pt x="4888724" y="20193"/>
                  </a:moveTo>
                  <a:lnTo>
                    <a:pt x="4723313" y="20193"/>
                  </a:lnTo>
                  <a:lnTo>
                    <a:pt x="4729985" y="20700"/>
                  </a:lnTo>
                  <a:lnTo>
                    <a:pt x="4918903" y="20700"/>
                  </a:lnTo>
                  <a:lnTo>
                    <a:pt x="4888724" y="20193"/>
                  </a:lnTo>
                  <a:close/>
                </a:path>
                <a:path w="5541009" h="36194">
                  <a:moveTo>
                    <a:pt x="4881403" y="19050"/>
                  </a:moveTo>
                  <a:lnTo>
                    <a:pt x="4798765" y="19050"/>
                  </a:lnTo>
                  <a:lnTo>
                    <a:pt x="4851630" y="19685"/>
                  </a:lnTo>
                  <a:lnTo>
                    <a:pt x="5050168" y="19685"/>
                  </a:lnTo>
                  <a:lnTo>
                    <a:pt x="4881403" y="19050"/>
                  </a:lnTo>
                  <a:close/>
                </a:path>
                <a:path w="5541009" h="36194">
                  <a:moveTo>
                    <a:pt x="4450017" y="11937"/>
                  </a:moveTo>
                  <a:lnTo>
                    <a:pt x="55331" y="11937"/>
                  </a:lnTo>
                  <a:lnTo>
                    <a:pt x="20793" y="15112"/>
                  </a:lnTo>
                  <a:lnTo>
                    <a:pt x="740" y="19050"/>
                  </a:lnTo>
                  <a:lnTo>
                    <a:pt x="5055693" y="19050"/>
                  </a:lnTo>
                  <a:lnTo>
                    <a:pt x="5039129" y="18034"/>
                  </a:lnTo>
                  <a:lnTo>
                    <a:pt x="4839580" y="17525"/>
                  </a:lnTo>
                  <a:lnTo>
                    <a:pt x="4837930" y="16891"/>
                  </a:lnTo>
                  <a:lnTo>
                    <a:pt x="4701215" y="16383"/>
                  </a:lnTo>
                  <a:lnTo>
                    <a:pt x="4720515" y="15875"/>
                  </a:lnTo>
                  <a:lnTo>
                    <a:pt x="4843104" y="15112"/>
                  </a:lnTo>
                  <a:lnTo>
                    <a:pt x="4841857" y="14605"/>
                  </a:lnTo>
                  <a:lnTo>
                    <a:pt x="4771313" y="14605"/>
                  </a:lnTo>
                  <a:lnTo>
                    <a:pt x="4533627" y="13716"/>
                  </a:lnTo>
                  <a:lnTo>
                    <a:pt x="4500297" y="12954"/>
                  </a:lnTo>
                  <a:lnTo>
                    <a:pt x="4690616" y="12954"/>
                  </a:lnTo>
                  <a:lnTo>
                    <a:pt x="4499471" y="12700"/>
                  </a:lnTo>
                  <a:lnTo>
                    <a:pt x="4450017" y="11937"/>
                  </a:lnTo>
                  <a:close/>
                </a:path>
                <a:path w="5541009" h="36194">
                  <a:moveTo>
                    <a:pt x="4690670" y="12700"/>
                  </a:moveTo>
                  <a:lnTo>
                    <a:pt x="4704342" y="12954"/>
                  </a:lnTo>
                  <a:lnTo>
                    <a:pt x="4822736" y="12954"/>
                  </a:lnTo>
                  <a:lnTo>
                    <a:pt x="4690670" y="12700"/>
                  </a:lnTo>
                  <a:close/>
                </a:path>
                <a:path w="5541009" h="36194">
                  <a:moveTo>
                    <a:pt x="4539487" y="8762"/>
                  </a:moveTo>
                  <a:lnTo>
                    <a:pt x="109780" y="8762"/>
                  </a:lnTo>
                  <a:lnTo>
                    <a:pt x="54502" y="11937"/>
                  </a:lnTo>
                  <a:lnTo>
                    <a:pt x="4485114" y="11937"/>
                  </a:lnTo>
                  <a:lnTo>
                    <a:pt x="4138024" y="11430"/>
                  </a:lnTo>
                  <a:lnTo>
                    <a:pt x="4447559" y="10668"/>
                  </a:lnTo>
                  <a:lnTo>
                    <a:pt x="4448444" y="10287"/>
                  </a:lnTo>
                  <a:lnTo>
                    <a:pt x="4482319" y="9525"/>
                  </a:lnTo>
                  <a:lnTo>
                    <a:pt x="4539487" y="8762"/>
                  </a:lnTo>
                  <a:close/>
                </a:path>
                <a:path w="5541009" h="36194">
                  <a:moveTo>
                    <a:pt x="4690942" y="11430"/>
                  </a:moveTo>
                  <a:lnTo>
                    <a:pt x="4642397" y="11430"/>
                  </a:lnTo>
                  <a:lnTo>
                    <a:pt x="4657853" y="11937"/>
                  </a:lnTo>
                  <a:lnTo>
                    <a:pt x="4705891" y="11937"/>
                  </a:lnTo>
                  <a:lnTo>
                    <a:pt x="4690942" y="11430"/>
                  </a:lnTo>
                  <a:close/>
                </a:path>
                <a:path w="5541009" h="36194">
                  <a:moveTo>
                    <a:pt x="4603060" y="11175"/>
                  </a:moveTo>
                  <a:lnTo>
                    <a:pt x="4551757" y="11175"/>
                  </a:lnTo>
                  <a:lnTo>
                    <a:pt x="4571298" y="11430"/>
                  </a:lnTo>
                  <a:lnTo>
                    <a:pt x="4615524" y="11430"/>
                  </a:lnTo>
                  <a:lnTo>
                    <a:pt x="4603060" y="11175"/>
                  </a:lnTo>
                  <a:close/>
                </a:path>
                <a:path w="5541009" h="36194">
                  <a:moveTo>
                    <a:pt x="4588356" y="9525"/>
                  </a:moveTo>
                  <a:lnTo>
                    <a:pt x="4373263" y="9525"/>
                  </a:lnTo>
                  <a:lnTo>
                    <a:pt x="4530451" y="10668"/>
                  </a:lnTo>
                  <a:lnTo>
                    <a:pt x="4478331" y="10668"/>
                  </a:lnTo>
                  <a:lnTo>
                    <a:pt x="4718522" y="10287"/>
                  </a:lnTo>
                  <a:lnTo>
                    <a:pt x="4588356" y="9525"/>
                  </a:lnTo>
                  <a:close/>
                </a:path>
                <a:path w="5541009" h="36194">
                  <a:moveTo>
                    <a:pt x="3527026" y="6350"/>
                  </a:moveTo>
                  <a:lnTo>
                    <a:pt x="167572" y="6350"/>
                  </a:lnTo>
                  <a:lnTo>
                    <a:pt x="111283" y="8762"/>
                  </a:lnTo>
                  <a:lnTo>
                    <a:pt x="4390044" y="8762"/>
                  </a:lnTo>
                  <a:lnTo>
                    <a:pt x="4238877" y="8255"/>
                  </a:lnTo>
                  <a:lnTo>
                    <a:pt x="4280736" y="7874"/>
                  </a:lnTo>
                  <a:lnTo>
                    <a:pt x="4265737" y="7620"/>
                  </a:lnTo>
                  <a:lnTo>
                    <a:pt x="3591196" y="7112"/>
                  </a:lnTo>
                  <a:lnTo>
                    <a:pt x="3527026" y="6350"/>
                  </a:lnTo>
                  <a:close/>
                </a:path>
                <a:path w="5541009" h="36194">
                  <a:moveTo>
                    <a:pt x="4948006" y="8255"/>
                  </a:moveTo>
                  <a:lnTo>
                    <a:pt x="4385982" y="8255"/>
                  </a:lnTo>
                  <a:lnTo>
                    <a:pt x="4477068" y="8762"/>
                  </a:lnTo>
                  <a:lnTo>
                    <a:pt x="3915044" y="8762"/>
                  </a:lnTo>
                  <a:lnTo>
                    <a:pt x="4948006" y="8255"/>
                  </a:lnTo>
                  <a:close/>
                </a:path>
                <a:path w="5541009" h="36194">
                  <a:moveTo>
                    <a:pt x="4260845" y="7112"/>
                  </a:moveTo>
                  <a:lnTo>
                    <a:pt x="4235451" y="7112"/>
                  </a:lnTo>
                  <a:lnTo>
                    <a:pt x="4734154" y="7620"/>
                  </a:lnTo>
                  <a:lnTo>
                    <a:pt x="4188645" y="7620"/>
                  </a:lnTo>
                  <a:lnTo>
                    <a:pt x="4260845" y="7112"/>
                  </a:lnTo>
                  <a:close/>
                </a:path>
                <a:path w="5541009" h="36194">
                  <a:moveTo>
                    <a:pt x="4161242" y="6350"/>
                  </a:moveTo>
                  <a:lnTo>
                    <a:pt x="3550543" y="6350"/>
                  </a:lnTo>
                  <a:lnTo>
                    <a:pt x="3621971" y="7112"/>
                  </a:lnTo>
                  <a:lnTo>
                    <a:pt x="3922970" y="7112"/>
                  </a:lnTo>
                  <a:lnTo>
                    <a:pt x="4161242" y="6350"/>
                  </a:lnTo>
                  <a:close/>
                </a:path>
                <a:path w="5541009" h="36194">
                  <a:moveTo>
                    <a:pt x="3301264" y="4953"/>
                  </a:moveTo>
                  <a:lnTo>
                    <a:pt x="209381" y="4953"/>
                  </a:lnTo>
                  <a:lnTo>
                    <a:pt x="168990" y="6350"/>
                  </a:lnTo>
                  <a:lnTo>
                    <a:pt x="3982401" y="6350"/>
                  </a:lnTo>
                  <a:lnTo>
                    <a:pt x="3776168" y="5587"/>
                  </a:lnTo>
                  <a:lnTo>
                    <a:pt x="3301264" y="4953"/>
                  </a:lnTo>
                  <a:close/>
                </a:path>
                <a:path w="5541009" h="36194">
                  <a:moveTo>
                    <a:pt x="3402022" y="5587"/>
                  </a:moveTo>
                  <a:lnTo>
                    <a:pt x="3339455" y="5587"/>
                  </a:lnTo>
                  <a:lnTo>
                    <a:pt x="3982401" y="6350"/>
                  </a:lnTo>
                  <a:lnTo>
                    <a:pt x="4132862" y="6350"/>
                  </a:lnTo>
                  <a:lnTo>
                    <a:pt x="3402022" y="5587"/>
                  </a:lnTo>
                  <a:close/>
                </a:path>
                <a:path w="5541009" h="36194">
                  <a:moveTo>
                    <a:pt x="3395034" y="4953"/>
                  </a:moveTo>
                  <a:lnTo>
                    <a:pt x="3301264" y="4953"/>
                  </a:lnTo>
                  <a:lnTo>
                    <a:pt x="3776168" y="5587"/>
                  </a:lnTo>
                  <a:lnTo>
                    <a:pt x="4132862" y="6350"/>
                  </a:lnTo>
                  <a:lnTo>
                    <a:pt x="3528461" y="6350"/>
                  </a:lnTo>
                  <a:lnTo>
                    <a:pt x="3395034" y="4953"/>
                  </a:lnTo>
                  <a:close/>
                </a:path>
                <a:path w="5541009" h="36194">
                  <a:moveTo>
                    <a:pt x="3581708" y="5587"/>
                  </a:moveTo>
                  <a:lnTo>
                    <a:pt x="3515691" y="5587"/>
                  </a:lnTo>
                  <a:lnTo>
                    <a:pt x="3806165" y="6350"/>
                  </a:lnTo>
                  <a:lnTo>
                    <a:pt x="3953176" y="6350"/>
                  </a:lnTo>
                  <a:lnTo>
                    <a:pt x="3581708" y="5587"/>
                  </a:lnTo>
                  <a:close/>
                </a:path>
                <a:path w="5541009" h="36194">
                  <a:moveTo>
                    <a:pt x="3987625" y="5587"/>
                  </a:moveTo>
                  <a:lnTo>
                    <a:pt x="3916356" y="5587"/>
                  </a:lnTo>
                  <a:lnTo>
                    <a:pt x="4215729" y="6350"/>
                  </a:lnTo>
                  <a:lnTo>
                    <a:pt x="4065258" y="6350"/>
                  </a:lnTo>
                  <a:lnTo>
                    <a:pt x="3987625" y="5587"/>
                  </a:lnTo>
                  <a:close/>
                </a:path>
                <a:path w="5541009" h="36194">
                  <a:moveTo>
                    <a:pt x="3635906" y="4953"/>
                  </a:moveTo>
                  <a:lnTo>
                    <a:pt x="3395034" y="4953"/>
                  </a:lnTo>
                  <a:lnTo>
                    <a:pt x="3455682" y="5587"/>
                  </a:lnTo>
                  <a:lnTo>
                    <a:pt x="3614554" y="5587"/>
                  </a:lnTo>
                  <a:lnTo>
                    <a:pt x="3635906" y="4953"/>
                  </a:lnTo>
                  <a:close/>
                </a:path>
                <a:path w="5541009" h="36194">
                  <a:moveTo>
                    <a:pt x="2201652" y="3048"/>
                  </a:moveTo>
                  <a:lnTo>
                    <a:pt x="327397" y="3048"/>
                  </a:lnTo>
                  <a:lnTo>
                    <a:pt x="193645" y="4953"/>
                  </a:lnTo>
                  <a:lnTo>
                    <a:pt x="3130695" y="4953"/>
                  </a:lnTo>
                  <a:lnTo>
                    <a:pt x="2201652" y="3048"/>
                  </a:lnTo>
                  <a:close/>
                </a:path>
                <a:path w="5541009" h="36194">
                  <a:moveTo>
                    <a:pt x="3325783" y="3048"/>
                  </a:moveTo>
                  <a:lnTo>
                    <a:pt x="2581756" y="3048"/>
                  </a:lnTo>
                  <a:lnTo>
                    <a:pt x="3098488" y="4953"/>
                  </a:lnTo>
                  <a:lnTo>
                    <a:pt x="3335077" y="4953"/>
                  </a:lnTo>
                  <a:lnTo>
                    <a:pt x="3325783" y="3048"/>
                  </a:lnTo>
                  <a:close/>
                </a:path>
                <a:path w="5541009" h="36194">
                  <a:moveTo>
                    <a:pt x="3017657" y="2412"/>
                  </a:moveTo>
                  <a:lnTo>
                    <a:pt x="391833" y="2412"/>
                  </a:lnTo>
                  <a:lnTo>
                    <a:pt x="338226" y="3048"/>
                  </a:lnTo>
                  <a:lnTo>
                    <a:pt x="3160885" y="3048"/>
                  </a:lnTo>
                  <a:lnTo>
                    <a:pt x="3017657" y="2412"/>
                  </a:lnTo>
                  <a:close/>
                </a:path>
                <a:path w="5541009" h="36194">
                  <a:moveTo>
                    <a:pt x="1696418" y="762"/>
                  </a:moveTo>
                  <a:lnTo>
                    <a:pt x="676791" y="762"/>
                  </a:lnTo>
                  <a:lnTo>
                    <a:pt x="407936" y="2412"/>
                  </a:lnTo>
                  <a:lnTo>
                    <a:pt x="3053281" y="2412"/>
                  </a:lnTo>
                  <a:lnTo>
                    <a:pt x="2334324" y="1650"/>
                  </a:lnTo>
                  <a:lnTo>
                    <a:pt x="2439046" y="1143"/>
                  </a:lnTo>
                  <a:lnTo>
                    <a:pt x="1696418" y="762"/>
                  </a:lnTo>
                  <a:close/>
                </a:path>
                <a:path w="5541009" h="36194">
                  <a:moveTo>
                    <a:pt x="1221741" y="0"/>
                  </a:moveTo>
                  <a:lnTo>
                    <a:pt x="1169736" y="0"/>
                  </a:lnTo>
                  <a:lnTo>
                    <a:pt x="1010907" y="762"/>
                  </a:lnTo>
                  <a:lnTo>
                    <a:pt x="1377376" y="762"/>
                  </a:lnTo>
                  <a:lnTo>
                    <a:pt x="1221741" y="0"/>
                  </a:lnTo>
                  <a:close/>
                </a:path>
                <a:path w="5541009" h="36194">
                  <a:moveTo>
                    <a:pt x="1893048" y="0"/>
                  </a:moveTo>
                  <a:lnTo>
                    <a:pt x="1543385" y="0"/>
                  </a:lnTo>
                  <a:lnTo>
                    <a:pt x="1422562" y="762"/>
                  </a:lnTo>
                  <a:lnTo>
                    <a:pt x="2041696" y="762"/>
                  </a:lnTo>
                  <a:lnTo>
                    <a:pt x="1893048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7631" y="2048560"/>
              <a:ext cx="168046" cy="17363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6163" y="1576853"/>
              <a:ext cx="487112" cy="487112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5391556" y="2331491"/>
            <a:ext cx="104076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EE220C"/>
                </a:solidFill>
                <a:latin typeface="Trebuchet MS"/>
                <a:cs typeface="Trebuchet MS"/>
              </a:rPr>
              <a:t>errno</a:t>
            </a:r>
            <a:r>
              <a:rPr dirty="0" sz="1300" spc="145">
                <a:solidFill>
                  <a:srgbClr val="EE220C"/>
                </a:solidFill>
                <a:latin typeface="Trebuchet MS"/>
                <a:cs typeface="Trebuchet MS"/>
              </a:rPr>
              <a:t>  </a:t>
            </a:r>
            <a:r>
              <a:rPr dirty="0" sz="1300" spc="-10">
                <a:solidFill>
                  <a:srgbClr val="EE220C"/>
                </a:solidFill>
                <a:latin typeface="Trebuchet MS"/>
                <a:cs typeface="Trebuchet MS"/>
              </a:rPr>
              <a:t>eagain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35835" y="3229267"/>
            <a:ext cx="5143243" cy="172897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5474296" y="2885960"/>
            <a:ext cx="73596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535353"/>
                </a:solidFill>
                <a:latin typeface="Trebuchet MS"/>
                <a:cs typeface="Trebuchet MS"/>
              </a:rPr>
              <a:t>read</a:t>
            </a:r>
            <a:r>
              <a:rPr dirty="0" sz="1300" spc="9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535353"/>
                </a:solidFill>
                <a:latin typeface="Trebuchet MS"/>
                <a:cs typeface="Trebuchet MS"/>
              </a:rPr>
              <a:t>data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97148" y="3550437"/>
            <a:ext cx="5192801" cy="179034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49900" y="3810000"/>
            <a:ext cx="1054100" cy="203200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5506237" y="3816375"/>
            <a:ext cx="104076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EE220C"/>
                </a:solidFill>
                <a:latin typeface="Trebuchet MS"/>
                <a:cs typeface="Trebuchet MS"/>
              </a:rPr>
              <a:t>errno</a:t>
            </a:r>
            <a:r>
              <a:rPr dirty="0" sz="1300" spc="145">
                <a:solidFill>
                  <a:srgbClr val="EE220C"/>
                </a:solidFill>
                <a:latin typeface="Trebuchet MS"/>
                <a:cs typeface="Trebuchet MS"/>
              </a:rPr>
              <a:t>  </a:t>
            </a:r>
            <a:r>
              <a:rPr dirty="0" sz="1300" spc="-10">
                <a:solidFill>
                  <a:srgbClr val="EE220C"/>
                </a:solidFill>
                <a:latin typeface="Trebuchet MS"/>
                <a:cs typeface="Trebuchet MS"/>
              </a:rPr>
              <a:t>eagain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70513" y="3972206"/>
            <a:ext cx="406245" cy="406245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76900" y="3937000"/>
            <a:ext cx="1054100" cy="203200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5633237" y="3943375"/>
            <a:ext cx="104076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EE220C"/>
                </a:solidFill>
                <a:latin typeface="Trebuchet MS"/>
                <a:cs typeface="Trebuchet MS"/>
              </a:rPr>
              <a:t>errno</a:t>
            </a:r>
            <a:r>
              <a:rPr dirty="0" sz="1300" spc="145">
                <a:solidFill>
                  <a:srgbClr val="EE220C"/>
                </a:solidFill>
                <a:latin typeface="Trebuchet MS"/>
                <a:cs typeface="Trebuchet MS"/>
              </a:rPr>
              <a:t>  </a:t>
            </a:r>
            <a:r>
              <a:rPr dirty="0" sz="1300" spc="-10">
                <a:solidFill>
                  <a:srgbClr val="EE220C"/>
                </a:solidFill>
                <a:latin typeface="Trebuchet MS"/>
                <a:cs typeface="Trebuchet MS"/>
              </a:rPr>
              <a:t>eagain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03900" y="4064000"/>
            <a:ext cx="1054100" cy="203200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5760237" y="4070375"/>
            <a:ext cx="104076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EE220C"/>
                </a:solidFill>
                <a:latin typeface="Trebuchet MS"/>
                <a:cs typeface="Trebuchet MS"/>
              </a:rPr>
              <a:t>errno</a:t>
            </a:r>
            <a:r>
              <a:rPr dirty="0" sz="1300" spc="145">
                <a:solidFill>
                  <a:srgbClr val="EE220C"/>
                </a:solidFill>
                <a:latin typeface="Trebuchet MS"/>
                <a:cs typeface="Trebuchet MS"/>
              </a:rPr>
              <a:t>  </a:t>
            </a:r>
            <a:r>
              <a:rPr dirty="0" sz="1300" spc="-10">
                <a:solidFill>
                  <a:srgbClr val="EE220C"/>
                </a:solidFill>
                <a:latin typeface="Trebuchet MS"/>
                <a:cs typeface="Trebuchet MS"/>
              </a:rPr>
              <a:t>eagain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30900" y="4191000"/>
            <a:ext cx="1054100" cy="203200"/>
          </a:xfrm>
          <a:prstGeom prst="rect">
            <a:avLst/>
          </a:prstGeom>
        </p:spPr>
      </p:pic>
      <p:sp>
        <p:nvSpPr>
          <p:cNvPr id="32" name="object 32" descr=""/>
          <p:cNvSpPr txBox="1"/>
          <p:nvPr/>
        </p:nvSpPr>
        <p:spPr>
          <a:xfrm>
            <a:off x="5887237" y="4197375"/>
            <a:ext cx="104076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EE220C"/>
                </a:solidFill>
                <a:latin typeface="Trebuchet MS"/>
                <a:cs typeface="Trebuchet MS"/>
              </a:rPr>
              <a:t>errno</a:t>
            </a:r>
            <a:r>
              <a:rPr dirty="0" sz="1300" spc="145">
                <a:solidFill>
                  <a:srgbClr val="EE220C"/>
                </a:solidFill>
                <a:latin typeface="Trebuchet MS"/>
                <a:cs typeface="Trebuchet MS"/>
              </a:rPr>
              <a:t>  </a:t>
            </a:r>
            <a:r>
              <a:rPr dirty="0" sz="1300" spc="-10">
                <a:solidFill>
                  <a:srgbClr val="EE220C"/>
                </a:solidFill>
                <a:latin typeface="Trebuchet MS"/>
                <a:cs typeface="Trebuchet MS"/>
              </a:rPr>
              <a:t>eagain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59292" y="1597522"/>
            <a:ext cx="687638" cy="687638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59292" y="3156422"/>
            <a:ext cx="687638" cy="687638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59292" y="5124833"/>
            <a:ext cx="687638" cy="687638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44839" y="3256682"/>
            <a:ext cx="487112" cy="487112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61451" y="5227830"/>
            <a:ext cx="487112" cy="487112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319738" y="148666"/>
            <a:ext cx="659117" cy="6591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网络编程那些事儿_meican</dc:title>
  <dcterms:created xsi:type="dcterms:W3CDTF">2025-08-07T08:26:38Z</dcterms:created>
  <dcterms:modified xsi:type="dcterms:W3CDTF">2025-08-07T08:26:38Z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2023-12-07T00:00:00Z</vt:filetime>
  </property>
  <property fmtid="{D5CDD505-2E9C-101B-9397-08002B2CF9AE}" pid="3" name="Creator">
    <vt:lpwstr>Keynote 讲演</vt:lpwstr>
  </property>
  <property fmtid="{D5CDD505-2E9C-101B-9397-08002B2CF9AE}" pid="4" name="LastSaved">
    <vt:filetime>2025-08-07T00:00:00Z</vt:filetime>
  </property>
  <property fmtid="{D5CDD505-2E9C-101B-9397-08002B2CF9AE}" pid="5" name="Producer">
    <vt:lpwstr>iLovePDF</vt:lpwstr>
  </property>
</Properties>
</file>